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2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7" r:id="rId3"/>
    <p:sldId id="400" r:id="rId4"/>
    <p:sldId id="399" r:id="rId5"/>
    <p:sldId id="258" r:id="rId6"/>
    <p:sldId id="259" r:id="rId7"/>
    <p:sldId id="366" r:id="rId8"/>
    <p:sldId id="365" r:id="rId9"/>
    <p:sldId id="268" r:id="rId10"/>
    <p:sldId id="388" r:id="rId11"/>
    <p:sldId id="389" r:id="rId12"/>
    <p:sldId id="390" r:id="rId13"/>
    <p:sldId id="347" r:id="rId14"/>
    <p:sldId id="348" r:id="rId15"/>
    <p:sldId id="350" r:id="rId16"/>
    <p:sldId id="351" r:id="rId17"/>
    <p:sldId id="271" r:id="rId18"/>
    <p:sldId id="353" r:id="rId19"/>
    <p:sldId id="354" r:id="rId20"/>
    <p:sldId id="355" r:id="rId21"/>
    <p:sldId id="292" r:id="rId22"/>
    <p:sldId id="272" r:id="rId23"/>
    <p:sldId id="374" r:id="rId24"/>
    <p:sldId id="375" r:id="rId25"/>
    <p:sldId id="290" r:id="rId26"/>
    <p:sldId id="276" r:id="rId27"/>
    <p:sldId id="376" r:id="rId28"/>
    <p:sldId id="377" r:id="rId29"/>
    <p:sldId id="359" r:id="rId30"/>
    <p:sldId id="277" r:id="rId31"/>
    <p:sldId id="291" r:id="rId32"/>
    <p:sldId id="278" r:id="rId33"/>
    <p:sldId id="378" r:id="rId34"/>
    <p:sldId id="379" r:id="rId35"/>
    <p:sldId id="293" r:id="rId36"/>
    <p:sldId id="294" r:id="rId37"/>
    <p:sldId id="295" r:id="rId38"/>
    <p:sldId id="380" r:id="rId39"/>
    <p:sldId id="381" r:id="rId40"/>
    <p:sldId id="364" r:id="rId41"/>
    <p:sldId id="382" r:id="rId42"/>
    <p:sldId id="297" r:id="rId43"/>
    <p:sldId id="299" r:id="rId44"/>
    <p:sldId id="298" r:id="rId45"/>
    <p:sldId id="383" r:id="rId46"/>
    <p:sldId id="384" r:id="rId47"/>
    <p:sldId id="363" r:id="rId48"/>
    <p:sldId id="301" r:id="rId49"/>
    <p:sldId id="385" r:id="rId50"/>
    <p:sldId id="302" r:id="rId51"/>
    <p:sldId id="303" r:id="rId52"/>
    <p:sldId id="386" r:id="rId53"/>
    <p:sldId id="387" r:id="rId54"/>
    <p:sldId id="325" r:id="rId55"/>
    <p:sldId id="306" r:id="rId56"/>
    <p:sldId id="358" r:id="rId57"/>
    <p:sldId id="327" r:id="rId58"/>
    <p:sldId id="328" r:id="rId59"/>
    <p:sldId id="329" r:id="rId60"/>
    <p:sldId id="373" r:id="rId61"/>
    <p:sldId id="361" r:id="rId62"/>
    <p:sldId id="362" r:id="rId63"/>
    <p:sldId id="287" r:id="rId64"/>
    <p:sldId id="330" r:id="rId65"/>
    <p:sldId id="368" r:id="rId66"/>
    <p:sldId id="369" r:id="rId67"/>
    <p:sldId id="370" r:id="rId68"/>
    <p:sldId id="371" r:id="rId69"/>
    <p:sldId id="372" r:id="rId70"/>
    <p:sldId id="333" r:id="rId71"/>
    <p:sldId id="334" r:id="rId72"/>
    <p:sldId id="335" r:id="rId73"/>
    <p:sldId id="391" r:id="rId74"/>
    <p:sldId id="392" r:id="rId75"/>
    <p:sldId id="393" r:id="rId76"/>
    <p:sldId id="394" r:id="rId77"/>
    <p:sldId id="395" r:id="rId78"/>
    <p:sldId id="396" r:id="rId79"/>
    <p:sldId id="397" r:id="rId80"/>
    <p:sldId id="398" r:id="rId8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1" userDrawn="1">
          <p15:clr>
            <a:srgbClr val="A4A3A4"/>
          </p15:clr>
        </p15:guide>
        <p15:guide id="2" orient="horz" pos="36" userDrawn="1">
          <p15:clr>
            <a:srgbClr val="A4A3A4"/>
          </p15:clr>
        </p15:guide>
        <p15:guide id="3" orient="horz" pos="584" userDrawn="1">
          <p15:clr>
            <a:srgbClr val="A4A3A4"/>
          </p15:clr>
        </p15:guide>
        <p15:guide id="4" orient="horz" pos="1195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pos="5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fischer" initials="cf" lastIdx="44" clrIdx="0">
    <p:extLst>
      <p:ext uri="{19B8F6BF-5375-455C-9EA6-DF929625EA0E}">
        <p15:presenceInfo xmlns:p15="http://schemas.microsoft.com/office/powerpoint/2012/main" userId="4f3c93236af8e16f" providerId="Windows Live"/>
      </p:ext>
    </p:extLst>
  </p:cmAuthor>
  <p:cmAuthor id="2" name="Jane Joukovsky" initials="JJ" lastIdx="14" clrIdx="1">
    <p:extLst>
      <p:ext uri="{19B8F6BF-5375-455C-9EA6-DF929625EA0E}">
        <p15:presenceInfo xmlns:p15="http://schemas.microsoft.com/office/powerpoint/2012/main" userId="Jane Joukovsky" providerId="None"/>
      </p:ext>
    </p:extLst>
  </p:cmAuthor>
  <p:cmAuthor id="3" name="Judy Nicolopulos" initials="JN" lastIdx="20" clrIdx="2">
    <p:extLst>
      <p:ext uri="{19B8F6BF-5375-455C-9EA6-DF929625EA0E}">
        <p15:presenceInfo xmlns:p15="http://schemas.microsoft.com/office/powerpoint/2012/main" userId="S-1-5-21-1185727721-164550724-1131034844-1122" providerId="AD"/>
      </p:ext>
    </p:extLst>
  </p:cmAuthor>
  <p:cmAuthor id="4" name="jjoukovsky@gmail.com" initials="j" lastIdx="35" clrIdx="3">
    <p:extLst>
      <p:ext uri="{19B8F6BF-5375-455C-9EA6-DF929625EA0E}">
        <p15:presenceInfo xmlns:p15="http://schemas.microsoft.com/office/powerpoint/2012/main" userId="55996e53fdeca0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0808"/>
    <a:srgbClr val="00B050"/>
    <a:srgbClr val="41B7FF"/>
    <a:srgbClr val="FF5050"/>
    <a:srgbClr val="FF3399"/>
    <a:srgbClr val="CD5E08"/>
    <a:srgbClr val="CC0099"/>
    <a:srgbClr val="4A7A2A"/>
    <a:srgbClr val="00305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20" autoAdjust="0"/>
    <p:restoredTop sz="96856" autoAdjust="0"/>
  </p:normalViewPr>
  <p:slideViewPr>
    <p:cSldViewPr snapToGrid="0">
      <p:cViewPr varScale="1">
        <p:scale>
          <a:sx n="114" d="100"/>
          <a:sy n="114" d="100"/>
        </p:scale>
        <p:origin x="582" y="102"/>
      </p:cViewPr>
      <p:guideLst>
        <p:guide orient="horz" pos="4231"/>
        <p:guide orient="horz" pos="36"/>
        <p:guide orient="horz" pos="584"/>
        <p:guide orient="horz" pos="1195"/>
        <p:guide pos="189"/>
        <p:guide pos="5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878" y="-6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A08B3C-0C4D-43A7-91F5-F7FB0E99467E}" type="datetimeFigureOut">
              <a:rPr lang="en-US" altLang="en-US"/>
              <a:pPr>
                <a:defRPr/>
              </a:pPr>
              <a:t>9/17/2020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6E2752-9B44-4121-8480-ECBFDABC0D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162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12543D0-1DAE-4D14-A6E2-EF10B7A2D0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024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34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Geneva" pitchFamily="-106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Geneva" pitchFamily="-106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Geneva" pitchFamily="-106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Geneva" pitchFamily="-106" charset="-128"/>
        <a:cs typeface="Geneva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52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ing"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7F781C6-9710-4082-A9D4-91A7960DC6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235" y="6410740"/>
            <a:ext cx="11615530" cy="38762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28600" indent="0">
              <a:buNone/>
              <a:defRPr sz="900"/>
            </a:lvl2pPr>
            <a:lvl3pPr marL="457200" indent="0">
              <a:buNone/>
              <a:defRPr sz="900"/>
            </a:lvl3pPr>
            <a:lvl4pPr marL="6858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C77FB53-8945-4BD6-B514-24C2BBDC8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1"/>
            <a:ext cx="11615530" cy="6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531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3596-2D4B-5D4C-A522-62ACC144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5A5C2-229C-1040-9AB4-11EEAB3D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265D30-D04F-A146-851C-27118B77B589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42643-4D0A-404D-8B08-406FEA56D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0F30B-E654-3543-90CD-2D548F5F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74475E-7B5B-8346-9984-9F9CBCD15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1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09600" y="1331843"/>
            <a:ext cx="10972800" cy="1580321"/>
          </a:xfrm>
        </p:spPr>
        <p:txBody>
          <a:bodyPr anchor="b"/>
          <a:lstStyle>
            <a:lvl1pPr algn="l">
              <a:defRPr lang="en-US" sz="6000" b="1" cap="small" baseline="0" dirty="0">
                <a:ln w="19050">
                  <a:solidFill>
                    <a:srgbClr val="4B7871"/>
                  </a:solidFill>
                </a:ln>
                <a:solidFill>
                  <a:srgbClr val="ECE6EA"/>
                </a:solidFill>
                <a:latin typeface="Candara" panose="020E0502030303020204" pitchFamily="34" charset="0"/>
                <a:ea typeface="ＭＳ Ｐゴシック" pitchFamily="34" charset="-128"/>
                <a:cs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82600"/>
            <a:ext cx="10972800" cy="693662"/>
          </a:xfrm>
        </p:spPr>
        <p:txBody>
          <a:bodyPr/>
          <a:lstStyle>
            <a:lvl1pPr marL="0" indent="0">
              <a:buNone/>
              <a:defRPr lang="en-US" sz="4000" b="1" cap="small" baseline="0" dirty="0">
                <a:ln w="19050">
                  <a:solidFill>
                    <a:srgbClr val="323C55"/>
                  </a:solidFill>
                </a:ln>
                <a:solidFill>
                  <a:srgbClr val="313B54"/>
                </a:solidFill>
                <a:latin typeface="Candara" panose="020E0502030303020204" pitchFamily="34" charset="0"/>
                <a:ea typeface="ＭＳ Ｐゴシック" pitchFamily="34" charset="-128"/>
                <a:cs typeface="Candara" panose="020E0502030303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0D9A374-FAA7-4067-B75E-91ADFF731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4094645"/>
            <a:ext cx="10972800" cy="1769442"/>
          </a:xfrm>
          <a:ln>
            <a:noFill/>
          </a:ln>
        </p:spPr>
        <p:txBody>
          <a:bodyPr/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2800" b="1" cap="small" baseline="0" dirty="0" smtClean="0">
                <a:ln w="19050">
                  <a:noFill/>
                </a:ln>
                <a:solidFill>
                  <a:srgbClr val="323C55"/>
                </a:solidFill>
                <a:latin typeface="Candara" panose="020E0502030303020204" pitchFamily="34" charset="0"/>
                <a:ea typeface="ＭＳ Ｐゴシック" pitchFamily="34" charset="-128"/>
                <a:cs typeface="Candara" panose="020E0502030303020204" pitchFamily="34" charset="0"/>
              </a:defRPr>
            </a:lvl1pPr>
            <a:lvl2pPr marL="22860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6000" b="1" cap="small" baseline="0" dirty="0" smtClean="0">
                <a:ln w="19050">
                  <a:solidFill>
                    <a:srgbClr val="5C2E58"/>
                  </a:solidFill>
                </a:ln>
                <a:solidFill>
                  <a:schemeClr val="tx2"/>
                </a:solidFill>
                <a:latin typeface="Candara" panose="020E0502030303020204" pitchFamily="34" charset="0"/>
                <a:ea typeface="ＭＳ Ｐゴシック" pitchFamily="34" charset="-128"/>
                <a:cs typeface="Candara" panose="020E0502030303020204" pitchFamily="34" charset="0"/>
              </a:defRPr>
            </a:lvl2pPr>
            <a:lvl3pPr marL="45720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6000" b="1" cap="small" baseline="0" dirty="0" smtClean="0">
                <a:ln w="19050">
                  <a:solidFill>
                    <a:srgbClr val="5C2E58"/>
                  </a:solidFill>
                </a:ln>
                <a:solidFill>
                  <a:schemeClr val="tx2"/>
                </a:solidFill>
                <a:latin typeface="Candara" panose="020E0502030303020204" pitchFamily="34" charset="0"/>
                <a:ea typeface="ＭＳ Ｐゴシック" pitchFamily="34" charset="-128"/>
                <a:cs typeface="Candara" panose="020E0502030303020204" pitchFamily="34" charset="0"/>
              </a:defRPr>
            </a:lvl3pPr>
            <a:lvl4pPr marL="68580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6000" b="1" cap="small" baseline="0" dirty="0" smtClean="0">
                <a:ln w="19050">
                  <a:solidFill>
                    <a:srgbClr val="5C2E58"/>
                  </a:solidFill>
                </a:ln>
                <a:solidFill>
                  <a:schemeClr val="tx2"/>
                </a:solidFill>
                <a:latin typeface="Candara" panose="020E0502030303020204" pitchFamily="34" charset="0"/>
                <a:ea typeface="ＭＳ Ｐゴシック" pitchFamily="34" charset="-128"/>
                <a:cs typeface="Candara" panose="020E0502030303020204" pitchFamily="34" charset="0"/>
              </a:defRPr>
            </a:lvl4pPr>
            <a:lvl5pPr marL="182880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6000" b="1" cap="small" baseline="0" dirty="0">
                <a:ln w="19050">
                  <a:solidFill>
                    <a:srgbClr val="5C2E58"/>
                  </a:solidFill>
                </a:ln>
                <a:solidFill>
                  <a:schemeClr val="tx2"/>
                </a:solidFill>
                <a:latin typeface="Candara" panose="020E0502030303020204" pitchFamily="34" charset="0"/>
                <a:ea typeface="ＭＳ Ｐゴシック" pitchFamily="34" charset="-128"/>
                <a:cs typeface="Candara" panose="020E05020303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09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78F9CBE-EABE-4406-845F-4E8A9435D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4496" y="6052930"/>
            <a:ext cx="7739269" cy="6758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28600" indent="0">
              <a:buNone/>
              <a:defRPr sz="900"/>
            </a:lvl2pPr>
            <a:lvl3pPr marL="457200" indent="0">
              <a:buNone/>
              <a:defRPr sz="900"/>
            </a:lvl3pPr>
            <a:lvl4pPr marL="6858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050D940-8139-400A-B2DD-C8D7A49AEE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0"/>
            <a:ext cx="11615530" cy="11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1A64A-125A-484C-A3E2-D3A90150A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235" y="1524000"/>
            <a:ext cx="11615530" cy="43434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819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CC6591A-E991-49EF-AC8D-121E9207F9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4496" y="6052930"/>
            <a:ext cx="7739269" cy="6758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28600" indent="0">
              <a:buNone/>
              <a:defRPr sz="900"/>
            </a:lvl2pPr>
            <a:lvl3pPr marL="457200" indent="0">
              <a:buNone/>
              <a:defRPr sz="900"/>
            </a:lvl3pPr>
            <a:lvl4pPr marL="6858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23A0A23-B6CB-4A08-B7A0-BA71CDF91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0"/>
            <a:ext cx="11615530" cy="11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243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78A269-685E-45C6-8921-C1EC0E7ED1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8235" y="1580321"/>
            <a:ext cx="5622193" cy="4287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5E006F-CA4F-4FE3-AF81-1911F5747E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62274" y="1580321"/>
            <a:ext cx="5641492" cy="4287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22732A3-94A4-4014-93BD-96C7A2D36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4496" y="6052930"/>
            <a:ext cx="7739269" cy="6758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28600" indent="0">
              <a:buNone/>
              <a:defRPr sz="900"/>
            </a:lvl2pPr>
            <a:lvl3pPr marL="457200" indent="0">
              <a:buNone/>
              <a:defRPr sz="900"/>
            </a:lvl3pPr>
            <a:lvl4pPr marL="6858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EC223C8-0583-47D7-85D6-0B6D487A7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0"/>
            <a:ext cx="11615530" cy="11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20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5E006F-CA4F-4FE3-AF81-1911F5747E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62274" y="1580321"/>
            <a:ext cx="5641492" cy="4287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22732A3-94A4-4014-93BD-96C7A2D36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4496" y="6052930"/>
            <a:ext cx="7739269" cy="6758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28600" indent="0">
              <a:buNone/>
              <a:defRPr sz="900"/>
            </a:lvl2pPr>
            <a:lvl3pPr marL="457200" indent="0">
              <a:buNone/>
              <a:defRPr sz="900"/>
            </a:lvl3pPr>
            <a:lvl4pPr marL="6858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EC223C8-0583-47D7-85D6-0B6D487A7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0"/>
            <a:ext cx="11615530" cy="11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060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78A269-685E-45C6-8921-C1EC0E7ED1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8235" y="1580321"/>
            <a:ext cx="5622193" cy="4287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22732A3-94A4-4014-93BD-96C7A2D36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4496" y="6052930"/>
            <a:ext cx="7739269" cy="6758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28600" indent="0">
              <a:buNone/>
              <a:defRPr sz="900"/>
            </a:lvl2pPr>
            <a:lvl3pPr marL="457200" indent="0">
              <a:buNone/>
              <a:defRPr sz="900"/>
            </a:lvl3pPr>
            <a:lvl4pPr marL="6858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EC223C8-0583-47D7-85D6-0B6D487A7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0"/>
            <a:ext cx="11615530" cy="11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026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D4C868-A497-481D-B123-033C802E90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4496" y="6052930"/>
            <a:ext cx="7739269" cy="6758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28600" indent="0">
              <a:buNone/>
              <a:defRPr sz="900"/>
            </a:lvl2pPr>
            <a:lvl3pPr marL="457200" indent="0">
              <a:buNone/>
              <a:defRPr sz="900"/>
            </a:lvl3pPr>
            <a:lvl4pPr marL="6858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0C862A-A057-422A-8D75-A23B83D94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1"/>
            <a:ext cx="11615530" cy="6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23C55"/>
                </a:solidFill>
                <a:latin typeface="Arial Rounded MT Bold" panose="020F070403050403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51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40C862A-A057-422A-8D75-A23B83D94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1"/>
            <a:ext cx="11615530" cy="6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23C55"/>
                </a:solidFill>
                <a:latin typeface="Arial Rounded MT Bold" panose="020F070403050403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2C188-4711-48E8-858C-7104D4516BFF}"/>
              </a:ext>
            </a:extLst>
          </p:cNvPr>
          <p:cNvGrpSpPr/>
          <p:nvPr userDrawn="1"/>
        </p:nvGrpSpPr>
        <p:grpSpPr>
          <a:xfrm>
            <a:off x="0" y="5867400"/>
            <a:ext cx="12192000" cy="990600"/>
            <a:chOff x="-381000" y="5867400"/>
            <a:chExt cx="12649200" cy="9906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74031F-2E89-4B12-B5E8-0F024EAAAD44}"/>
                </a:ext>
              </a:extLst>
            </p:cNvPr>
            <p:cNvSpPr/>
            <p:nvPr userDrawn="1"/>
          </p:nvSpPr>
          <p:spPr>
            <a:xfrm>
              <a:off x="-381000" y="5867400"/>
              <a:ext cx="12649199" cy="990600"/>
            </a:xfrm>
            <a:prstGeom prst="rect">
              <a:avLst/>
            </a:prstGeom>
            <a:solidFill>
              <a:srgbClr val="ECE6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20225D-13F5-4B48-8B93-37129A0C04B9}"/>
                </a:ext>
              </a:extLst>
            </p:cNvPr>
            <p:cNvSpPr/>
            <p:nvPr userDrawn="1"/>
          </p:nvSpPr>
          <p:spPr>
            <a:xfrm>
              <a:off x="-380999" y="6316800"/>
              <a:ext cx="12649199" cy="457200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B37D7C-5B1A-426C-B770-DEB54C6E2715}"/>
                </a:ext>
              </a:extLst>
            </p:cNvPr>
            <p:cNvSpPr/>
            <p:nvPr userDrawn="1"/>
          </p:nvSpPr>
          <p:spPr>
            <a:xfrm>
              <a:off x="-380999" y="6400800"/>
              <a:ext cx="12649199" cy="457200"/>
            </a:xfrm>
            <a:prstGeom prst="rect">
              <a:avLst/>
            </a:prstGeom>
            <a:solidFill>
              <a:srgbClr val="323C5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482D31-4C26-4EEF-B92A-459A8C3E1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2132" y="6400800"/>
            <a:ext cx="11091633" cy="32799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28600" indent="0">
              <a:buNone/>
              <a:defRPr sz="900"/>
            </a:lvl2pPr>
            <a:lvl3pPr marL="457200" indent="0">
              <a:buNone/>
              <a:defRPr sz="900"/>
            </a:lvl3pPr>
            <a:lvl4pPr marL="6858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2ADB45A-3B75-4A6C-9013-480F1355B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075" y="648852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1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1331843"/>
          </a:xfrm>
          <a:prstGeom prst="rect">
            <a:avLst/>
          </a:prstGeom>
          <a:solidFill>
            <a:srgbClr val="5D5E63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235" y="84000"/>
            <a:ext cx="11615530" cy="11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173" y="1530626"/>
            <a:ext cx="11605591" cy="431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29" name="Line 9"/>
          <p:cNvSpPr>
            <a:spLocks noChangeShapeType="1"/>
          </p:cNvSpPr>
          <p:nvPr userDrawn="1"/>
        </p:nvSpPr>
        <p:spPr bwMode="auto">
          <a:xfrm>
            <a:off x="0" y="1373810"/>
            <a:ext cx="121920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53" r:id="rId3"/>
    <p:sldLayoutId id="2147484562" r:id="rId4"/>
    <p:sldLayoutId id="2147484564" r:id="rId5"/>
    <p:sldLayoutId id="2147484573" r:id="rId6"/>
    <p:sldLayoutId id="2147484574" r:id="rId7"/>
    <p:sldLayoutId id="2147484563" r:id="rId8"/>
    <p:sldLayoutId id="2147484572" r:id="rId9"/>
    <p:sldLayoutId id="2147484565" r:id="rId10"/>
    <p:sldLayoutId id="21474845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altLang="en-US" sz="3600" b="1" dirty="0">
          <a:solidFill>
            <a:schemeClr val="tx2"/>
          </a:solidFill>
          <a:latin typeface="Arial"/>
          <a:ea typeface="ＭＳ Ｐゴシック" pitchFamily="34" charset="-128"/>
          <a:cs typeface="Geneva" pitchFamily="80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78" charset="0"/>
          <a:ea typeface="ＭＳ Ｐゴシック" pitchFamily="34" charset="-128"/>
          <a:cs typeface="Geneva" pitchFamily="8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78" charset="0"/>
          <a:ea typeface="ＭＳ Ｐゴシック" pitchFamily="34" charset="-128"/>
          <a:cs typeface="Geneva" pitchFamily="8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78" charset="0"/>
          <a:ea typeface="ＭＳ Ｐゴシック" pitchFamily="34" charset="-128"/>
          <a:cs typeface="Geneva" pitchFamily="8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78" charset="0"/>
          <a:ea typeface="ＭＳ Ｐゴシック" pitchFamily="34" charset="-128"/>
          <a:cs typeface="Geneva" pitchFamily="8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6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Clr>
          <a:srgbClr val="323C55"/>
        </a:buClr>
        <a:buChar char="•"/>
        <a:defRPr sz="3200">
          <a:solidFill>
            <a:srgbClr val="323C55"/>
          </a:solidFill>
          <a:latin typeface="Arial"/>
          <a:ea typeface="ＭＳ Ｐゴシック" pitchFamily="34" charset="-128"/>
          <a:cs typeface="Geneva" pitchFamily="80" charset="0"/>
        </a:defRPr>
      </a:lvl1pPr>
      <a:lvl2pPr marL="457200" indent="-228600" algn="l" rtl="0" eaLnBrk="0" fontAlgn="base" hangingPunct="0">
        <a:spcBef>
          <a:spcPts val="400"/>
        </a:spcBef>
        <a:spcAft>
          <a:spcPct val="0"/>
        </a:spcAft>
        <a:buClr>
          <a:srgbClr val="323C55"/>
        </a:buClr>
        <a:buChar char="•"/>
        <a:defRPr sz="2800">
          <a:solidFill>
            <a:srgbClr val="323C55"/>
          </a:solidFill>
          <a:latin typeface="Arial"/>
          <a:ea typeface="Geneva" pitchFamily="-106" charset="-128"/>
          <a:cs typeface="Geneva" pitchFamily="80" charset="0"/>
        </a:defRPr>
      </a:lvl2pPr>
      <a:lvl3pPr marL="685800" indent="-228600" algn="l" rtl="0" eaLnBrk="0" fontAlgn="base" hangingPunct="0">
        <a:spcBef>
          <a:spcPts val="400"/>
        </a:spcBef>
        <a:spcAft>
          <a:spcPct val="0"/>
        </a:spcAft>
        <a:buClr>
          <a:srgbClr val="323C55"/>
        </a:buClr>
        <a:buChar char="•"/>
        <a:tabLst/>
        <a:defRPr sz="2400">
          <a:solidFill>
            <a:srgbClr val="323C55"/>
          </a:solidFill>
          <a:latin typeface="Arial"/>
          <a:ea typeface="Geneva" pitchFamily="-106" charset="-128"/>
          <a:cs typeface="Geneva" pitchFamily="80" charset="0"/>
        </a:defRPr>
      </a:lvl3pPr>
      <a:lvl4pPr marL="914400" indent="-228600" algn="l" rtl="0" eaLnBrk="0" fontAlgn="base" hangingPunct="0">
        <a:spcBef>
          <a:spcPts val="400"/>
        </a:spcBef>
        <a:spcAft>
          <a:spcPct val="0"/>
        </a:spcAft>
        <a:buClr>
          <a:srgbClr val="323C55"/>
        </a:buClr>
        <a:buFont typeface="Arial" panose="020B0604020202020204" pitchFamily="34" charset="0"/>
        <a:buChar char="–"/>
        <a:defRPr sz="2000">
          <a:solidFill>
            <a:srgbClr val="323C55"/>
          </a:solidFill>
          <a:latin typeface="Arial"/>
          <a:ea typeface="Geneva" pitchFamily="-106" charset="-128"/>
          <a:cs typeface="Geneva" pitchFamily="80" charset="0"/>
        </a:defRPr>
      </a:lvl4pPr>
      <a:lvl5pPr marL="2057400" indent="-228600" algn="l" rtl="0" eaLnBrk="0" fontAlgn="base" hangingPunct="0">
        <a:spcBef>
          <a:spcPts val="400"/>
        </a:spcBef>
        <a:spcAft>
          <a:spcPct val="0"/>
        </a:spcAft>
        <a:buClr>
          <a:schemeClr val="tx2"/>
        </a:buClr>
        <a:buFont typeface="Tahoma" pitchFamily="34" charset="0"/>
        <a:buChar char="–"/>
        <a:defRPr sz="2000">
          <a:solidFill>
            <a:schemeClr val="tx1"/>
          </a:solidFill>
          <a:latin typeface="Arial"/>
          <a:ea typeface="Geneva" pitchFamily="-106" charset="-128"/>
          <a:cs typeface="Geneva" pitchFamily="80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Tahoma" pitchFamily="-106" charset="0"/>
        <a:buChar char="–"/>
        <a:defRPr sz="2000">
          <a:solidFill>
            <a:schemeClr val="tx1"/>
          </a:solidFill>
          <a:latin typeface="+mn-lt"/>
          <a:ea typeface="Geneva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Tahoma" pitchFamily="-106" charset="0"/>
        <a:buChar char="–"/>
        <a:defRPr sz="2000">
          <a:solidFill>
            <a:schemeClr val="tx1"/>
          </a:solidFill>
          <a:latin typeface="+mn-lt"/>
          <a:ea typeface="Geneva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Tahoma" pitchFamily="-106" charset="0"/>
        <a:buChar char="–"/>
        <a:defRPr sz="2000">
          <a:solidFill>
            <a:schemeClr val="tx1"/>
          </a:solidFill>
          <a:latin typeface="+mn-lt"/>
          <a:ea typeface="Geneva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Tahoma" pitchFamily="-106" charset="0"/>
        <a:buChar char="–"/>
        <a:defRPr sz="2000">
          <a:solidFill>
            <a:schemeClr val="tx1"/>
          </a:solidFill>
          <a:latin typeface="+mn-lt"/>
          <a:ea typeface="Geneva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slide" Target="slide72.xm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768319/pdf/nihms-143204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768319/pdf/nihms-143204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d-rheum.com/content/7/1/18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yocliniclabs.com/it-mmfiles/Fabry_Disease_Testing_Algorithm.pdf" TargetMode="External"/><Relationship Id="rId2" Type="http://schemas.openxmlformats.org/officeDocument/2006/relationships/hyperlink" Target="http://www.mayocliniclabs.com/test-notifications/attachment.php?id=1469" TargetMode="Externa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mc/articles/PMC3058841/pdf/nihms238537.pdf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books/NBK55827/bin/Pompe-Algorithm.pdf" TargetMode="Externa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fif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28406489/" TargetMode="Externa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36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50B5DC-0A9D-4229-9EDB-BCAAA7377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 </a:t>
            </a:r>
            <a:r>
              <a:rPr lang="en-US" dirty="0"/>
              <a:t>56:1071-1079.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000E99-81EA-4BD5-AC76-9C0573E4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LSDs: Common Rare Diseases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9DAE342-B60A-4A71-8DE1-CA63F16706C2}"/>
              </a:ext>
            </a:extLst>
          </p:cNvPr>
          <p:cNvGrpSpPr/>
          <p:nvPr/>
        </p:nvGrpSpPr>
        <p:grpSpPr>
          <a:xfrm>
            <a:off x="95250" y="1747671"/>
            <a:ext cx="2802279" cy="3464409"/>
            <a:chOff x="268581" y="1747671"/>
            <a:chExt cx="2802279" cy="3464409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DBE56A44-0AE9-462A-8894-EB0EE8D95D30}"/>
                </a:ext>
              </a:extLst>
            </p:cNvPr>
            <p:cNvGrpSpPr/>
            <p:nvPr/>
          </p:nvGrpSpPr>
          <p:grpSpPr>
            <a:xfrm>
              <a:off x="268581" y="1747671"/>
              <a:ext cx="2612452" cy="2646878"/>
              <a:chOff x="268581" y="1747671"/>
              <a:chExt cx="2612452" cy="264687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1AF65F0-A18D-4269-8F34-3ADA7A919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310" y="1787721"/>
                <a:ext cx="2426723" cy="115839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3392463-AB95-410E-AECD-22F9796C082C}"/>
                  </a:ext>
                </a:extLst>
              </p:cNvPr>
              <p:cNvSpPr txBox="1"/>
              <p:nvPr/>
            </p:nvSpPr>
            <p:spPr>
              <a:xfrm>
                <a:off x="268581" y="1747671"/>
                <a:ext cx="2464136" cy="2646878"/>
              </a:xfrm>
              <a:prstGeom prst="rect">
                <a:avLst/>
              </a:prstGeom>
              <a:noFill/>
              <a:effectLst>
                <a:outerShdw blurRad="50800" dist="127000" dir="5400000" sx="25000" sy="25000" algn="ctr" rotWithShape="0">
                  <a:srgbClr val="4B7871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600" b="1" dirty="0">
                    <a:solidFill>
                      <a:srgbClr val="323C55"/>
                    </a:solidFill>
                    <a:effectLst>
                      <a:outerShdw blurRad="38100" dist="38100" dir="2700000" algn="tl">
                        <a:srgbClr val="4B7871"/>
                      </a:outerShdw>
                    </a:effectLst>
                    <a:latin typeface="Candara" panose="020E0502030303020204" pitchFamily="34" charset="0"/>
                  </a:rPr>
                  <a:t>40</a:t>
                </a: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73465B3-372E-4F1A-9BEA-312CFD3B708A}"/>
                </a:ext>
              </a:extLst>
            </p:cNvPr>
            <p:cNvGrpSpPr/>
            <p:nvPr/>
          </p:nvGrpSpPr>
          <p:grpSpPr>
            <a:xfrm>
              <a:off x="1268254" y="3911758"/>
              <a:ext cx="1802606" cy="1300322"/>
              <a:chOff x="14732794" y="-269082"/>
              <a:chExt cx="1857376" cy="99795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62583ABC-72FB-4509-943B-07ED50F26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673" t="35871" r="15673" b="42721"/>
              <a:stretch/>
            </p:blipFill>
            <p:spPr>
              <a:xfrm>
                <a:off x="14752782" y="64793"/>
                <a:ext cx="1820718" cy="330201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894104B6-E4CE-4C4C-9900-E8663AFBF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673" t="63866" r="15673" b="18019"/>
              <a:stretch/>
            </p:blipFill>
            <p:spPr>
              <a:xfrm>
                <a:off x="14732794" y="397669"/>
                <a:ext cx="1857376" cy="331200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A387189F-4359-40B3-9233-16391E20A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673" t="12406" r="15673" b="69274"/>
              <a:stretch/>
            </p:blipFill>
            <p:spPr>
              <a:xfrm>
                <a:off x="14747080" y="-269082"/>
                <a:ext cx="1826419" cy="331200"/>
              </a:xfrm>
              <a:prstGeom prst="rect">
                <a:avLst/>
              </a:prstGeom>
            </p:spPr>
          </p:pic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6F9067C-7172-4A9D-8490-1532BB913D8F}"/>
              </a:ext>
            </a:extLst>
          </p:cNvPr>
          <p:cNvGrpSpPr/>
          <p:nvPr/>
        </p:nvGrpSpPr>
        <p:grpSpPr>
          <a:xfrm>
            <a:off x="3381932" y="1628042"/>
            <a:ext cx="2377412" cy="3894643"/>
            <a:chOff x="4256414" y="1628042"/>
            <a:chExt cx="2377412" cy="3894643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A867080D-3F65-420C-A119-8209A3BC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41114">
              <a:off x="4348698" y="2710274"/>
              <a:ext cx="2192844" cy="156071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36B8AADD-97EF-437A-B2C8-812D65D72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0794"/>
            <a:stretch/>
          </p:blipFill>
          <p:spPr>
            <a:xfrm>
              <a:off x="4256414" y="1628042"/>
              <a:ext cx="2377412" cy="950058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022592A5-D5DC-4FBE-A032-6F704740B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260"/>
            <a:stretch/>
          </p:blipFill>
          <p:spPr>
            <a:xfrm>
              <a:off x="4256414" y="4341585"/>
              <a:ext cx="2377412" cy="118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81444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50B5DC-0A9D-4229-9EDB-BCAAA7377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</a:t>
            </a:r>
            <a:r>
              <a:rPr lang="en-US" dirty="0"/>
              <a:t> 56:1071-1079.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000E99-81EA-4BD5-AC76-9C0573E4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LSDs: Common Rare Diseases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29E386B-C439-4F51-A8ED-7283E9881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6" t="8102" r="13478"/>
          <a:stretch/>
        </p:blipFill>
        <p:spPr>
          <a:xfrm>
            <a:off x="6338997" y="1556213"/>
            <a:ext cx="2346000" cy="4139738"/>
          </a:xfrm>
          <a:prstGeom prst="rect">
            <a:avLst/>
          </a:prstGeom>
        </p:spPr>
      </p:pic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9DAE342-B60A-4A71-8DE1-CA63F16706C2}"/>
              </a:ext>
            </a:extLst>
          </p:cNvPr>
          <p:cNvGrpSpPr/>
          <p:nvPr/>
        </p:nvGrpSpPr>
        <p:grpSpPr>
          <a:xfrm>
            <a:off x="95250" y="1747671"/>
            <a:ext cx="2802279" cy="3464409"/>
            <a:chOff x="268581" y="1747671"/>
            <a:chExt cx="2802279" cy="3464409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DBE56A44-0AE9-462A-8894-EB0EE8D95D30}"/>
                </a:ext>
              </a:extLst>
            </p:cNvPr>
            <p:cNvGrpSpPr/>
            <p:nvPr/>
          </p:nvGrpSpPr>
          <p:grpSpPr>
            <a:xfrm>
              <a:off x="268581" y="1747671"/>
              <a:ext cx="2612452" cy="2646878"/>
              <a:chOff x="268581" y="1747671"/>
              <a:chExt cx="2612452" cy="264687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1AF65F0-A18D-4269-8F34-3ADA7A919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310" y="1787721"/>
                <a:ext cx="2426723" cy="115839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3392463-AB95-410E-AECD-22F9796C082C}"/>
                  </a:ext>
                </a:extLst>
              </p:cNvPr>
              <p:cNvSpPr txBox="1"/>
              <p:nvPr/>
            </p:nvSpPr>
            <p:spPr>
              <a:xfrm>
                <a:off x="268581" y="1747671"/>
                <a:ext cx="2464136" cy="2646878"/>
              </a:xfrm>
              <a:prstGeom prst="rect">
                <a:avLst/>
              </a:prstGeom>
              <a:noFill/>
              <a:effectLst>
                <a:outerShdw blurRad="50800" dist="127000" dir="5400000" sx="25000" sy="25000" algn="ctr" rotWithShape="0">
                  <a:srgbClr val="4B7871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600" b="1" dirty="0">
                    <a:solidFill>
                      <a:srgbClr val="323C55"/>
                    </a:solidFill>
                    <a:effectLst>
                      <a:outerShdw blurRad="38100" dist="38100" dir="2700000" algn="tl">
                        <a:srgbClr val="4B7871"/>
                      </a:outerShdw>
                    </a:effectLst>
                    <a:latin typeface="Candara" panose="020E0502030303020204" pitchFamily="34" charset="0"/>
                  </a:rPr>
                  <a:t>40</a:t>
                </a: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73465B3-372E-4F1A-9BEA-312CFD3B708A}"/>
                </a:ext>
              </a:extLst>
            </p:cNvPr>
            <p:cNvGrpSpPr/>
            <p:nvPr/>
          </p:nvGrpSpPr>
          <p:grpSpPr>
            <a:xfrm>
              <a:off x="1268254" y="3911758"/>
              <a:ext cx="1802606" cy="1300322"/>
              <a:chOff x="14732794" y="-269082"/>
              <a:chExt cx="1857376" cy="99795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62583ABC-72FB-4509-943B-07ED50F26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673" t="35871" r="15673" b="42721"/>
              <a:stretch/>
            </p:blipFill>
            <p:spPr>
              <a:xfrm>
                <a:off x="14752782" y="64793"/>
                <a:ext cx="1820718" cy="330201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894104B6-E4CE-4C4C-9900-E8663AFBF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673" t="63866" r="15673" b="18019"/>
              <a:stretch/>
            </p:blipFill>
            <p:spPr>
              <a:xfrm>
                <a:off x="14732794" y="397669"/>
                <a:ext cx="1857376" cy="331200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A387189F-4359-40B3-9233-16391E20A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673" t="12406" r="15673" b="69274"/>
              <a:stretch/>
            </p:blipFill>
            <p:spPr>
              <a:xfrm>
                <a:off x="14747080" y="-269082"/>
                <a:ext cx="1826419" cy="331200"/>
              </a:xfrm>
              <a:prstGeom prst="rect">
                <a:avLst/>
              </a:prstGeom>
            </p:spPr>
          </p:pic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6F9067C-7172-4A9D-8490-1532BB913D8F}"/>
              </a:ext>
            </a:extLst>
          </p:cNvPr>
          <p:cNvGrpSpPr/>
          <p:nvPr/>
        </p:nvGrpSpPr>
        <p:grpSpPr>
          <a:xfrm>
            <a:off x="3381932" y="1628042"/>
            <a:ext cx="2377412" cy="3894643"/>
            <a:chOff x="4256414" y="1628042"/>
            <a:chExt cx="2377412" cy="3894643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A867080D-3F65-420C-A119-8209A3BC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41114">
              <a:off x="4348698" y="2710274"/>
              <a:ext cx="2192844" cy="156071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36B8AADD-97EF-437A-B2C8-812D65D72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0794"/>
            <a:stretch/>
          </p:blipFill>
          <p:spPr>
            <a:xfrm>
              <a:off x="4256414" y="1628042"/>
              <a:ext cx="2377412" cy="950058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022592A5-D5DC-4FBE-A032-6F704740B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1260"/>
            <a:stretch/>
          </p:blipFill>
          <p:spPr>
            <a:xfrm>
              <a:off x="4256414" y="4341585"/>
              <a:ext cx="2377412" cy="118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46963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50B5DC-0A9D-4229-9EDB-BCAAA7377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</a:t>
            </a:r>
            <a:r>
              <a:rPr lang="en-US" dirty="0"/>
              <a:t> 56:1071-1079.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000E99-81EA-4BD5-AC76-9C0573E4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LSDs: Common Rare Diseases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29E386B-C439-4F51-A8ED-7283E9881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6" t="8102" r="13478"/>
          <a:stretch/>
        </p:blipFill>
        <p:spPr>
          <a:xfrm>
            <a:off x="6338997" y="1556213"/>
            <a:ext cx="2346000" cy="4139738"/>
          </a:xfrm>
          <a:prstGeom prst="rect">
            <a:avLst/>
          </a:prstGeom>
        </p:spPr>
      </p:pic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9DAE342-B60A-4A71-8DE1-CA63F16706C2}"/>
              </a:ext>
            </a:extLst>
          </p:cNvPr>
          <p:cNvGrpSpPr/>
          <p:nvPr/>
        </p:nvGrpSpPr>
        <p:grpSpPr>
          <a:xfrm>
            <a:off x="95250" y="1747671"/>
            <a:ext cx="2802279" cy="3464409"/>
            <a:chOff x="268581" y="1747671"/>
            <a:chExt cx="2802279" cy="3464409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DBE56A44-0AE9-462A-8894-EB0EE8D95D30}"/>
                </a:ext>
              </a:extLst>
            </p:cNvPr>
            <p:cNvGrpSpPr/>
            <p:nvPr/>
          </p:nvGrpSpPr>
          <p:grpSpPr>
            <a:xfrm>
              <a:off x="268581" y="1747671"/>
              <a:ext cx="2612452" cy="2646878"/>
              <a:chOff x="268581" y="1747671"/>
              <a:chExt cx="2612452" cy="264687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1AF65F0-A18D-4269-8F34-3ADA7A919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310" y="1787721"/>
                <a:ext cx="2426723" cy="115839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3392463-AB95-410E-AECD-22F9796C082C}"/>
                  </a:ext>
                </a:extLst>
              </p:cNvPr>
              <p:cNvSpPr txBox="1"/>
              <p:nvPr/>
            </p:nvSpPr>
            <p:spPr>
              <a:xfrm>
                <a:off x="268581" y="1747671"/>
                <a:ext cx="2464136" cy="2646878"/>
              </a:xfrm>
              <a:prstGeom prst="rect">
                <a:avLst/>
              </a:prstGeom>
              <a:noFill/>
              <a:effectLst>
                <a:outerShdw blurRad="50800" dist="127000" dir="5400000" sx="25000" sy="25000" algn="ctr" rotWithShape="0">
                  <a:srgbClr val="4B7871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600" b="1" dirty="0">
                    <a:solidFill>
                      <a:srgbClr val="323C55"/>
                    </a:solidFill>
                    <a:effectLst>
                      <a:outerShdw blurRad="38100" dist="38100" dir="2700000" algn="tl">
                        <a:srgbClr val="4B7871"/>
                      </a:outerShdw>
                    </a:effectLst>
                    <a:latin typeface="Candara" panose="020E0502030303020204" pitchFamily="34" charset="0"/>
                  </a:rPr>
                  <a:t>40</a:t>
                </a: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73465B3-372E-4F1A-9BEA-312CFD3B708A}"/>
                </a:ext>
              </a:extLst>
            </p:cNvPr>
            <p:cNvGrpSpPr/>
            <p:nvPr/>
          </p:nvGrpSpPr>
          <p:grpSpPr>
            <a:xfrm>
              <a:off x="1268254" y="3911758"/>
              <a:ext cx="1802606" cy="1300322"/>
              <a:chOff x="14732794" y="-269082"/>
              <a:chExt cx="1857376" cy="99795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62583ABC-72FB-4509-943B-07ED50F26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673" t="35871" r="15673" b="42721"/>
              <a:stretch/>
            </p:blipFill>
            <p:spPr>
              <a:xfrm>
                <a:off x="14752782" y="64793"/>
                <a:ext cx="1820718" cy="330201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894104B6-E4CE-4C4C-9900-E8663AFBF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673" t="63866" r="15673" b="18019"/>
              <a:stretch/>
            </p:blipFill>
            <p:spPr>
              <a:xfrm>
                <a:off x="14732794" y="397669"/>
                <a:ext cx="1857376" cy="331200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A387189F-4359-40B3-9233-16391E20A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673" t="12406" r="15673" b="69274"/>
              <a:stretch/>
            </p:blipFill>
            <p:spPr>
              <a:xfrm>
                <a:off x="14747080" y="-269082"/>
                <a:ext cx="1826419" cy="331200"/>
              </a:xfrm>
              <a:prstGeom prst="rect">
                <a:avLst/>
              </a:prstGeom>
            </p:spPr>
          </p:pic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6F9067C-7172-4A9D-8490-1532BB913D8F}"/>
              </a:ext>
            </a:extLst>
          </p:cNvPr>
          <p:cNvGrpSpPr/>
          <p:nvPr/>
        </p:nvGrpSpPr>
        <p:grpSpPr>
          <a:xfrm>
            <a:off x="3381932" y="1628042"/>
            <a:ext cx="2377412" cy="3894643"/>
            <a:chOff x="4256414" y="1628042"/>
            <a:chExt cx="2377412" cy="3894643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A867080D-3F65-420C-A119-8209A3BC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41114">
              <a:off x="4348698" y="2710274"/>
              <a:ext cx="2192844" cy="1560711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36B8AADD-97EF-437A-B2C8-812D65D72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0794"/>
            <a:stretch/>
          </p:blipFill>
          <p:spPr>
            <a:xfrm>
              <a:off x="4256414" y="1628042"/>
              <a:ext cx="2377412" cy="950058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022592A5-D5DC-4FBE-A032-6F704740B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1260"/>
            <a:stretch/>
          </p:blipFill>
          <p:spPr>
            <a:xfrm>
              <a:off x="4256414" y="4341585"/>
              <a:ext cx="2377412" cy="1181100"/>
            </a:xfrm>
            <a:prstGeom prst="rect">
              <a:avLst/>
            </a:prstGeom>
          </p:spPr>
        </p:pic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A2E10A98-1F82-4C74-A5DD-527FB589F2CC}"/>
              </a:ext>
            </a:extLst>
          </p:cNvPr>
          <p:cNvGrpSpPr/>
          <p:nvPr/>
        </p:nvGrpSpPr>
        <p:grpSpPr>
          <a:xfrm>
            <a:off x="9207499" y="1892300"/>
            <a:ext cx="2667002" cy="3658170"/>
            <a:chOff x="9036049" y="1892300"/>
            <a:chExt cx="2667002" cy="3658170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39E255DD-CE7D-488D-971A-5E59247CA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13094" y="2797380"/>
              <a:ext cx="2512913" cy="1219861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8A9024FF-3291-481E-A031-BE1B59054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607" t="25792" r="14607" b="30889"/>
            <a:stretch/>
          </p:blipFill>
          <p:spPr>
            <a:xfrm>
              <a:off x="9036049" y="1892300"/>
              <a:ext cx="2667002" cy="863600"/>
            </a:xfrm>
            <a:prstGeom prst="rect">
              <a:avLst/>
            </a:prstGeom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7FF475F0-F6B5-4034-9DEA-BCA98C771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0284" r="21771"/>
            <a:stretch/>
          </p:blipFill>
          <p:spPr>
            <a:xfrm>
              <a:off x="9180830" y="4111689"/>
              <a:ext cx="2377440" cy="1438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80388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6EA4A3-4DDC-480C-81A6-4FE643D20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Meikle PJ, et al. </a:t>
            </a:r>
            <a:r>
              <a:rPr lang="en-US" i="1" dirty="0"/>
              <a:t>JAMA.</a:t>
            </a:r>
            <a:r>
              <a:rPr lang="en-US" dirty="0"/>
              <a:t> 1999;281:249-254.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8673A6-DA43-43F4-AB28-8FEBC039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Autosomal Recessive Inheritance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2B300C4-FC94-4F82-8A3D-401079AD5193}"/>
              </a:ext>
            </a:extLst>
          </p:cNvPr>
          <p:cNvGrpSpPr/>
          <p:nvPr/>
        </p:nvGrpSpPr>
        <p:grpSpPr>
          <a:xfrm>
            <a:off x="6394955" y="3169017"/>
            <a:ext cx="5112562" cy="1206500"/>
            <a:chOff x="5923140" y="2033275"/>
            <a:chExt cx="5112562" cy="1206500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660316E-971E-48FC-B640-B970500E6EAF}"/>
                </a:ext>
              </a:extLst>
            </p:cNvPr>
            <p:cNvCxnSpPr>
              <a:cxnSpLocks/>
            </p:cNvCxnSpPr>
            <p:nvPr/>
          </p:nvCxnSpPr>
          <p:spPr>
            <a:xfrm>
              <a:off x="7644802" y="2114084"/>
              <a:ext cx="0" cy="1028700"/>
            </a:xfrm>
            <a:prstGeom prst="line">
              <a:avLst/>
            </a:prstGeom>
            <a:ln w="38100">
              <a:solidFill>
                <a:srgbClr val="313B54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 Placeholder 6">
              <a:extLst>
                <a:ext uri="{FF2B5EF4-FFF2-40B4-BE49-F238E27FC236}">
                  <a16:creationId xmlns:a16="http://schemas.microsoft.com/office/drawing/2014/main" id="{BC8CB86D-BEB9-4B20-93AE-15505ED946CD}"/>
                </a:ext>
              </a:extLst>
            </p:cNvPr>
            <p:cNvSpPr txBox="1">
              <a:spLocks/>
            </p:cNvSpPr>
            <p:nvPr/>
          </p:nvSpPr>
          <p:spPr>
            <a:xfrm>
              <a:off x="7721001" y="2033275"/>
              <a:ext cx="3314701" cy="1206500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defRPr sz="3200">
                  <a:solidFill>
                    <a:srgbClr val="323C55"/>
                  </a:solidFill>
                  <a:latin typeface="Arial"/>
                  <a:ea typeface="ＭＳ Ｐゴシック" pitchFamily="34" charset="-128"/>
                  <a:cs typeface="Geneva" pitchFamily="80" charset="0"/>
                </a:defRPr>
              </a:lvl1pPr>
              <a:lvl2pPr marL="4572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defRPr sz="28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2pPr>
              <a:lvl3pPr marL="6858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tabLst/>
                <a:defRPr sz="24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3pPr>
              <a:lvl4pPr marL="9144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Font typeface="Arial" panose="020B0604020202020204" pitchFamily="34" charset="0"/>
                <a:buChar char="–"/>
                <a:defRPr sz="20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4pPr>
              <a:lvl5pPr marL="20574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sz="1800" kern="0" dirty="0"/>
                <a:t>Common inheritance pattern</a:t>
              </a:r>
            </a:p>
            <a:p>
              <a:pPr>
                <a:spcBef>
                  <a:spcPts val="600"/>
                </a:spcBef>
              </a:pPr>
              <a:r>
                <a:rPr lang="en-US" sz="1800" kern="0" dirty="0"/>
                <a:t>Unaffected carrier parents</a:t>
              </a:r>
            </a:p>
            <a:p>
              <a:pPr>
                <a:spcBef>
                  <a:spcPts val="600"/>
                </a:spcBef>
              </a:pPr>
              <a:r>
                <a:rPr lang="en-US" sz="1800" kern="0" dirty="0"/>
                <a:t>1:4 children develop disease</a:t>
              </a:r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4B9164C9-846E-4815-B8AE-C2A8D207F2E7}"/>
                </a:ext>
              </a:extLst>
            </p:cNvPr>
            <p:cNvGrpSpPr/>
            <p:nvPr/>
          </p:nvGrpSpPr>
          <p:grpSpPr>
            <a:xfrm>
              <a:off x="5923140" y="2117749"/>
              <a:ext cx="1682642" cy="979207"/>
              <a:chOff x="11306229" y="3254855"/>
              <a:chExt cx="1682642" cy="979207"/>
            </a:xfrm>
          </p:grpSpPr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64C9C88A-CA59-48A0-B358-74AFBAA19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360150" y="3254855"/>
                <a:ext cx="1577975" cy="634039"/>
              </a:xfrm>
              <a:prstGeom prst="rect">
                <a:avLst/>
              </a:prstGeom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1C61B0B7-0161-4641-9277-CD90FB7BF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6229" y="3600023"/>
                <a:ext cx="1682642" cy="634039"/>
              </a:xfrm>
              <a:prstGeom prst="rect">
                <a:avLst/>
              </a:prstGeom>
            </p:spPr>
          </p:pic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2F814CF4-2660-492F-BDA9-A55A618BAB1D}"/>
              </a:ext>
            </a:extLst>
          </p:cNvPr>
          <p:cNvGrpSpPr/>
          <p:nvPr/>
        </p:nvGrpSpPr>
        <p:grpSpPr>
          <a:xfrm>
            <a:off x="1067638" y="3072157"/>
            <a:ext cx="4409764" cy="1179725"/>
            <a:chOff x="1542486" y="3665205"/>
            <a:chExt cx="2351062" cy="759122"/>
          </a:xfrm>
        </p:grpSpPr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C36F1156-C52B-49BA-B8A6-55E1DB422ADF}"/>
                </a:ext>
              </a:extLst>
            </p:cNvPr>
            <p:cNvCxnSpPr>
              <a:cxnSpLocks/>
            </p:cNvCxnSpPr>
            <p:nvPr/>
          </p:nvCxnSpPr>
          <p:spPr>
            <a:xfrm>
              <a:off x="2196536" y="3665205"/>
              <a:ext cx="1030261" cy="0"/>
            </a:xfrm>
            <a:prstGeom prst="line">
              <a:avLst/>
            </a:prstGeom>
            <a:ln w="57150" cap="rnd">
              <a:solidFill>
                <a:srgbClr val="313B5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or: Elbow 314">
              <a:extLst>
                <a:ext uri="{FF2B5EF4-FFF2-40B4-BE49-F238E27FC236}">
                  <a16:creationId xmlns:a16="http://schemas.microsoft.com/office/drawing/2014/main" id="{582A242F-A94E-4CDB-8460-8080A6218D5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711667" y="3242445"/>
              <a:ext cx="12700" cy="2351062"/>
            </a:xfrm>
            <a:prstGeom prst="bentConnector3">
              <a:avLst>
                <a:gd name="adj1" fmla="val 2400000"/>
              </a:avLst>
            </a:prstGeom>
            <a:ln w="57150" cap="rnd">
              <a:solidFill>
                <a:srgbClr val="313B5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or: Elbow 315">
              <a:extLst>
                <a:ext uri="{FF2B5EF4-FFF2-40B4-BE49-F238E27FC236}">
                  <a16:creationId xmlns:a16="http://schemas.microsoft.com/office/drawing/2014/main" id="{1D2BEEFB-C356-4657-8DC5-36ADCC04B60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711666" y="4026133"/>
              <a:ext cx="12700" cy="783687"/>
            </a:xfrm>
            <a:prstGeom prst="bentConnector3">
              <a:avLst>
                <a:gd name="adj1" fmla="val 2400000"/>
              </a:avLst>
            </a:prstGeom>
            <a:ln w="57150" cap="rnd">
              <a:solidFill>
                <a:srgbClr val="313B5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FE9F8710-CDA0-4AB6-929C-3361B0A11C16}"/>
                </a:ext>
              </a:extLst>
            </p:cNvPr>
            <p:cNvCxnSpPr>
              <a:cxnSpLocks/>
            </p:cNvCxnSpPr>
            <p:nvPr/>
          </p:nvCxnSpPr>
          <p:spPr>
            <a:xfrm>
              <a:off x="2705869" y="3671556"/>
              <a:ext cx="0" cy="429737"/>
            </a:xfrm>
            <a:prstGeom prst="line">
              <a:avLst/>
            </a:prstGeom>
            <a:ln w="57150" cap="rnd">
              <a:solidFill>
                <a:srgbClr val="313B5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AA366BF5-A4A7-48B7-931E-847DBD9F3AD6}"/>
              </a:ext>
            </a:extLst>
          </p:cNvPr>
          <p:cNvGrpSpPr/>
          <p:nvPr/>
        </p:nvGrpSpPr>
        <p:grpSpPr>
          <a:xfrm>
            <a:off x="1723262" y="1998007"/>
            <a:ext cx="428106" cy="812911"/>
            <a:chOff x="1971413" y="2495903"/>
            <a:chExt cx="360995" cy="761999"/>
          </a:xfrm>
        </p:grpSpPr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33D94AC0-883E-4DCF-944F-9EA2CF221CF8}"/>
                </a:ext>
              </a:extLst>
            </p:cNvPr>
            <p:cNvSpPr/>
            <p:nvPr/>
          </p:nvSpPr>
          <p:spPr>
            <a:xfrm>
              <a:off x="2085220" y="2495903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567C8900-8308-4DC5-8CF3-4C862DA785D9}"/>
                </a:ext>
              </a:extLst>
            </p:cNvPr>
            <p:cNvSpPr/>
            <p:nvPr/>
          </p:nvSpPr>
          <p:spPr>
            <a:xfrm>
              <a:off x="1971413" y="2648289"/>
              <a:ext cx="360995" cy="609613"/>
            </a:xfrm>
            <a:custGeom>
              <a:avLst/>
              <a:gdLst>
                <a:gd name="connsiteX0" fmla="*/ 360028 w 360995"/>
                <a:gd name="connsiteY0" fmla="*/ 267952 h 609613"/>
                <a:gd name="connsiteX1" fmla="*/ 307069 w 360995"/>
                <a:gd name="connsiteY1" fmla="*/ 67451 h 609613"/>
                <a:gd name="connsiteX2" fmla="*/ 297544 w 360995"/>
                <a:gd name="connsiteY2" fmla="*/ 51449 h 609613"/>
                <a:gd name="connsiteX3" fmla="*/ 231917 w 360995"/>
                <a:gd name="connsiteY3" fmla="*/ 9539 h 609613"/>
                <a:gd name="connsiteX4" fmla="*/ 180482 w 360995"/>
                <a:gd name="connsiteY4" fmla="*/ 14 h 609613"/>
                <a:gd name="connsiteX5" fmla="*/ 129047 w 360995"/>
                <a:gd name="connsiteY5" fmla="*/ 8586 h 609613"/>
                <a:gd name="connsiteX6" fmla="*/ 63324 w 360995"/>
                <a:gd name="connsiteY6" fmla="*/ 50496 h 609613"/>
                <a:gd name="connsiteX7" fmla="*/ 53799 w 360995"/>
                <a:gd name="connsiteY7" fmla="*/ 67451 h 609613"/>
                <a:gd name="connsiteX8" fmla="*/ 935 w 360995"/>
                <a:gd name="connsiteY8" fmla="*/ 267952 h 609613"/>
                <a:gd name="connsiteX9" fmla="*/ 21319 w 360995"/>
                <a:gd name="connsiteY9" fmla="*/ 302813 h 609613"/>
                <a:gd name="connsiteX10" fmla="*/ 28558 w 360995"/>
                <a:gd name="connsiteY10" fmla="*/ 303766 h 609613"/>
                <a:gd name="connsiteX11" fmla="*/ 56657 w 360995"/>
                <a:gd name="connsiteY11" fmla="*/ 282525 h 609613"/>
                <a:gd name="connsiteX12" fmla="*/ 104282 w 360995"/>
                <a:gd name="connsiteY12" fmla="*/ 100598 h 609613"/>
                <a:gd name="connsiteX13" fmla="*/ 104282 w 360995"/>
                <a:gd name="connsiteY13" fmla="*/ 609614 h 609613"/>
                <a:gd name="connsiteX14" fmla="*/ 161432 w 360995"/>
                <a:gd name="connsiteY14" fmla="*/ 609614 h 609613"/>
                <a:gd name="connsiteX15" fmla="*/ 161432 w 360995"/>
                <a:gd name="connsiteY15" fmla="*/ 314339 h 609613"/>
                <a:gd name="connsiteX16" fmla="*/ 199532 w 360995"/>
                <a:gd name="connsiteY16" fmla="*/ 314339 h 609613"/>
                <a:gd name="connsiteX17" fmla="*/ 199532 w 360995"/>
                <a:gd name="connsiteY17" fmla="*/ 609614 h 609613"/>
                <a:gd name="connsiteX18" fmla="*/ 256682 w 360995"/>
                <a:gd name="connsiteY18" fmla="*/ 609614 h 609613"/>
                <a:gd name="connsiteX19" fmla="*/ 256682 w 360995"/>
                <a:gd name="connsiteY19" fmla="*/ 100598 h 609613"/>
                <a:gd name="connsiteX20" fmla="*/ 304307 w 360995"/>
                <a:gd name="connsiteY20" fmla="*/ 282525 h 609613"/>
                <a:gd name="connsiteX21" fmla="*/ 332882 w 360995"/>
                <a:gd name="connsiteY21" fmla="*/ 303766 h 609613"/>
                <a:gd name="connsiteX22" fmla="*/ 340121 w 360995"/>
                <a:gd name="connsiteY22" fmla="*/ 302813 h 609613"/>
                <a:gd name="connsiteX23" fmla="*/ 360028 w 360995"/>
                <a:gd name="connsiteY23" fmla="*/ 267952 h 6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0995" h="609613">
                  <a:moveTo>
                    <a:pt x="360028" y="267952"/>
                  </a:moveTo>
                  <a:lnTo>
                    <a:pt x="307069" y="67451"/>
                  </a:lnTo>
                  <a:cubicBezTo>
                    <a:pt x="305267" y="61411"/>
                    <a:pt x="301994" y="55913"/>
                    <a:pt x="297544" y="51449"/>
                  </a:cubicBezTo>
                  <a:cubicBezTo>
                    <a:pt x="279314" y="32457"/>
                    <a:pt x="256815" y="18088"/>
                    <a:pt x="231917" y="9539"/>
                  </a:cubicBezTo>
                  <a:cubicBezTo>
                    <a:pt x="215569" y="2999"/>
                    <a:pt x="198088" y="-238"/>
                    <a:pt x="180482" y="14"/>
                  </a:cubicBezTo>
                  <a:cubicBezTo>
                    <a:pt x="162973" y="-85"/>
                    <a:pt x="145577" y="2815"/>
                    <a:pt x="129047" y="8586"/>
                  </a:cubicBezTo>
                  <a:cubicBezTo>
                    <a:pt x="104003" y="16889"/>
                    <a:pt x="81417" y="31292"/>
                    <a:pt x="63324" y="50496"/>
                  </a:cubicBezTo>
                  <a:cubicBezTo>
                    <a:pt x="59076" y="55474"/>
                    <a:pt x="55841" y="61234"/>
                    <a:pt x="53799" y="67451"/>
                  </a:cubicBezTo>
                  <a:lnTo>
                    <a:pt x="935" y="267952"/>
                  </a:lnTo>
                  <a:cubicBezTo>
                    <a:pt x="-3051" y="283206"/>
                    <a:pt x="6071" y="298806"/>
                    <a:pt x="21319" y="302813"/>
                  </a:cubicBezTo>
                  <a:cubicBezTo>
                    <a:pt x="23678" y="303456"/>
                    <a:pt x="26113" y="303777"/>
                    <a:pt x="28558" y="303766"/>
                  </a:cubicBezTo>
                  <a:cubicBezTo>
                    <a:pt x="41693" y="303987"/>
                    <a:pt x="53287" y="295223"/>
                    <a:pt x="56657" y="282525"/>
                  </a:cubicBezTo>
                  <a:lnTo>
                    <a:pt x="104282" y="100598"/>
                  </a:lnTo>
                  <a:lnTo>
                    <a:pt x="104282" y="609614"/>
                  </a:lnTo>
                  <a:lnTo>
                    <a:pt x="161432" y="609614"/>
                  </a:lnTo>
                  <a:lnTo>
                    <a:pt x="161432" y="314339"/>
                  </a:lnTo>
                  <a:lnTo>
                    <a:pt x="199532" y="314339"/>
                  </a:lnTo>
                  <a:lnTo>
                    <a:pt x="199532" y="609614"/>
                  </a:lnTo>
                  <a:lnTo>
                    <a:pt x="256682" y="609614"/>
                  </a:lnTo>
                  <a:lnTo>
                    <a:pt x="256682" y="100598"/>
                  </a:lnTo>
                  <a:lnTo>
                    <a:pt x="304307" y="282525"/>
                  </a:lnTo>
                  <a:cubicBezTo>
                    <a:pt x="307718" y="295399"/>
                    <a:pt x="319570" y="304210"/>
                    <a:pt x="332882" y="303766"/>
                  </a:cubicBezTo>
                  <a:cubicBezTo>
                    <a:pt x="335327" y="303777"/>
                    <a:pt x="337761" y="303456"/>
                    <a:pt x="340121" y="302813"/>
                  </a:cubicBezTo>
                  <a:cubicBezTo>
                    <a:pt x="355177" y="298596"/>
                    <a:pt x="364047" y="283061"/>
                    <a:pt x="360028" y="267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016A4686-6376-4990-9169-219AB8C1A84B}"/>
              </a:ext>
            </a:extLst>
          </p:cNvPr>
          <p:cNvGrpSpPr/>
          <p:nvPr/>
        </p:nvGrpSpPr>
        <p:grpSpPr>
          <a:xfrm>
            <a:off x="4397257" y="1998007"/>
            <a:ext cx="428106" cy="812911"/>
            <a:chOff x="3911644" y="2495903"/>
            <a:chExt cx="360995" cy="761999"/>
          </a:xfrm>
        </p:grpSpPr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6FE550F7-72A8-4B3B-859E-CC946C99EF6C}"/>
                </a:ext>
              </a:extLst>
            </p:cNvPr>
            <p:cNvSpPr/>
            <p:nvPr/>
          </p:nvSpPr>
          <p:spPr>
            <a:xfrm>
              <a:off x="4025451" y="2495903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E9A90473-5350-4F5E-816D-0CA86DA67ECB}"/>
                </a:ext>
              </a:extLst>
            </p:cNvPr>
            <p:cNvSpPr/>
            <p:nvPr/>
          </p:nvSpPr>
          <p:spPr>
            <a:xfrm>
              <a:off x="3911644" y="2648289"/>
              <a:ext cx="360995" cy="609613"/>
            </a:xfrm>
            <a:custGeom>
              <a:avLst/>
              <a:gdLst>
                <a:gd name="connsiteX0" fmla="*/ 360028 w 360995"/>
                <a:gd name="connsiteY0" fmla="*/ 267952 h 609613"/>
                <a:gd name="connsiteX1" fmla="*/ 307069 w 360995"/>
                <a:gd name="connsiteY1" fmla="*/ 67451 h 609613"/>
                <a:gd name="connsiteX2" fmla="*/ 297544 w 360995"/>
                <a:gd name="connsiteY2" fmla="*/ 51449 h 609613"/>
                <a:gd name="connsiteX3" fmla="*/ 231917 w 360995"/>
                <a:gd name="connsiteY3" fmla="*/ 9539 h 609613"/>
                <a:gd name="connsiteX4" fmla="*/ 180482 w 360995"/>
                <a:gd name="connsiteY4" fmla="*/ 14 h 609613"/>
                <a:gd name="connsiteX5" fmla="*/ 129047 w 360995"/>
                <a:gd name="connsiteY5" fmla="*/ 8586 h 609613"/>
                <a:gd name="connsiteX6" fmla="*/ 63324 w 360995"/>
                <a:gd name="connsiteY6" fmla="*/ 50496 h 609613"/>
                <a:gd name="connsiteX7" fmla="*/ 53799 w 360995"/>
                <a:gd name="connsiteY7" fmla="*/ 67451 h 609613"/>
                <a:gd name="connsiteX8" fmla="*/ 935 w 360995"/>
                <a:gd name="connsiteY8" fmla="*/ 267952 h 609613"/>
                <a:gd name="connsiteX9" fmla="*/ 21319 w 360995"/>
                <a:gd name="connsiteY9" fmla="*/ 302813 h 609613"/>
                <a:gd name="connsiteX10" fmla="*/ 28558 w 360995"/>
                <a:gd name="connsiteY10" fmla="*/ 303766 h 609613"/>
                <a:gd name="connsiteX11" fmla="*/ 56657 w 360995"/>
                <a:gd name="connsiteY11" fmla="*/ 282525 h 609613"/>
                <a:gd name="connsiteX12" fmla="*/ 104282 w 360995"/>
                <a:gd name="connsiteY12" fmla="*/ 100598 h 609613"/>
                <a:gd name="connsiteX13" fmla="*/ 104282 w 360995"/>
                <a:gd name="connsiteY13" fmla="*/ 158891 h 609613"/>
                <a:gd name="connsiteX14" fmla="*/ 44846 w 360995"/>
                <a:gd name="connsiteY14" fmla="*/ 381014 h 609613"/>
                <a:gd name="connsiteX15" fmla="*/ 104282 w 360995"/>
                <a:gd name="connsiteY15" fmla="*/ 381014 h 609613"/>
                <a:gd name="connsiteX16" fmla="*/ 104282 w 360995"/>
                <a:gd name="connsiteY16" fmla="*/ 609614 h 609613"/>
                <a:gd name="connsiteX17" fmla="*/ 161432 w 360995"/>
                <a:gd name="connsiteY17" fmla="*/ 609614 h 609613"/>
                <a:gd name="connsiteX18" fmla="*/ 161432 w 360995"/>
                <a:gd name="connsiteY18" fmla="*/ 381014 h 609613"/>
                <a:gd name="connsiteX19" fmla="*/ 199532 w 360995"/>
                <a:gd name="connsiteY19" fmla="*/ 381014 h 609613"/>
                <a:gd name="connsiteX20" fmla="*/ 199532 w 360995"/>
                <a:gd name="connsiteY20" fmla="*/ 609614 h 609613"/>
                <a:gd name="connsiteX21" fmla="*/ 256682 w 360995"/>
                <a:gd name="connsiteY21" fmla="*/ 609614 h 609613"/>
                <a:gd name="connsiteX22" fmla="*/ 256682 w 360995"/>
                <a:gd name="connsiteY22" fmla="*/ 381014 h 609613"/>
                <a:gd name="connsiteX23" fmla="*/ 305831 w 360995"/>
                <a:gd name="connsiteY23" fmla="*/ 381014 h 609613"/>
                <a:gd name="connsiteX24" fmla="*/ 256682 w 360995"/>
                <a:gd name="connsiteY24" fmla="*/ 197276 h 609613"/>
                <a:gd name="connsiteX25" fmla="*/ 256682 w 360995"/>
                <a:gd name="connsiteY25" fmla="*/ 100598 h 609613"/>
                <a:gd name="connsiteX26" fmla="*/ 304307 w 360995"/>
                <a:gd name="connsiteY26" fmla="*/ 282525 h 609613"/>
                <a:gd name="connsiteX27" fmla="*/ 332882 w 360995"/>
                <a:gd name="connsiteY27" fmla="*/ 303766 h 609613"/>
                <a:gd name="connsiteX28" fmla="*/ 340121 w 360995"/>
                <a:gd name="connsiteY28" fmla="*/ 302813 h 609613"/>
                <a:gd name="connsiteX29" fmla="*/ 360028 w 360995"/>
                <a:gd name="connsiteY29" fmla="*/ 267952 h 6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0995" h="609613">
                  <a:moveTo>
                    <a:pt x="360028" y="267952"/>
                  </a:moveTo>
                  <a:lnTo>
                    <a:pt x="307069" y="67451"/>
                  </a:lnTo>
                  <a:cubicBezTo>
                    <a:pt x="305171" y="61453"/>
                    <a:pt x="301911" y="55976"/>
                    <a:pt x="297544" y="51449"/>
                  </a:cubicBezTo>
                  <a:cubicBezTo>
                    <a:pt x="279314" y="32457"/>
                    <a:pt x="256815" y="18088"/>
                    <a:pt x="231917" y="9539"/>
                  </a:cubicBezTo>
                  <a:cubicBezTo>
                    <a:pt x="215569" y="2999"/>
                    <a:pt x="198088" y="-238"/>
                    <a:pt x="180482" y="14"/>
                  </a:cubicBezTo>
                  <a:cubicBezTo>
                    <a:pt x="162973" y="-85"/>
                    <a:pt x="145577" y="2815"/>
                    <a:pt x="129047" y="8586"/>
                  </a:cubicBezTo>
                  <a:cubicBezTo>
                    <a:pt x="104003" y="16889"/>
                    <a:pt x="81417" y="31292"/>
                    <a:pt x="63324" y="50496"/>
                  </a:cubicBezTo>
                  <a:cubicBezTo>
                    <a:pt x="59076" y="55474"/>
                    <a:pt x="55840" y="61234"/>
                    <a:pt x="53799" y="67451"/>
                  </a:cubicBezTo>
                  <a:lnTo>
                    <a:pt x="935" y="267952"/>
                  </a:lnTo>
                  <a:cubicBezTo>
                    <a:pt x="-3051" y="283206"/>
                    <a:pt x="6070" y="298806"/>
                    <a:pt x="21319" y="302813"/>
                  </a:cubicBezTo>
                  <a:cubicBezTo>
                    <a:pt x="23678" y="303456"/>
                    <a:pt x="26113" y="303777"/>
                    <a:pt x="28558" y="303766"/>
                  </a:cubicBezTo>
                  <a:cubicBezTo>
                    <a:pt x="41693" y="303987"/>
                    <a:pt x="53287" y="295223"/>
                    <a:pt x="56657" y="282525"/>
                  </a:cubicBezTo>
                  <a:lnTo>
                    <a:pt x="104282" y="100598"/>
                  </a:lnTo>
                  <a:lnTo>
                    <a:pt x="104282" y="158891"/>
                  </a:lnTo>
                  <a:lnTo>
                    <a:pt x="44846" y="381014"/>
                  </a:lnTo>
                  <a:lnTo>
                    <a:pt x="104282" y="381014"/>
                  </a:lnTo>
                  <a:lnTo>
                    <a:pt x="104282" y="609614"/>
                  </a:lnTo>
                  <a:lnTo>
                    <a:pt x="161432" y="609614"/>
                  </a:lnTo>
                  <a:lnTo>
                    <a:pt x="161432" y="381014"/>
                  </a:lnTo>
                  <a:lnTo>
                    <a:pt x="199532" y="381014"/>
                  </a:lnTo>
                  <a:lnTo>
                    <a:pt x="199532" y="609614"/>
                  </a:lnTo>
                  <a:lnTo>
                    <a:pt x="256682" y="609614"/>
                  </a:lnTo>
                  <a:lnTo>
                    <a:pt x="256682" y="381014"/>
                  </a:lnTo>
                  <a:lnTo>
                    <a:pt x="305831" y="381014"/>
                  </a:lnTo>
                  <a:lnTo>
                    <a:pt x="256682" y="197276"/>
                  </a:lnTo>
                  <a:lnTo>
                    <a:pt x="256682" y="100598"/>
                  </a:lnTo>
                  <a:lnTo>
                    <a:pt x="304307" y="282525"/>
                  </a:lnTo>
                  <a:cubicBezTo>
                    <a:pt x="307718" y="295399"/>
                    <a:pt x="319570" y="304210"/>
                    <a:pt x="332882" y="303766"/>
                  </a:cubicBezTo>
                  <a:cubicBezTo>
                    <a:pt x="335327" y="303777"/>
                    <a:pt x="337762" y="303456"/>
                    <a:pt x="340121" y="302813"/>
                  </a:cubicBezTo>
                  <a:cubicBezTo>
                    <a:pt x="355177" y="298596"/>
                    <a:pt x="364047" y="283061"/>
                    <a:pt x="360028" y="267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89" name="Picture 288">
            <a:extLst>
              <a:ext uri="{FF2B5EF4-FFF2-40B4-BE49-F238E27FC236}">
                <a16:creationId xmlns:a16="http://schemas.microsoft.com/office/drawing/2014/main" id="{1E679FEF-9275-4391-B551-76A66FE3B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737" y="2867938"/>
            <a:ext cx="468324" cy="468324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F6D01AB8-4419-45E0-8869-A59BB67CB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363" y="2867938"/>
            <a:ext cx="468324" cy="468324"/>
          </a:xfrm>
          <a:prstGeom prst="rect">
            <a:avLst/>
          </a:prstGeom>
        </p:spPr>
      </p:pic>
      <p:grpSp>
        <p:nvGrpSpPr>
          <p:cNvPr id="291" name="Group 290">
            <a:extLst>
              <a:ext uri="{FF2B5EF4-FFF2-40B4-BE49-F238E27FC236}">
                <a16:creationId xmlns:a16="http://schemas.microsoft.com/office/drawing/2014/main" id="{81D30E9F-9D59-4A38-AB03-44B1FEF68AB8}"/>
              </a:ext>
            </a:extLst>
          </p:cNvPr>
          <p:cNvGrpSpPr/>
          <p:nvPr/>
        </p:nvGrpSpPr>
        <p:grpSpPr>
          <a:xfrm flipH="1">
            <a:off x="4142816" y="2867938"/>
            <a:ext cx="955698" cy="468324"/>
            <a:chOff x="3184994" y="2503612"/>
            <a:chExt cx="513636" cy="251699"/>
          </a:xfrm>
        </p:grpSpPr>
        <p:pic>
          <p:nvPicPr>
            <p:cNvPr id="308" name="Picture 307">
              <a:extLst>
                <a:ext uri="{FF2B5EF4-FFF2-40B4-BE49-F238E27FC236}">
                  <a16:creationId xmlns:a16="http://schemas.microsoft.com/office/drawing/2014/main" id="{D810EF8F-F429-4AF1-8791-C4B131DD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6931" y="2503612"/>
              <a:ext cx="251699" cy="251699"/>
            </a:xfrm>
            <a:prstGeom prst="rect">
              <a:avLst/>
            </a:prstGeom>
          </p:spPr>
        </p:pic>
        <p:pic>
          <p:nvPicPr>
            <p:cNvPr id="309" name="Picture 308">
              <a:extLst>
                <a:ext uri="{FF2B5EF4-FFF2-40B4-BE49-F238E27FC236}">
                  <a16:creationId xmlns:a16="http://schemas.microsoft.com/office/drawing/2014/main" id="{F6C2B222-5402-4827-BAFB-E812167B2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4994" y="2503612"/>
              <a:ext cx="251699" cy="251699"/>
            </a:xfrm>
            <a:prstGeom prst="rect">
              <a:avLst/>
            </a:prstGeom>
          </p:spPr>
        </p:pic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3FE591F5-A3E1-4C93-B2C4-87DC28A5EF55}"/>
              </a:ext>
            </a:extLst>
          </p:cNvPr>
          <p:cNvGrpSpPr/>
          <p:nvPr/>
        </p:nvGrpSpPr>
        <p:grpSpPr>
          <a:xfrm>
            <a:off x="5021237" y="4411586"/>
            <a:ext cx="951716" cy="468324"/>
            <a:chOff x="3667333" y="3333240"/>
            <a:chExt cx="511496" cy="251699"/>
          </a:xfrm>
        </p:grpSpPr>
        <p:pic>
          <p:nvPicPr>
            <p:cNvPr id="306" name="Picture 305">
              <a:extLst>
                <a:ext uri="{FF2B5EF4-FFF2-40B4-BE49-F238E27FC236}">
                  <a16:creationId xmlns:a16="http://schemas.microsoft.com/office/drawing/2014/main" id="{E03F0C49-9BD5-409C-9B7C-4A88404DB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333" y="3333240"/>
              <a:ext cx="251699" cy="251699"/>
            </a:xfrm>
            <a:prstGeom prst="rect">
              <a:avLst/>
            </a:prstGeom>
          </p:spPr>
        </p:pic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7ACF1746-937D-4B02-9D42-80BC71439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927130" y="3333240"/>
              <a:ext cx="251699" cy="251699"/>
            </a:xfrm>
            <a:prstGeom prst="rect">
              <a:avLst/>
            </a:prstGeom>
          </p:spPr>
        </p:pic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303D9A13-7C8D-4535-B572-CCECE19761DC}"/>
              </a:ext>
            </a:extLst>
          </p:cNvPr>
          <p:cNvGrpSpPr/>
          <p:nvPr/>
        </p:nvGrpSpPr>
        <p:grpSpPr>
          <a:xfrm>
            <a:off x="566568" y="4411586"/>
            <a:ext cx="961349" cy="468324"/>
            <a:chOff x="1273187" y="3333240"/>
            <a:chExt cx="516673" cy="251699"/>
          </a:xfrm>
        </p:grpSpPr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A4378051-FC14-4F98-A04F-235C06FC2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538161" y="3333240"/>
              <a:ext cx="251699" cy="251699"/>
            </a:xfrm>
            <a:prstGeom prst="rect">
              <a:avLst/>
            </a:prstGeom>
          </p:spPr>
        </p:pic>
        <p:pic>
          <p:nvPicPr>
            <p:cNvPr id="305" name="Picture 304">
              <a:extLst>
                <a:ext uri="{FF2B5EF4-FFF2-40B4-BE49-F238E27FC236}">
                  <a16:creationId xmlns:a16="http://schemas.microsoft.com/office/drawing/2014/main" id="{6C8DD26F-23F4-4239-A5B6-7035AA85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3187" y="3333240"/>
              <a:ext cx="251699" cy="251699"/>
            </a:xfrm>
            <a:prstGeom prst="rect">
              <a:avLst/>
            </a:prstGeom>
          </p:spPr>
        </p:pic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49414B37-1945-40E5-A4A6-27FBECF0BC7A}"/>
              </a:ext>
            </a:extLst>
          </p:cNvPr>
          <p:cNvGrpSpPr/>
          <p:nvPr/>
        </p:nvGrpSpPr>
        <p:grpSpPr>
          <a:xfrm>
            <a:off x="2058401" y="4411586"/>
            <a:ext cx="955698" cy="468324"/>
            <a:chOff x="2192726" y="3333240"/>
            <a:chExt cx="513636" cy="251699"/>
          </a:xfrm>
        </p:grpSpPr>
        <p:pic>
          <p:nvPicPr>
            <p:cNvPr id="302" name="Picture 301">
              <a:extLst>
                <a:ext uri="{FF2B5EF4-FFF2-40B4-BE49-F238E27FC236}">
                  <a16:creationId xmlns:a16="http://schemas.microsoft.com/office/drawing/2014/main" id="{9E318AF6-E321-4DF1-BB86-2E238228B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454663" y="3333240"/>
              <a:ext cx="251699" cy="251699"/>
            </a:xfrm>
            <a:prstGeom prst="rect">
              <a:avLst/>
            </a:prstGeom>
          </p:spPr>
        </p:pic>
        <p:pic>
          <p:nvPicPr>
            <p:cNvPr id="303" name="Picture 302">
              <a:extLst>
                <a:ext uri="{FF2B5EF4-FFF2-40B4-BE49-F238E27FC236}">
                  <a16:creationId xmlns:a16="http://schemas.microsoft.com/office/drawing/2014/main" id="{732C9442-E913-443D-8136-4D8A36F8F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2726" y="3333240"/>
              <a:ext cx="251699" cy="251699"/>
            </a:xfrm>
            <a:prstGeom prst="rect">
              <a:avLst/>
            </a:prstGeom>
          </p:spPr>
        </p:pic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AB30DE4D-04EF-4ACD-BE9F-23E3E030C61A}"/>
              </a:ext>
            </a:extLst>
          </p:cNvPr>
          <p:cNvGrpSpPr/>
          <p:nvPr/>
        </p:nvGrpSpPr>
        <p:grpSpPr>
          <a:xfrm>
            <a:off x="3535059" y="4411586"/>
            <a:ext cx="955698" cy="468324"/>
            <a:chOff x="2747421" y="3333240"/>
            <a:chExt cx="513636" cy="251699"/>
          </a:xfrm>
        </p:grpSpPr>
        <p:pic>
          <p:nvPicPr>
            <p:cNvPr id="300" name="Picture 299">
              <a:extLst>
                <a:ext uri="{FF2B5EF4-FFF2-40B4-BE49-F238E27FC236}">
                  <a16:creationId xmlns:a16="http://schemas.microsoft.com/office/drawing/2014/main" id="{3B802D47-5B07-42B6-971F-0033FFC15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09358" y="3333240"/>
              <a:ext cx="251699" cy="251699"/>
            </a:xfrm>
            <a:prstGeom prst="rect">
              <a:avLst/>
            </a:prstGeom>
          </p:spPr>
        </p:pic>
        <p:pic>
          <p:nvPicPr>
            <p:cNvPr id="301" name="Picture 300">
              <a:extLst>
                <a:ext uri="{FF2B5EF4-FFF2-40B4-BE49-F238E27FC236}">
                  <a16:creationId xmlns:a16="http://schemas.microsoft.com/office/drawing/2014/main" id="{04CC2A53-B826-40A3-A21C-354BC2F8C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7421" y="3333240"/>
              <a:ext cx="251699" cy="251699"/>
            </a:xfrm>
            <a:prstGeom prst="rect">
              <a:avLst/>
            </a:prstGeom>
          </p:spPr>
        </p:pic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28FC7D0F-327F-46DE-ABEA-88A7FAC49E66}"/>
              </a:ext>
            </a:extLst>
          </p:cNvPr>
          <p:cNvSpPr txBox="1"/>
          <p:nvPr/>
        </p:nvSpPr>
        <p:spPr>
          <a:xfrm>
            <a:off x="5073174" y="4889982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Affected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9D183EF0-CCC4-4DBB-AC1A-7B30ADF1A7C3}"/>
              </a:ext>
            </a:extLst>
          </p:cNvPr>
          <p:cNvSpPr txBox="1"/>
          <p:nvPr/>
        </p:nvSpPr>
        <p:spPr>
          <a:xfrm>
            <a:off x="2166016" y="4889982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Carrier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9AC793E3-4555-4D38-8A75-926595F79FB0}"/>
              </a:ext>
            </a:extLst>
          </p:cNvPr>
          <p:cNvSpPr txBox="1"/>
          <p:nvPr/>
        </p:nvSpPr>
        <p:spPr>
          <a:xfrm>
            <a:off x="3633260" y="4889982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Carrier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DA331081-022D-4EC7-9978-6EC44C7D7A0A}"/>
              </a:ext>
            </a:extLst>
          </p:cNvPr>
          <p:cNvSpPr txBox="1"/>
          <p:nvPr/>
        </p:nvSpPr>
        <p:spPr>
          <a:xfrm>
            <a:off x="547070" y="4889982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Unaffected</a:t>
            </a:r>
          </a:p>
        </p:txBody>
      </p:sp>
    </p:spTree>
    <p:extLst>
      <p:ext uri="{BB962C8B-B14F-4D97-AF65-F5344CB8AC3E}">
        <p14:creationId xmlns:p14="http://schemas.microsoft.com/office/powerpoint/2010/main" val="1292365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6EA4A3-4DDC-480C-81A6-4FE643D20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Meikle PJ, et al. </a:t>
            </a:r>
            <a:r>
              <a:rPr lang="en-US" i="1" dirty="0"/>
              <a:t>JAMA.</a:t>
            </a:r>
            <a:r>
              <a:rPr lang="en-US" dirty="0"/>
              <a:t> 1999;281:249-254.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8673A6-DA43-43F4-AB28-8FEBC039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X-linked Inheritance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53302E0-DE4D-4CD3-ADC2-C3CFA2807090}"/>
              </a:ext>
            </a:extLst>
          </p:cNvPr>
          <p:cNvGrpSpPr/>
          <p:nvPr/>
        </p:nvGrpSpPr>
        <p:grpSpPr>
          <a:xfrm>
            <a:off x="6365922" y="3126986"/>
            <a:ext cx="5141595" cy="1206500"/>
            <a:chOff x="5894107" y="4014475"/>
            <a:chExt cx="5141595" cy="1206500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66F010D1-0482-4D22-BADA-62EBCD3977DD}"/>
                </a:ext>
              </a:extLst>
            </p:cNvPr>
            <p:cNvCxnSpPr>
              <a:cxnSpLocks/>
            </p:cNvCxnSpPr>
            <p:nvPr/>
          </p:nvCxnSpPr>
          <p:spPr>
            <a:xfrm>
              <a:off x="7644802" y="4095297"/>
              <a:ext cx="0" cy="1028700"/>
            </a:xfrm>
            <a:prstGeom prst="line">
              <a:avLst/>
            </a:prstGeom>
            <a:ln w="38100">
              <a:solidFill>
                <a:srgbClr val="313B54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 Placeholder 6">
              <a:extLst>
                <a:ext uri="{FF2B5EF4-FFF2-40B4-BE49-F238E27FC236}">
                  <a16:creationId xmlns:a16="http://schemas.microsoft.com/office/drawing/2014/main" id="{60389D9E-ED75-4F75-92EA-A10B0364CB84}"/>
                </a:ext>
              </a:extLst>
            </p:cNvPr>
            <p:cNvSpPr txBox="1">
              <a:spLocks/>
            </p:cNvSpPr>
            <p:nvPr/>
          </p:nvSpPr>
          <p:spPr>
            <a:xfrm>
              <a:off x="7721001" y="4014475"/>
              <a:ext cx="3314701" cy="1206500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defRPr sz="3200">
                  <a:solidFill>
                    <a:srgbClr val="323C55"/>
                  </a:solidFill>
                  <a:latin typeface="Arial"/>
                  <a:ea typeface="ＭＳ Ｐゴシック" pitchFamily="34" charset="-128"/>
                  <a:cs typeface="Geneva" pitchFamily="80" charset="0"/>
                </a:defRPr>
              </a:lvl1pPr>
              <a:lvl2pPr marL="4572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defRPr sz="28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2pPr>
              <a:lvl3pPr marL="6858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tabLst/>
                <a:defRPr sz="24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3pPr>
              <a:lvl4pPr marL="9144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Font typeface="Arial" panose="020B0604020202020204" pitchFamily="34" charset="0"/>
                <a:buChar char="–"/>
                <a:defRPr sz="20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4pPr>
              <a:lvl5pPr marL="20574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sz="1800" kern="0" dirty="0"/>
                <a:t>Unaffected carrier mother</a:t>
              </a:r>
            </a:p>
            <a:p>
              <a:pPr>
                <a:spcBef>
                  <a:spcPts val="600"/>
                </a:spcBef>
              </a:pPr>
              <a:r>
                <a:rPr lang="en-US" sz="1800" kern="0" dirty="0"/>
                <a:t>Only males can be affected</a:t>
              </a: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3FF5BE61-4841-4C7E-A615-AC135196618D}"/>
                </a:ext>
              </a:extLst>
            </p:cNvPr>
            <p:cNvGrpSpPr/>
            <p:nvPr/>
          </p:nvGrpSpPr>
          <p:grpSpPr>
            <a:xfrm>
              <a:off x="5894107" y="4071192"/>
              <a:ext cx="1720001" cy="1038698"/>
              <a:chOff x="11268075" y="3196157"/>
              <a:chExt cx="1720001" cy="1038698"/>
            </a:xfrm>
          </p:grpSpPr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E5175A56-835B-44BA-A0B2-339E3AF0C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305434" y="3600816"/>
                <a:ext cx="1682642" cy="634039"/>
              </a:xfrm>
              <a:prstGeom prst="rect">
                <a:avLst/>
              </a:prstGeom>
            </p:spPr>
          </p:pic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8F02B46D-EE63-45C9-8E97-185F434C3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68075" y="3196157"/>
                <a:ext cx="1719263" cy="755970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9F7B2B-6364-47FE-9C57-8E79AE0BCCCF}"/>
              </a:ext>
            </a:extLst>
          </p:cNvPr>
          <p:cNvSpPr/>
          <p:nvPr/>
        </p:nvSpPr>
        <p:spPr>
          <a:xfrm>
            <a:off x="5007591" y="4095750"/>
            <a:ext cx="45719" cy="733425"/>
          </a:xfrm>
          <a:prstGeom prst="rect">
            <a:avLst/>
          </a:prstGeom>
          <a:solidFill>
            <a:srgbClr val="ECE6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2" name="Picture 261">
            <a:extLst>
              <a:ext uri="{FF2B5EF4-FFF2-40B4-BE49-F238E27FC236}">
                <a16:creationId xmlns:a16="http://schemas.microsoft.com/office/drawing/2014/main" id="{DA74BF33-1409-4DDD-BA72-3D19D5457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808" y="4155726"/>
            <a:ext cx="490530" cy="490530"/>
          </a:xfrm>
          <a:prstGeom prst="rect">
            <a:avLst/>
          </a:prstGeom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5754C22F-0546-4789-BE25-E0488423E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28814" y="4155726"/>
            <a:ext cx="489944" cy="489944"/>
          </a:xfrm>
          <a:prstGeom prst="rect">
            <a:avLst/>
          </a:prstGeom>
        </p:spPr>
      </p:pic>
      <p:grpSp>
        <p:nvGrpSpPr>
          <p:cNvPr id="264" name="Group 263">
            <a:extLst>
              <a:ext uri="{FF2B5EF4-FFF2-40B4-BE49-F238E27FC236}">
                <a16:creationId xmlns:a16="http://schemas.microsoft.com/office/drawing/2014/main" id="{937C6A9B-22ED-473C-AE62-7982E8C8DBA8}"/>
              </a:ext>
            </a:extLst>
          </p:cNvPr>
          <p:cNvGrpSpPr/>
          <p:nvPr/>
        </p:nvGrpSpPr>
        <p:grpSpPr>
          <a:xfrm>
            <a:off x="997799" y="2756516"/>
            <a:ext cx="4613338" cy="1234187"/>
            <a:chOff x="1542486" y="3665205"/>
            <a:chExt cx="2351062" cy="759122"/>
          </a:xfrm>
        </p:grpSpPr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2879FCD4-06A4-4BE9-8EBE-F27E2AF8AD78}"/>
                </a:ext>
              </a:extLst>
            </p:cNvPr>
            <p:cNvCxnSpPr>
              <a:cxnSpLocks/>
            </p:cNvCxnSpPr>
            <p:nvPr/>
          </p:nvCxnSpPr>
          <p:spPr>
            <a:xfrm>
              <a:off x="2196536" y="3665205"/>
              <a:ext cx="1030261" cy="0"/>
            </a:xfrm>
            <a:prstGeom prst="line">
              <a:avLst/>
            </a:prstGeom>
            <a:ln w="57150" cap="rnd">
              <a:solidFill>
                <a:srgbClr val="313B5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ctor: Elbow 300">
              <a:extLst>
                <a:ext uri="{FF2B5EF4-FFF2-40B4-BE49-F238E27FC236}">
                  <a16:creationId xmlns:a16="http://schemas.microsoft.com/office/drawing/2014/main" id="{F61F5E54-6FA5-440F-972E-A38C2782BB6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711667" y="3242445"/>
              <a:ext cx="12700" cy="2351062"/>
            </a:xfrm>
            <a:prstGeom prst="bentConnector3">
              <a:avLst>
                <a:gd name="adj1" fmla="val 2400000"/>
              </a:avLst>
            </a:prstGeom>
            <a:ln w="57150" cap="rnd">
              <a:solidFill>
                <a:srgbClr val="313B5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ctor: Elbow 301">
              <a:extLst>
                <a:ext uri="{FF2B5EF4-FFF2-40B4-BE49-F238E27FC236}">
                  <a16:creationId xmlns:a16="http://schemas.microsoft.com/office/drawing/2014/main" id="{2D56FFBE-DD4A-49A7-9037-71AB30F55B8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711666" y="4026133"/>
              <a:ext cx="12700" cy="783687"/>
            </a:xfrm>
            <a:prstGeom prst="bentConnector3">
              <a:avLst>
                <a:gd name="adj1" fmla="val 2400000"/>
              </a:avLst>
            </a:prstGeom>
            <a:ln w="57150" cap="rnd">
              <a:solidFill>
                <a:srgbClr val="313B5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799D747E-D76B-435A-9E11-72C60033B4F8}"/>
                </a:ext>
              </a:extLst>
            </p:cNvPr>
            <p:cNvCxnSpPr>
              <a:cxnSpLocks/>
            </p:cNvCxnSpPr>
            <p:nvPr/>
          </p:nvCxnSpPr>
          <p:spPr>
            <a:xfrm>
              <a:off x="2705869" y="3671556"/>
              <a:ext cx="0" cy="429737"/>
            </a:xfrm>
            <a:prstGeom prst="line">
              <a:avLst/>
            </a:prstGeom>
            <a:ln w="57150" cap="rnd">
              <a:solidFill>
                <a:srgbClr val="313B5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68D05CCE-BED7-4619-8341-5837903A6B69}"/>
              </a:ext>
            </a:extLst>
          </p:cNvPr>
          <p:cNvGrpSpPr/>
          <p:nvPr/>
        </p:nvGrpSpPr>
        <p:grpSpPr>
          <a:xfrm>
            <a:off x="1683689" y="1632778"/>
            <a:ext cx="447869" cy="850439"/>
            <a:chOff x="1971413" y="2495903"/>
            <a:chExt cx="360995" cy="761999"/>
          </a:xfrm>
        </p:grpSpPr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E2BC1E2A-CD6A-4D02-9EEE-E41CAFBE347C}"/>
                </a:ext>
              </a:extLst>
            </p:cNvPr>
            <p:cNvSpPr/>
            <p:nvPr/>
          </p:nvSpPr>
          <p:spPr>
            <a:xfrm>
              <a:off x="2085220" y="2495903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56CC73C1-E547-4754-8587-0E9AFA3CB1EE}"/>
                </a:ext>
              </a:extLst>
            </p:cNvPr>
            <p:cNvSpPr/>
            <p:nvPr/>
          </p:nvSpPr>
          <p:spPr>
            <a:xfrm>
              <a:off x="1971413" y="2648289"/>
              <a:ext cx="360995" cy="609613"/>
            </a:xfrm>
            <a:custGeom>
              <a:avLst/>
              <a:gdLst>
                <a:gd name="connsiteX0" fmla="*/ 360028 w 360995"/>
                <a:gd name="connsiteY0" fmla="*/ 267952 h 609613"/>
                <a:gd name="connsiteX1" fmla="*/ 307069 w 360995"/>
                <a:gd name="connsiteY1" fmla="*/ 67451 h 609613"/>
                <a:gd name="connsiteX2" fmla="*/ 297544 w 360995"/>
                <a:gd name="connsiteY2" fmla="*/ 51449 h 609613"/>
                <a:gd name="connsiteX3" fmla="*/ 231917 w 360995"/>
                <a:gd name="connsiteY3" fmla="*/ 9539 h 609613"/>
                <a:gd name="connsiteX4" fmla="*/ 180482 w 360995"/>
                <a:gd name="connsiteY4" fmla="*/ 14 h 609613"/>
                <a:gd name="connsiteX5" fmla="*/ 129047 w 360995"/>
                <a:gd name="connsiteY5" fmla="*/ 8586 h 609613"/>
                <a:gd name="connsiteX6" fmla="*/ 63324 w 360995"/>
                <a:gd name="connsiteY6" fmla="*/ 50496 h 609613"/>
                <a:gd name="connsiteX7" fmla="*/ 53799 w 360995"/>
                <a:gd name="connsiteY7" fmla="*/ 67451 h 609613"/>
                <a:gd name="connsiteX8" fmla="*/ 935 w 360995"/>
                <a:gd name="connsiteY8" fmla="*/ 267952 h 609613"/>
                <a:gd name="connsiteX9" fmla="*/ 21319 w 360995"/>
                <a:gd name="connsiteY9" fmla="*/ 302813 h 609613"/>
                <a:gd name="connsiteX10" fmla="*/ 28558 w 360995"/>
                <a:gd name="connsiteY10" fmla="*/ 303766 h 609613"/>
                <a:gd name="connsiteX11" fmla="*/ 56657 w 360995"/>
                <a:gd name="connsiteY11" fmla="*/ 282525 h 609613"/>
                <a:gd name="connsiteX12" fmla="*/ 104282 w 360995"/>
                <a:gd name="connsiteY12" fmla="*/ 100598 h 609613"/>
                <a:gd name="connsiteX13" fmla="*/ 104282 w 360995"/>
                <a:gd name="connsiteY13" fmla="*/ 609614 h 609613"/>
                <a:gd name="connsiteX14" fmla="*/ 161432 w 360995"/>
                <a:gd name="connsiteY14" fmla="*/ 609614 h 609613"/>
                <a:gd name="connsiteX15" fmla="*/ 161432 w 360995"/>
                <a:gd name="connsiteY15" fmla="*/ 314339 h 609613"/>
                <a:gd name="connsiteX16" fmla="*/ 199532 w 360995"/>
                <a:gd name="connsiteY16" fmla="*/ 314339 h 609613"/>
                <a:gd name="connsiteX17" fmla="*/ 199532 w 360995"/>
                <a:gd name="connsiteY17" fmla="*/ 609614 h 609613"/>
                <a:gd name="connsiteX18" fmla="*/ 256682 w 360995"/>
                <a:gd name="connsiteY18" fmla="*/ 609614 h 609613"/>
                <a:gd name="connsiteX19" fmla="*/ 256682 w 360995"/>
                <a:gd name="connsiteY19" fmla="*/ 100598 h 609613"/>
                <a:gd name="connsiteX20" fmla="*/ 304307 w 360995"/>
                <a:gd name="connsiteY20" fmla="*/ 282525 h 609613"/>
                <a:gd name="connsiteX21" fmla="*/ 332882 w 360995"/>
                <a:gd name="connsiteY21" fmla="*/ 303766 h 609613"/>
                <a:gd name="connsiteX22" fmla="*/ 340121 w 360995"/>
                <a:gd name="connsiteY22" fmla="*/ 302813 h 609613"/>
                <a:gd name="connsiteX23" fmla="*/ 360028 w 360995"/>
                <a:gd name="connsiteY23" fmla="*/ 267952 h 6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0995" h="609613">
                  <a:moveTo>
                    <a:pt x="360028" y="267952"/>
                  </a:moveTo>
                  <a:lnTo>
                    <a:pt x="307069" y="67451"/>
                  </a:lnTo>
                  <a:cubicBezTo>
                    <a:pt x="305267" y="61411"/>
                    <a:pt x="301994" y="55913"/>
                    <a:pt x="297544" y="51449"/>
                  </a:cubicBezTo>
                  <a:cubicBezTo>
                    <a:pt x="279314" y="32457"/>
                    <a:pt x="256815" y="18088"/>
                    <a:pt x="231917" y="9539"/>
                  </a:cubicBezTo>
                  <a:cubicBezTo>
                    <a:pt x="215569" y="2999"/>
                    <a:pt x="198088" y="-238"/>
                    <a:pt x="180482" y="14"/>
                  </a:cubicBezTo>
                  <a:cubicBezTo>
                    <a:pt x="162973" y="-85"/>
                    <a:pt x="145577" y="2815"/>
                    <a:pt x="129047" y="8586"/>
                  </a:cubicBezTo>
                  <a:cubicBezTo>
                    <a:pt x="104003" y="16889"/>
                    <a:pt x="81417" y="31292"/>
                    <a:pt x="63324" y="50496"/>
                  </a:cubicBezTo>
                  <a:cubicBezTo>
                    <a:pt x="59076" y="55474"/>
                    <a:pt x="55841" y="61234"/>
                    <a:pt x="53799" y="67451"/>
                  </a:cubicBezTo>
                  <a:lnTo>
                    <a:pt x="935" y="267952"/>
                  </a:lnTo>
                  <a:cubicBezTo>
                    <a:pt x="-3051" y="283206"/>
                    <a:pt x="6071" y="298806"/>
                    <a:pt x="21319" y="302813"/>
                  </a:cubicBezTo>
                  <a:cubicBezTo>
                    <a:pt x="23678" y="303456"/>
                    <a:pt x="26113" y="303777"/>
                    <a:pt x="28558" y="303766"/>
                  </a:cubicBezTo>
                  <a:cubicBezTo>
                    <a:pt x="41693" y="303987"/>
                    <a:pt x="53287" y="295223"/>
                    <a:pt x="56657" y="282525"/>
                  </a:cubicBezTo>
                  <a:lnTo>
                    <a:pt x="104282" y="100598"/>
                  </a:lnTo>
                  <a:lnTo>
                    <a:pt x="104282" y="609614"/>
                  </a:lnTo>
                  <a:lnTo>
                    <a:pt x="161432" y="609614"/>
                  </a:lnTo>
                  <a:lnTo>
                    <a:pt x="161432" y="314339"/>
                  </a:lnTo>
                  <a:lnTo>
                    <a:pt x="199532" y="314339"/>
                  </a:lnTo>
                  <a:lnTo>
                    <a:pt x="199532" y="609614"/>
                  </a:lnTo>
                  <a:lnTo>
                    <a:pt x="256682" y="609614"/>
                  </a:lnTo>
                  <a:lnTo>
                    <a:pt x="256682" y="100598"/>
                  </a:lnTo>
                  <a:lnTo>
                    <a:pt x="304307" y="282525"/>
                  </a:lnTo>
                  <a:cubicBezTo>
                    <a:pt x="307718" y="295399"/>
                    <a:pt x="319570" y="304210"/>
                    <a:pt x="332882" y="303766"/>
                  </a:cubicBezTo>
                  <a:cubicBezTo>
                    <a:pt x="335327" y="303777"/>
                    <a:pt x="337761" y="303456"/>
                    <a:pt x="340121" y="302813"/>
                  </a:cubicBezTo>
                  <a:cubicBezTo>
                    <a:pt x="355177" y="298596"/>
                    <a:pt x="364047" y="283061"/>
                    <a:pt x="360028" y="267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A2ABE4AF-A893-4BFD-87F5-299CCD80C47D}"/>
              </a:ext>
            </a:extLst>
          </p:cNvPr>
          <p:cNvGrpSpPr/>
          <p:nvPr/>
        </p:nvGrpSpPr>
        <p:grpSpPr>
          <a:xfrm>
            <a:off x="4481127" y="1632778"/>
            <a:ext cx="447869" cy="850439"/>
            <a:chOff x="3911644" y="2495903"/>
            <a:chExt cx="360995" cy="761999"/>
          </a:xfrm>
        </p:grpSpPr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85DA8F9C-D125-4FB9-BB38-78B1A7BE425B}"/>
                </a:ext>
              </a:extLst>
            </p:cNvPr>
            <p:cNvSpPr/>
            <p:nvPr/>
          </p:nvSpPr>
          <p:spPr>
            <a:xfrm>
              <a:off x="4025451" y="2495903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FE586BA-A71B-4A6D-A86B-78FCEB9667BD}"/>
                </a:ext>
              </a:extLst>
            </p:cNvPr>
            <p:cNvSpPr/>
            <p:nvPr/>
          </p:nvSpPr>
          <p:spPr>
            <a:xfrm>
              <a:off x="3911644" y="2648289"/>
              <a:ext cx="360995" cy="609613"/>
            </a:xfrm>
            <a:custGeom>
              <a:avLst/>
              <a:gdLst>
                <a:gd name="connsiteX0" fmla="*/ 360028 w 360995"/>
                <a:gd name="connsiteY0" fmla="*/ 267952 h 609613"/>
                <a:gd name="connsiteX1" fmla="*/ 307069 w 360995"/>
                <a:gd name="connsiteY1" fmla="*/ 67451 h 609613"/>
                <a:gd name="connsiteX2" fmla="*/ 297544 w 360995"/>
                <a:gd name="connsiteY2" fmla="*/ 51449 h 609613"/>
                <a:gd name="connsiteX3" fmla="*/ 231917 w 360995"/>
                <a:gd name="connsiteY3" fmla="*/ 9539 h 609613"/>
                <a:gd name="connsiteX4" fmla="*/ 180482 w 360995"/>
                <a:gd name="connsiteY4" fmla="*/ 14 h 609613"/>
                <a:gd name="connsiteX5" fmla="*/ 129047 w 360995"/>
                <a:gd name="connsiteY5" fmla="*/ 8586 h 609613"/>
                <a:gd name="connsiteX6" fmla="*/ 63324 w 360995"/>
                <a:gd name="connsiteY6" fmla="*/ 50496 h 609613"/>
                <a:gd name="connsiteX7" fmla="*/ 53799 w 360995"/>
                <a:gd name="connsiteY7" fmla="*/ 67451 h 609613"/>
                <a:gd name="connsiteX8" fmla="*/ 935 w 360995"/>
                <a:gd name="connsiteY8" fmla="*/ 267952 h 609613"/>
                <a:gd name="connsiteX9" fmla="*/ 21319 w 360995"/>
                <a:gd name="connsiteY9" fmla="*/ 302813 h 609613"/>
                <a:gd name="connsiteX10" fmla="*/ 28558 w 360995"/>
                <a:gd name="connsiteY10" fmla="*/ 303766 h 609613"/>
                <a:gd name="connsiteX11" fmla="*/ 56657 w 360995"/>
                <a:gd name="connsiteY11" fmla="*/ 282525 h 609613"/>
                <a:gd name="connsiteX12" fmla="*/ 104282 w 360995"/>
                <a:gd name="connsiteY12" fmla="*/ 100598 h 609613"/>
                <a:gd name="connsiteX13" fmla="*/ 104282 w 360995"/>
                <a:gd name="connsiteY13" fmla="*/ 158891 h 609613"/>
                <a:gd name="connsiteX14" fmla="*/ 44846 w 360995"/>
                <a:gd name="connsiteY14" fmla="*/ 381014 h 609613"/>
                <a:gd name="connsiteX15" fmla="*/ 104282 w 360995"/>
                <a:gd name="connsiteY15" fmla="*/ 381014 h 609613"/>
                <a:gd name="connsiteX16" fmla="*/ 104282 w 360995"/>
                <a:gd name="connsiteY16" fmla="*/ 609614 h 609613"/>
                <a:gd name="connsiteX17" fmla="*/ 161432 w 360995"/>
                <a:gd name="connsiteY17" fmla="*/ 609614 h 609613"/>
                <a:gd name="connsiteX18" fmla="*/ 161432 w 360995"/>
                <a:gd name="connsiteY18" fmla="*/ 381014 h 609613"/>
                <a:gd name="connsiteX19" fmla="*/ 199532 w 360995"/>
                <a:gd name="connsiteY19" fmla="*/ 381014 h 609613"/>
                <a:gd name="connsiteX20" fmla="*/ 199532 w 360995"/>
                <a:gd name="connsiteY20" fmla="*/ 609614 h 609613"/>
                <a:gd name="connsiteX21" fmla="*/ 256682 w 360995"/>
                <a:gd name="connsiteY21" fmla="*/ 609614 h 609613"/>
                <a:gd name="connsiteX22" fmla="*/ 256682 w 360995"/>
                <a:gd name="connsiteY22" fmla="*/ 381014 h 609613"/>
                <a:gd name="connsiteX23" fmla="*/ 305831 w 360995"/>
                <a:gd name="connsiteY23" fmla="*/ 381014 h 609613"/>
                <a:gd name="connsiteX24" fmla="*/ 256682 w 360995"/>
                <a:gd name="connsiteY24" fmla="*/ 197276 h 609613"/>
                <a:gd name="connsiteX25" fmla="*/ 256682 w 360995"/>
                <a:gd name="connsiteY25" fmla="*/ 100598 h 609613"/>
                <a:gd name="connsiteX26" fmla="*/ 304307 w 360995"/>
                <a:gd name="connsiteY26" fmla="*/ 282525 h 609613"/>
                <a:gd name="connsiteX27" fmla="*/ 332882 w 360995"/>
                <a:gd name="connsiteY27" fmla="*/ 303766 h 609613"/>
                <a:gd name="connsiteX28" fmla="*/ 340121 w 360995"/>
                <a:gd name="connsiteY28" fmla="*/ 302813 h 609613"/>
                <a:gd name="connsiteX29" fmla="*/ 360028 w 360995"/>
                <a:gd name="connsiteY29" fmla="*/ 267952 h 6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0995" h="609613">
                  <a:moveTo>
                    <a:pt x="360028" y="267952"/>
                  </a:moveTo>
                  <a:lnTo>
                    <a:pt x="307069" y="67451"/>
                  </a:lnTo>
                  <a:cubicBezTo>
                    <a:pt x="305171" y="61453"/>
                    <a:pt x="301911" y="55976"/>
                    <a:pt x="297544" y="51449"/>
                  </a:cubicBezTo>
                  <a:cubicBezTo>
                    <a:pt x="279314" y="32457"/>
                    <a:pt x="256815" y="18088"/>
                    <a:pt x="231917" y="9539"/>
                  </a:cubicBezTo>
                  <a:cubicBezTo>
                    <a:pt x="215569" y="2999"/>
                    <a:pt x="198088" y="-238"/>
                    <a:pt x="180482" y="14"/>
                  </a:cubicBezTo>
                  <a:cubicBezTo>
                    <a:pt x="162973" y="-85"/>
                    <a:pt x="145577" y="2815"/>
                    <a:pt x="129047" y="8586"/>
                  </a:cubicBezTo>
                  <a:cubicBezTo>
                    <a:pt x="104003" y="16889"/>
                    <a:pt x="81417" y="31292"/>
                    <a:pt x="63324" y="50496"/>
                  </a:cubicBezTo>
                  <a:cubicBezTo>
                    <a:pt x="59076" y="55474"/>
                    <a:pt x="55840" y="61234"/>
                    <a:pt x="53799" y="67451"/>
                  </a:cubicBezTo>
                  <a:lnTo>
                    <a:pt x="935" y="267952"/>
                  </a:lnTo>
                  <a:cubicBezTo>
                    <a:pt x="-3051" y="283206"/>
                    <a:pt x="6070" y="298806"/>
                    <a:pt x="21319" y="302813"/>
                  </a:cubicBezTo>
                  <a:cubicBezTo>
                    <a:pt x="23678" y="303456"/>
                    <a:pt x="26113" y="303777"/>
                    <a:pt x="28558" y="303766"/>
                  </a:cubicBezTo>
                  <a:cubicBezTo>
                    <a:pt x="41693" y="303987"/>
                    <a:pt x="53287" y="295223"/>
                    <a:pt x="56657" y="282525"/>
                  </a:cubicBezTo>
                  <a:lnTo>
                    <a:pt x="104282" y="100598"/>
                  </a:lnTo>
                  <a:lnTo>
                    <a:pt x="104282" y="158891"/>
                  </a:lnTo>
                  <a:lnTo>
                    <a:pt x="44846" y="381014"/>
                  </a:lnTo>
                  <a:lnTo>
                    <a:pt x="104282" y="381014"/>
                  </a:lnTo>
                  <a:lnTo>
                    <a:pt x="104282" y="609614"/>
                  </a:lnTo>
                  <a:lnTo>
                    <a:pt x="161432" y="609614"/>
                  </a:lnTo>
                  <a:lnTo>
                    <a:pt x="161432" y="381014"/>
                  </a:lnTo>
                  <a:lnTo>
                    <a:pt x="199532" y="381014"/>
                  </a:lnTo>
                  <a:lnTo>
                    <a:pt x="199532" y="609614"/>
                  </a:lnTo>
                  <a:lnTo>
                    <a:pt x="256682" y="609614"/>
                  </a:lnTo>
                  <a:lnTo>
                    <a:pt x="256682" y="381014"/>
                  </a:lnTo>
                  <a:lnTo>
                    <a:pt x="305831" y="381014"/>
                  </a:lnTo>
                  <a:lnTo>
                    <a:pt x="256682" y="197276"/>
                  </a:lnTo>
                  <a:lnTo>
                    <a:pt x="256682" y="100598"/>
                  </a:lnTo>
                  <a:lnTo>
                    <a:pt x="304307" y="282525"/>
                  </a:lnTo>
                  <a:cubicBezTo>
                    <a:pt x="307718" y="295399"/>
                    <a:pt x="319570" y="304210"/>
                    <a:pt x="332882" y="303766"/>
                  </a:cubicBezTo>
                  <a:cubicBezTo>
                    <a:pt x="335327" y="303777"/>
                    <a:pt x="337762" y="303456"/>
                    <a:pt x="340121" y="302813"/>
                  </a:cubicBezTo>
                  <a:cubicBezTo>
                    <a:pt x="355177" y="298596"/>
                    <a:pt x="364047" y="283061"/>
                    <a:pt x="360028" y="267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56F89A07-A232-4BE4-91D5-0B603C81D8CC}"/>
              </a:ext>
            </a:extLst>
          </p:cNvPr>
          <p:cNvGrpSpPr/>
          <p:nvPr/>
        </p:nvGrpSpPr>
        <p:grpSpPr>
          <a:xfrm flipH="1">
            <a:off x="4224223" y="2542869"/>
            <a:ext cx="999190" cy="489944"/>
            <a:chOff x="3180553" y="2503612"/>
            <a:chExt cx="513315" cy="251699"/>
          </a:xfrm>
        </p:grpSpPr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E9DDCF04-5090-4166-88B2-B95B4AD27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2169" y="2503612"/>
              <a:ext cx="251699" cy="251699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B39DFED8-A3D8-4E94-9FFB-2B5320D72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0553" y="2503612"/>
              <a:ext cx="251699" cy="251699"/>
            </a:xfrm>
            <a:prstGeom prst="rect">
              <a:avLst/>
            </a:prstGeom>
          </p:spPr>
        </p:pic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2CE6CA8E-30CA-4F22-9F5D-10501661517B}"/>
              </a:ext>
            </a:extLst>
          </p:cNvPr>
          <p:cNvGrpSpPr/>
          <p:nvPr/>
        </p:nvGrpSpPr>
        <p:grpSpPr>
          <a:xfrm>
            <a:off x="493962" y="4157779"/>
            <a:ext cx="994883" cy="489944"/>
            <a:chOff x="1283651" y="3333240"/>
            <a:chExt cx="511102" cy="251699"/>
          </a:xfrm>
        </p:grpSpPr>
        <p:pic>
          <p:nvPicPr>
            <p:cNvPr id="292" name="Picture 291">
              <a:extLst>
                <a:ext uri="{FF2B5EF4-FFF2-40B4-BE49-F238E27FC236}">
                  <a16:creationId xmlns:a16="http://schemas.microsoft.com/office/drawing/2014/main" id="{372D2F37-6C1F-4BE2-A47A-BC1AA49E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43054" y="3333240"/>
              <a:ext cx="251699" cy="251699"/>
            </a:xfrm>
            <a:prstGeom prst="rect">
              <a:avLst/>
            </a:prstGeom>
          </p:spPr>
        </p:pic>
        <p:pic>
          <p:nvPicPr>
            <p:cNvPr id="293" name="Picture 292">
              <a:extLst>
                <a:ext uri="{FF2B5EF4-FFF2-40B4-BE49-F238E27FC236}">
                  <a16:creationId xmlns:a16="http://schemas.microsoft.com/office/drawing/2014/main" id="{E0772247-6117-4FAF-89A3-90C8ED97E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3651" y="3333240"/>
              <a:ext cx="251699" cy="251699"/>
            </a:xfrm>
            <a:prstGeom prst="rect">
              <a:avLst/>
            </a:prstGeom>
          </p:spPr>
        </p:pic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29737175-A360-49B4-BBE3-3B43558B1FAE}"/>
              </a:ext>
            </a:extLst>
          </p:cNvPr>
          <p:cNvGrpSpPr/>
          <p:nvPr/>
        </p:nvGrpSpPr>
        <p:grpSpPr>
          <a:xfrm>
            <a:off x="2029841" y="4157779"/>
            <a:ext cx="1013349" cy="489944"/>
            <a:chOff x="2190440" y="3333240"/>
            <a:chExt cx="520589" cy="251699"/>
          </a:xfrm>
        </p:grpSpPr>
        <p:pic>
          <p:nvPicPr>
            <p:cNvPr id="290" name="Picture 289">
              <a:extLst>
                <a:ext uri="{FF2B5EF4-FFF2-40B4-BE49-F238E27FC236}">
                  <a16:creationId xmlns:a16="http://schemas.microsoft.com/office/drawing/2014/main" id="{DD84FBA4-88D7-4E11-ABCF-F9CE2ED36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459330" y="3333240"/>
              <a:ext cx="251699" cy="251699"/>
            </a:xfrm>
            <a:prstGeom prst="rect">
              <a:avLst/>
            </a:prstGeom>
          </p:spPr>
        </p:pic>
        <p:pic>
          <p:nvPicPr>
            <p:cNvPr id="291" name="Picture 290">
              <a:extLst>
                <a:ext uri="{FF2B5EF4-FFF2-40B4-BE49-F238E27FC236}">
                  <a16:creationId xmlns:a16="http://schemas.microsoft.com/office/drawing/2014/main" id="{451BBC50-533D-4485-B5EB-C8C340B6D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440" y="3333240"/>
              <a:ext cx="251699" cy="251699"/>
            </a:xfrm>
            <a:prstGeom prst="rect">
              <a:avLst/>
            </a:prstGeom>
          </p:spPr>
        </p:pic>
      </p:grpSp>
      <p:sp>
        <p:nvSpPr>
          <p:cNvPr id="270" name="TextBox 269">
            <a:extLst>
              <a:ext uri="{FF2B5EF4-FFF2-40B4-BE49-F238E27FC236}">
                <a16:creationId xmlns:a16="http://schemas.microsoft.com/office/drawing/2014/main" id="{6E1110FF-0CA7-4566-9728-CFA93F6D681C}"/>
              </a:ext>
            </a:extLst>
          </p:cNvPr>
          <p:cNvSpPr txBox="1"/>
          <p:nvPr/>
        </p:nvSpPr>
        <p:spPr>
          <a:xfrm>
            <a:off x="5207569" y="4641691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Affected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9B372D9-512C-463B-91E4-028D3197EDBE}"/>
              </a:ext>
            </a:extLst>
          </p:cNvPr>
          <p:cNvSpPr txBox="1"/>
          <p:nvPr/>
        </p:nvSpPr>
        <p:spPr>
          <a:xfrm>
            <a:off x="2164059" y="4641691"/>
            <a:ext cx="744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Carrier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993EC972-5CF7-4CB8-9D51-FFEE9239209B}"/>
              </a:ext>
            </a:extLst>
          </p:cNvPr>
          <p:cNvSpPr txBox="1"/>
          <p:nvPr/>
        </p:nvSpPr>
        <p:spPr>
          <a:xfrm>
            <a:off x="3557172" y="4641691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Unaffected</a:t>
            </a:r>
          </a:p>
        </p:txBody>
      </p:sp>
      <p:pic>
        <p:nvPicPr>
          <p:cNvPr id="273" name="Picture 272">
            <a:extLst>
              <a:ext uri="{FF2B5EF4-FFF2-40B4-BE49-F238E27FC236}">
                <a16:creationId xmlns:a16="http://schemas.microsoft.com/office/drawing/2014/main" id="{085DFDBD-300E-4971-8544-B52E7DA05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990" y="2543574"/>
            <a:ext cx="490530" cy="490530"/>
          </a:xfrm>
          <a:prstGeom prst="rect">
            <a:avLst/>
          </a:prstGeom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AD46C8F5-1738-47D7-9CF0-7A7C424B0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887" y="2543867"/>
            <a:ext cx="489944" cy="489944"/>
          </a:xfrm>
          <a:prstGeom prst="rect">
            <a:avLst/>
          </a:prstGeom>
        </p:spPr>
      </p:pic>
      <p:grpSp>
        <p:nvGrpSpPr>
          <p:cNvPr id="275" name="Group 274">
            <a:extLst>
              <a:ext uri="{FF2B5EF4-FFF2-40B4-BE49-F238E27FC236}">
                <a16:creationId xmlns:a16="http://schemas.microsoft.com/office/drawing/2014/main" id="{8B29E92B-2E85-445E-A319-861F138B2272}"/>
              </a:ext>
            </a:extLst>
          </p:cNvPr>
          <p:cNvGrpSpPr/>
          <p:nvPr/>
        </p:nvGrpSpPr>
        <p:grpSpPr>
          <a:xfrm>
            <a:off x="5437586" y="4994573"/>
            <a:ext cx="347100" cy="659101"/>
            <a:chOff x="1971413" y="2495903"/>
            <a:chExt cx="360995" cy="761999"/>
          </a:xfrm>
        </p:grpSpPr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2A62339C-1C66-4BC1-B060-9E811F6D59A6}"/>
                </a:ext>
              </a:extLst>
            </p:cNvPr>
            <p:cNvSpPr/>
            <p:nvPr/>
          </p:nvSpPr>
          <p:spPr>
            <a:xfrm>
              <a:off x="2085220" y="2495903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760BA8B3-7FE0-414D-BBAC-DB132EA4D54B}"/>
                </a:ext>
              </a:extLst>
            </p:cNvPr>
            <p:cNvSpPr/>
            <p:nvPr/>
          </p:nvSpPr>
          <p:spPr>
            <a:xfrm>
              <a:off x="1971413" y="2648289"/>
              <a:ext cx="360995" cy="609613"/>
            </a:xfrm>
            <a:custGeom>
              <a:avLst/>
              <a:gdLst>
                <a:gd name="connsiteX0" fmla="*/ 360028 w 360995"/>
                <a:gd name="connsiteY0" fmla="*/ 267952 h 609613"/>
                <a:gd name="connsiteX1" fmla="*/ 307069 w 360995"/>
                <a:gd name="connsiteY1" fmla="*/ 67451 h 609613"/>
                <a:gd name="connsiteX2" fmla="*/ 297544 w 360995"/>
                <a:gd name="connsiteY2" fmla="*/ 51449 h 609613"/>
                <a:gd name="connsiteX3" fmla="*/ 231917 w 360995"/>
                <a:gd name="connsiteY3" fmla="*/ 9539 h 609613"/>
                <a:gd name="connsiteX4" fmla="*/ 180482 w 360995"/>
                <a:gd name="connsiteY4" fmla="*/ 14 h 609613"/>
                <a:gd name="connsiteX5" fmla="*/ 129047 w 360995"/>
                <a:gd name="connsiteY5" fmla="*/ 8586 h 609613"/>
                <a:gd name="connsiteX6" fmla="*/ 63324 w 360995"/>
                <a:gd name="connsiteY6" fmla="*/ 50496 h 609613"/>
                <a:gd name="connsiteX7" fmla="*/ 53799 w 360995"/>
                <a:gd name="connsiteY7" fmla="*/ 67451 h 609613"/>
                <a:gd name="connsiteX8" fmla="*/ 935 w 360995"/>
                <a:gd name="connsiteY8" fmla="*/ 267952 h 609613"/>
                <a:gd name="connsiteX9" fmla="*/ 21319 w 360995"/>
                <a:gd name="connsiteY9" fmla="*/ 302813 h 609613"/>
                <a:gd name="connsiteX10" fmla="*/ 28558 w 360995"/>
                <a:gd name="connsiteY10" fmla="*/ 303766 h 609613"/>
                <a:gd name="connsiteX11" fmla="*/ 56657 w 360995"/>
                <a:gd name="connsiteY11" fmla="*/ 282525 h 609613"/>
                <a:gd name="connsiteX12" fmla="*/ 104282 w 360995"/>
                <a:gd name="connsiteY12" fmla="*/ 100598 h 609613"/>
                <a:gd name="connsiteX13" fmla="*/ 104282 w 360995"/>
                <a:gd name="connsiteY13" fmla="*/ 609614 h 609613"/>
                <a:gd name="connsiteX14" fmla="*/ 161432 w 360995"/>
                <a:gd name="connsiteY14" fmla="*/ 609614 h 609613"/>
                <a:gd name="connsiteX15" fmla="*/ 161432 w 360995"/>
                <a:gd name="connsiteY15" fmla="*/ 314339 h 609613"/>
                <a:gd name="connsiteX16" fmla="*/ 199532 w 360995"/>
                <a:gd name="connsiteY16" fmla="*/ 314339 h 609613"/>
                <a:gd name="connsiteX17" fmla="*/ 199532 w 360995"/>
                <a:gd name="connsiteY17" fmla="*/ 609614 h 609613"/>
                <a:gd name="connsiteX18" fmla="*/ 256682 w 360995"/>
                <a:gd name="connsiteY18" fmla="*/ 609614 h 609613"/>
                <a:gd name="connsiteX19" fmla="*/ 256682 w 360995"/>
                <a:gd name="connsiteY19" fmla="*/ 100598 h 609613"/>
                <a:gd name="connsiteX20" fmla="*/ 304307 w 360995"/>
                <a:gd name="connsiteY20" fmla="*/ 282525 h 609613"/>
                <a:gd name="connsiteX21" fmla="*/ 332882 w 360995"/>
                <a:gd name="connsiteY21" fmla="*/ 303766 h 609613"/>
                <a:gd name="connsiteX22" fmla="*/ 340121 w 360995"/>
                <a:gd name="connsiteY22" fmla="*/ 302813 h 609613"/>
                <a:gd name="connsiteX23" fmla="*/ 360028 w 360995"/>
                <a:gd name="connsiteY23" fmla="*/ 267952 h 6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0995" h="609613">
                  <a:moveTo>
                    <a:pt x="360028" y="267952"/>
                  </a:moveTo>
                  <a:lnTo>
                    <a:pt x="307069" y="67451"/>
                  </a:lnTo>
                  <a:cubicBezTo>
                    <a:pt x="305267" y="61411"/>
                    <a:pt x="301994" y="55913"/>
                    <a:pt x="297544" y="51449"/>
                  </a:cubicBezTo>
                  <a:cubicBezTo>
                    <a:pt x="279314" y="32457"/>
                    <a:pt x="256815" y="18088"/>
                    <a:pt x="231917" y="9539"/>
                  </a:cubicBezTo>
                  <a:cubicBezTo>
                    <a:pt x="215569" y="2999"/>
                    <a:pt x="198088" y="-238"/>
                    <a:pt x="180482" y="14"/>
                  </a:cubicBezTo>
                  <a:cubicBezTo>
                    <a:pt x="162973" y="-85"/>
                    <a:pt x="145577" y="2815"/>
                    <a:pt x="129047" y="8586"/>
                  </a:cubicBezTo>
                  <a:cubicBezTo>
                    <a:pt x="104003" y="16889"/>
                    <a:pt x="81417" y="31292"/>
                    <a:pt x="63324" y="50496"/>
                  </a:cubicBezTo>
                  <a:cubicBezTo>
                    <a:pt x="59076" y="55474"/>
                    <a:pt x="55841" y="61234"/>
                    <a:pt x="53799" y="67451"/>
                  </a:cubicBezTo>
                  <a:lnTo>
                    <a:pt x="935" y="267952"/>
                  </a:lnTo>
                  <a:cubicBezTo>
                    <a:pt x="-3051" y="283206"/>
                    <a:pt x="6071" y="298806"/>
                    <a:pt x="21319" y="302813"/>
                  </a:cubicBezTo>
                  <a:cubicBezTo>
                    <a:pt x="23678" y="303456"/>
                    <a:pt x="26113" y="303777"/>
                    <a:pt x="28558" y="303766"/>
                  </a:cubicBezTo>
                  <a:cubicBezTo>
                    <a:pt x="41693" y="303987"/>
                    <a:pt x="53287" y="295223"/>
                    <a:pt x="56657" y="282525"/>
                  </a:cubicBezTo>
                  <a:lnTo>
                    <a:pt x="104282" y="100598"/>
                  </a:lnTo>
                  <a:lnTo>
                    <a:pt x="104282" y="609614"/>
                  </a:lnTo>
                  <a:lnTo>
                    <a:pt x="161432" y="609614"/>
                  </a:lnTo>
                  <a:lnTo>
                    <a:pt x="161432" y="314339"/>
                  </a:lnTo>
                  <a:lnTo>
                    <a:pt x="199532" y="314339"/>
                  </a:lnTo>
                  <a:lnTo>
                    <a:pt x="199532" y="609614"/>
                  </a:lnTo>
                  <a:lnTo>
                    <a:pt x="256682" y="609614"/>
                  </a:lnTo>
                  <a:lnTo>
                    <a:pt x="256682" y="100598"/>
                  </a:lnTo>
                  <a:lnTo>
                    <a:pt x="304307" y="282525"/>
                  </a:lnTo>
                  <a:cubicBezTo>
                    <a:pt x="307718" y="295399"/>
                    <a:pt x="319570" y="304210"/>
                    <a:pt x="332882" y="303766"/>
                  </a:cubicBezTo>
                  <a:cubicBezTo>
                    <a:pt x="335327" y="303777"/>
                    <a:pt x="337761" y="303456"/>
                    <a:pt x="340121" y="302813"/>
                  </a:cubicBezTo>
                  <a:cubicBezTo>
                    <a:pt x="355177" y="298596"/>
                    <a:pt x="364047" y="283061"/>
                    <a:pt x="360028" y="267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B4C9E7D3-3B18-4CC2-BDE3-0754D02F3F0C}"/>
              </a:ext>
            </a:extLst>
          </p:cNvPr>
          <p:cNvGrpSpPr/>
          <p:nvPr/>
        </p:nvGrpSpPr>
        <p:grpSpPr>
          <a:xfrm>
            <a:off x="815830" y="4994573"/>
            <a:ext cx="347100" cy="659101"/>
            <a:chOff x="3911644" y="2495903"/>
            <a:chExt cx="360995" cy="761999"/>
          </a:xfrm>
        </p:grpSpPr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AA3E2743-3ADA-4F9A-8C71-42CF53A89ADE}"/>
                </a:ext>
              </a:extLst>
            </p:cNvPr>
            <p:cNvSpPr/>
            <p:nvPr/>
          </p:nvSpPr>
          <p:spPr>
            <a:xfrm>
              <a:off x="4025451" y="2495903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8038BA6B-C71D-43EC-B8D9-9A76E30BFAB6}"/>
                </a:ext>
              </a:extLst>
            </p:cNvPr>
            <p:cNvSpPr/>
            <p:nvPr/>
          </p:nvSpPr>
          <p:spPr>
            <a:xfrm>
              <a:off x="3911644" y="2648289"/>
              <a:ext cx="360995" cy="609613"/>
            </a:xfrm>
            <a:custGeom>
              <a:avLst/>
              <a:gdLst>
                <a:gd name="connsiteX0" fmla="*/ 360028 w 360995"/>
                <a:gd name="connsiteY0" fmla="*/ 267952 h 609613"/>
                <a:gd name="connsiteX1" fmla="*/ 307069 w 360995"/>
                <a:gd name="connsiteY1" fmla="*/ 67451 h 609613"/>
                <a:gd name="connsiteX2" fmla="*/ 297544 w 360995"/>
                <a:gd name="connsiteY2" fmla="*/ 51449 h 609613"/>
                <a:gd name="connsiteX3" fmla="*/ 231917 w 360995"/>
                <a:gd name="connsiteY3" fmla="*/ 9539 h 609613"/>
                <a:gd name="connsiteX4" fmla="*/ 180482 w 360995"/>
                <a:gd name="connsiteY4" fmla="*/ 14 h 609613"/>
                <a:gd name="connsiteX5" fmla="*/ 129047 w 360995"/>
                <a:gd name="connsiteY5" fmla="*/ 8586 h 609613"/>
                <a:gd name="connsiteX6" fmla="*/ 63324 w 360995"/>
                <a:gd name="connsiteY6" fmla="*/ 50496 h 609613"/>
                <a:gd name="connsiteX7" fmla="*/ 53799 w 360995"/>
                <a:gd name="connsiteY7" fmla="*/ 67451 h 609613"/>
                <a:gd name="connsiteX8" fmla="*/ 935 w 360995"/>
                <a:gd name="connsiteY8" fmla="*/ 267952 h 609613"/>
                <a:gd name="connsiteX9" fmla="*/ 21319 w 360995"/>
                <a:gd name="connsiteY9" fmla="*/ 302813 h 609613"/>
                <a:gd name="connsiteX10" fmla="*/ 28558 w 360995"/>
                <a:gd name="connsiteY10" fmla="*/ 303766 h 609613"/>
                <a:gd name="connsiteX11" fmla="*/ 56657 w 360995"/>
                <a:gd name="connsiteY11" fmla="*/ 282525 h 609613"/>
                <a:gd name="connsiteX12" fmla="*/ 104282 w 360995"/>
                <a:gd name="connsiteY12" fmla="*/ 100598 h 609613"/>
                <a:gd name="connsiteX13" fmla="*/ 104282 w 360995"/>
                <a:gd name="connsiteY13" fmla="*/ 158891 h 609613"/>
                <a:gd name="connsiteX14" fmla="*/ 44846 w 360995"/>
                <a:gd name="connsiteY14" fmla="*/ 381014 h 609613"/>
                <a:gd name="connsiteX15" fmla="*/ 104282 w 360995"/>
                <a:gd name="connsiteY15" fmla="*/ 381014 h 609613"/>
                <a:gd name="connsiteX16" fmla="*/ 104282 w 360995"/>
                <a:gd name="connsiteY16" fmla="*/ 609614 h 609613"/>
                <a:gd name="connsiteX17" fmla="*/ 161432 w 360995"/>
                <a:gd name="connsiteY17" fmla="*/ 609614 h 609613"/>
                <a:gd name="connsiteX18" fmla="*/ 161432 w 360995"/>
                <a:gd name="connsiteY18" fmla="*/ 381014 h 609613"/>
                <a:gd name="connsiteX19" fmla="*/ 199532 w 360995"/>
                <a:gd name="connsiteY19" fmla="*/ 381014 h 609613"/>
                <a:gd name="connsiteX20" fmla="*/ 199532 w 360995"/>
                <a:gd name="connsiteY20" fmla="*/ 609614 h 609613"/>
                <a:gd name="connsiteX21" fmla="*/ 256682 w 360995"/>
                <a:gd name="connsiteY21" fmla="*/ 609614 h 609613"/>
                <a:gd name="connsiteX22" fmla="*/ 256682 w 360995"/>
                <a:gd name="connsiteY22" fmla="*/ 381014 h 609613"/>
                <a:gd name="connsiteX23" fmla="*/ 305831 w 360995"/>
                <a:gd name="connsiteY23" fmla="*/ 381014 h 609613"/>
                <a:gd name="connsiteX24" fmla="*/ 256682 w 360995"/>
                <a:gd name="connsiteY24" fmla="*/ 197276 h 609613"/>
                <a:gd name="connsiteX25" fmla="*/ 256682 w 360995"/>
                <a:gd name="connsiteY25" fmla="*/ 100598 h 609613"/>
                <a:gd name="connsiteX26" fmla="*/ 304307 w 360995"/>
                <a:gd name="connsiteY26" fmla="*/ 282525 h 609613"/>
                <a:gd name="connsiteX27" fmla="*/ 332882 w 360995"/>
                <a:gd name="connsiteY27" fmla="*/ 303766 h 609613"/>
                <a:gd name="connsiteX28" fmla="*/ 340121 w 360995"/>
                <a:gd name="connsiteY28" fmla="*/ 302813 h 609613"/>
                <a:gd name="connsiteX29" fmla="*/ 360028 w 360995"/>
                <a:gd name="connsiteY29" fmla="*/ 267952 h 6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0995" h="609613">
                  <a:moveTo>
                    <a:pt x="360028" y="267952"/>
                  </a:moveTo>
                  <a:lnTo>
                    <a:pt x="307069" y="67451"/>
                  </a:lnTo>
                  <a:cubicBezTo>
                    <a:pt x="305171" y="61453"/>
                    <a:pt x="301911" y="55976"/>
                    <a:pt x="297544" y="51449"/>
                  </a:cubicBezTo>
                  <a:cubicBezTo>
                    <a:pt x="279314" y="32457"/>
                    <a:pt x="256815" y="18088"/>
                    <a:pt x="231917" y="9539"/>
                  </a:cubicBezTo>
                  <a:cubicBezTo>
                    <a:pt x="215569" y="2999"/>
                    <a:pt x="198088" y="-238"/>
                    <a:pt x="180482" y="14"/>
                  </a:cubicBezTo>
                  <a:cubicBezTo>
                    <a:pt x="162973" y="-85"/>
                    <a:pt x="145577" y="2815"/>
                    <a:pt x="129047" y="8586"/>
                  </a:cubicBezTo>
                  <a:cubicBezTo>
                    <a:pt x="104003" y="16889"/>
                    <a:pt x="81417" y="31292"/>
                    <a:pt x="63324" y="50496"/>
                  </a:cubicBezTo>
                  <a:cubicBezTo>
                    <a:pt x="59076" y="55474"/>
                    <a:pt x="55840" y="61234"/>
                    <a:pt x="53799" y="67451"/>
                  </a:cubicBezTo>
                  <a:lnTo>
                    <a:pt x="935" y="267952"/>
                  </a:lnTo>
                  <a:cubicBezTo>
                    <a:pt x="-3051" y="283206"/>
                    <a:pt x="6070" y="298806"/>
                    <a:pt x="21319" y="302813"/>
                  </a:cubicBezTo>
                  <a:cubicBezTo>
                    <a:pt x="23678" y="303456"/>
                    <a:pt x="26113" y="303777"/>
                    <a:pt x="28558" y="303766"/>
                  </a:cubicBezTo>
                  <a:cubicBezTo>
                    <a:pt x="41693" y="303987"/>
                    <a:pt x="53287" y="295223"/>
                    <a:pt x="56657" y="282525"/>
                  </a:cubicBezTo>
                  <a:lnTo>
                    <a:pt x="104282" y="100598"/>
                  </a:lnTo>
                  <a:lnTo>
                    <a:pt x="104282" y="158891"/>
                  </a:lnTo>
                  <a:lnTo>
                    <a:pt x="44846" y="381014"/>
                  </a:lnTo>
                  <a:lnTo>
                    <a:pt x="104282" y="381014"/>
                  </a:lnTo>
                  <a:lnTo>
                    <a:pt x="104282" y="609614"/>
                  </a:lnTo>
                  <a:lnTo>
                    <a:pt x="161432" y="609614"/>
                  </a:lnTo>
                  <a:lnTo>
                    <a:pt x="161432" y="381014"/>
                  </a:lnTo>
                  <a:lnTo>
                    <a:pt x="199532" y="381014"/>
                  </a:lnTo>
                  <a:lnTo>
                    <a:pt x="199532" y="609614"/>
                  </a:lnTo>
                  <a:lnTo>
                    <a:pt x="256682" y="609614"/>
                  </a:lnTo>
                  <a:lnTo>
                    <a:pt x="256682" y="381014"/>
                  </a:lnTo>
                  <a:lnTo>
                    <a:pt x="305831" y="381014"/>
                  </a:lnTo>
                  <a:lnTo>
                    <a:pt x="256682" y="197276"/>
                  </a:lnTo>
                  <a:lnTo>
                    <a:pt x="256682" y="100598"/>
                  </a:lnTo>
                  <a:lnTo>
                    <a:pt x="304307" y="282525"/>
                  </a:lnTo>
                  <a:cubicBezTo>
                    <a:pt x="307718" y="295399"/>
                    <a:pt x="319570" y="304210"/>
                    <a:pt x="332882" y="303766"/>
                  </a:cubicBezTo>
                  <a:cubicBezTo>
                    <a:pt x="335327" y="303777"/>
                    <a:pt x="337762" y="303456"/>
                    <a:pt x="340121" y="302813"/>
                  </a:cubicBezTo>
                  <a:cubicBezTo>
                    <a:pt x="355177" y="298596"/>
                    <a:pt x="364047" y="283061"/>
                    <a:pt x="360028" y="267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 dirty="0"/>
            </a:p>
          </p:txBody>
        </p: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818C7A74-484A-4741-81E8-2BE49382CE19}"/>
              </a:ext>
            </a:extLst>
          </p:cNvPr>
          <p:cNvGrpSpPr/>
          <p:nvPr/>
        </p:nvGrpSpPr>
        <p:grpSpPr>
          <a:xfrm>
            <a:off x="2352231" y="4994573"/>
            <a:ext cx="347100" cy="659101"/>
            <a:chOff x="3911644" y="2495903"/>
            <a:chExt cx="360995" cy="761999"/>
          </a:xfrm>
        </p:grpSpPr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D4ACB4D4-AD3C-4540-B3A4-B204AFF3444D}"/>
                </a:ext>
              </a:extLst>
            </p:cNvPr>
            <p:cNvSpPr/>
            <p:nvPr/>
          </p:nvSpPr>
          <p:spPr>
            <a:xfrm>
              <a:off x="4025451" y="2495903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FFC37299-4109-4520-818E-EEA51D9BF4E8}"/>
                </a:ext>
              </a:extLst>
            </p:cNvPr>
            <p:cNvSpPr/>
            <p:nvPr/>
          </p:nvSpPr>
          <p:spPr>
            <a:xfrm>
              <a:off x="3911644" y="2648289"/>
              <a:ext cx="360995" cy="609613"/>
            </a:xfrm>
            <a:custGeom>
              <a:avLst/>
              <a:gdLst>
                <a:gd name="connsiteX0" fmla="*/ 360028 w 360995"/>
                <a:gd name="connsiteY0" fmla="*/ 267952 h 609613"/>
                <a:gd name="connsiteX1" fmla="*/ 307069 w 360995"/>
                <a:gd name="connsiteY1" fmla="*/ 67451 h 609613"/>
                <a:gd name="connsiteX2" fmla="*/ 297544 w 360995"/>
                <a:gd name="connsiteY2" fmla="*/ 51449 h 609613"/>
                <a:gd name="connsiteX3" fmla="*/ 231917 w 360995"/>
                <a:gd name="connsiteY3" fmla="*/ 9539 h 609613"/>
                <a:gd name="connsiteX4" fmla="*/ 180482 w 360995"/>
                <a:gd name="connsiteY4" fmla="*/ 14 h 609613"/>
                <a:gd name="connsiteX5" fmla="*/ 129047 w 360995"/>
                <a:gd name="connsiteY5" fmla="*/ 8586 h 609613"/>
                <a:gd name="connsiteX6" fmla="*/ 63324 w 360995"/>
                <a:gd name="connsiteY6" fmla="*/ 50496 h 609613"/>
                <a:gd name="connsiteX7" fmla="*/ 53799 w 360995"/>
                <a:gd name="connsiteY7" fmla="*/ 67451 h 609613"/>
                <a:gd name="connsiteX8" fmla="*/ 935 w 360995"/>
                <a:gd name="connsiteY8" fmla="*/ 267952 h 609613"/>
                <a:gd name="connsiteX9" fmla="*/ 21319 w 360995"/>
                <a:gd name="connsiteY9" fmla="*/ 302813 h 609613"/>
                <a:gd name="connsiteX10" fmla="*/ 28558 w 360995"/>
                <a:gd name="connsiteY10" fmla="*/ 303766 h 609613"/>
                <a:gd name="connsiteX11" fmla="*/ 56657 w 360995"/>
                <a:gd name="connsiteY11" fmla="*/ 282525 h 609613"/>
                <a:gd name="connsiteX12" fmla="*/ 104282 w 360995"/>
                <a:gd name="connsiteY12" fmla="*/ 100598 h 609613"/>
                <a:gd name="connsiteX13" fmla="*/ 104282 w 360995"/>
                <a:gd name="connsiteY13" fmla="*/ 158891 h 609613"/>
                <a:gd name="connsiteX14" fmla="*/ 44846 w 360995"/>
                <a:gd name="connsiteY14" fmla="*/ 381014 h 609613"/>
                <a:gd name="connsiteX15" fmla="*/ 104282 w 360995"/>
                <a:gd name="connsiteY15" fmla="*/ 381014 h 609613"/>
                <a:gd name="connsiteX16" fmla="*/ 104282 w 360995"/>
                <a:gd name="connsiteY16" fmla="*/ 609614 h 609613"/>
                <a:gd name="connsiteX17" fmla="*/ 161432 w 360995"/>
                <a:gd name="connsiteY17" fmla="*/ 609614 h 609613"/>
                <a:gd name="connsiteX18" fmla="*/ 161432 w 360995"/>
                <a:gd name="connsiteY18" fmla="*/ 381014 h 609613"/>
                <a:gd name="connsiteX19" fmla="*/ 199532 w 360995"/>
                <a:gd name="connsiteY19" fmla="*/ 381014 h 609613"/>
                <a:gd name="connsiteX20" fmla="*/ 199532 w 360995"/>
                <a:gd name="connsiteY20" fmla="*/ 609614 h 609613"/>
                <a:gd name="connsiteX21" fmla="*/ 256682 w 360995"/>
                <a:gd name="connsiteY21" fmla="*/ 609614 h 609613"/>
                <a:gd name="connsiteX22" fmla="*/ 256682 w 360995"/>
                <a:gd name="connsiteY22" fmla="*/ 381014 h 609613"/>
                <a:gd name="connsiteX23" fmla="*/ 305831 w 360995"/>
                <a:gd name="connsiteY23" fmla="*/ 381014 h 609613"/>
                <a:gd name="connsiteX24" fmla="*/ 256682 w 360995"/>
                <a:gd name="connsiteY24" fmla="*/ 197276 h 609613"/>
                <a:gd name="connsiteX25" fmla="*/ 256682 w 360995"/>
                <a:gd name="connsiteY25" fmla="*/ 100598 h 609613"/>
                <a:gd name="connsiteX26" fmla="*/ 304307 w 360995"/>
                <a:gd name="connsiteY26" fmla="*/ 282525 h 609613"/>
                <a:gd name="connsiteX27" fmla="*/ 332882 w 360995"/>
                <a:gd name="connsiteY27" fmla="*/ 303766 h 609613"/>
                <a:gd name="connsiteX28" fmla="*/ 340121 w 360995"/>
                <a:gd name="connsiteY28" fmla="*/ 302813 h 609613"/>
                <a:gd name="connsiteX29" fmla="*/ 360028 w 360995"/>
                <a:gd name="connsiteY29" fmla="*/ 267952 h 6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0995" h="609613">
                  <a:moveTo>
                    <a:pt x="360028" y="267952"/>
                  </a:moveTo>
                  <a:lnTo>
                    <a:pt x="307069" y="67451"/>
                  </a:lnTo>
                  <a:cubicBezTo>
                    <a:pt x="305171" y="61453"/>
                    <a:pt x="301911" y="55976"/>
                    <a:pt x="297544" y="51449"/>
                  </a:cubicBezTo>
                  <a:cubicBezTo>
                    <a:pt x="279314" y="32457"/>
                    <a:pt x="256815" y="18088"/>
                    <a:pt x="231917" y="9539"/>
                  </a:cubicBezTo>
                  <a:cubicBezTo>
                    <a:pt x="215569" y="2999"/>
                    <a:pt x="198088" y="-238"/>
                    <a:pt x="180482" y="14"/>
                  </a:cubicBezTo>
                  <a:cubicBezTo>
                    <a:pt x="162973" y="-85"/>
                    <a:pt x="145577" y="2815"/>
                    <a:pt x="129047" y="8586"/>
                  </a:cubicBezTo>
                  <a:cubicBezTo>
                    <a:pt x="104003" y="16889"/>
                    <a:pt x="81417" y="31292"/>
                    <a:pt x="63324" y="50496"/>
                  </a:cubicBezTo>
                  <a:cubicBezTo>
                    <a:pt x="59076" y="55474"/>
                    <a:pt x="55840" y="61234"/>
                    <a:pt x="53799" y="67451"/>
                  </a:cubicBezTo>
                  <a:lnTo>
                    <a:pt x="935" y="267952"/>
                  </a:lnTo>
                  <a:cubicBezTo>
                    <a:pt x="-3051" y="283206"/>
                    <a:pt x="6070" y="298806"/>
                    <a:pt x="21319" y="302813"/>
                  </a:cubicBezTo>
                  <a:cubicBezTo>
                    <a:pt x="23678" y="303456"/>
                    <a:pt x="26113" y="303777"/>
                    <a:pt x="28558" y="303766"/>
                  </a:cubicBezTo>
                  <a:cubicBezTo>
                    <a:pt x="41693" y="303987"/>
                    <a:pt x="53287" y="295223"/>
                    <a:pt x="56657" y="282525"/>
                  </a:cubicBezTo>
                  <a:lnTo>
                    <a:pt x="104282" y="100598"/>
                  </a:lnTo>
                  <a:lnTo>
                    <a:pt x="104282" y="158891"/>
                  </a:lnTo>
                  <a:lnTo>
                    <a:pt x="44846" y="381014"/>
                  </a:lnTo>
                  <a:lnTo>
                    <a:pt x="104282" y="381014"/>
                  </a:lnTo>
                  <a:lnTo>
                    <a:pt x="104282" y="609614"/>
                  </a:lnTo>
                  <a:lnTo>
                    <a:pt x="161432" y="609614"/>
                  </a:lnTo>
                  <a:lnTo>
                    <a:pt x="161432" y="381014"/>
                  </a:lnTo>
                  <a:lnTo>
                    <a:pt x="199532" y="381014"/>
                  </a:lnTo>
                  <a:lnTo>
                    <a:pt x="199532" y="609614"/>
                  </a:lnTo>
                  <a:lnTo>
                    <a:pt x="256682" y="609614"/>
                  </a:lnTo>
                  <a:lnTo>
                    <a:pt x="256682" y="381014"/>
                  </a:lnTo>
                  <a:lnTo>
                    <a:pt x="305831" y="381014"/>
                  </a:lnTo>
                  <a:lnTo>
                    <a:pt x="256682" y="197276"/>
                  </a:lnTo>
                  <a:lnTo>
                    <a:pt x="256682" y="100598"/>
                  </a:lnTo>
                  <a:lnTo>
                    <a:pt x="304307" y="282525"/>
                  </a:lnTo>
                  <a:cubicBezTo>
                    <a:pt x="307718" y="295399"/>
                    <a:pt x="319570" y="304210"/>
                    <a:pt x="332882" y="303766"/>
                  </a:cubicBezTo>
                  <a:cubicBezTo>
                    <a:pt x="335327" y="303777"/>
                    <a:pt x="337762" y="303456"/>
                    <a:pt x="340121" y="302813"/>
                  </a:cubicBezTo>
                  <a:cubicBezTo>
                    <a:pt x="355177" y="298596"/>
                    <a:pt x="364047" y="283061"/>
                    <a:pt x="360028" y="267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 dirty="0"/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B1FB3510-8353-44CB-B14D-4D8B5A9E4AEA}"/>
              </a:ext>
            </a:extLst>
          </p:cNvPr>
          <p:cNvGrpSpPr/>
          <p:nvPr/>
        </p:nvGrpSpPr>
        <p:grpSpPr>
          <a:xfrm>
            <a:off x="3888632" y="4994573"/>
            <a:ext cx="347100" cy="659101"/>
            <a:chOff x="1971413" y="2495903"/>
            <a:chExt cx="360995" cy="761999"/>
          </a:xfrm>
        </p:grpSpPr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85BDFA76-6C21-4F5F-A71D-3F1D97F1FF2B}"/>
                </a:ext>
              </a:extLst>
            </p:cNvPr>
            <p:cNvSpPr/>
            <p:nvPr/>
          </p:nvSpPr>
          <p:spPr>
            <a:xfrm>
              <a:off x="2085220" y="2495903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83FFF9FE-2DB5-4985-92E8-40961C6EF238}"/>
                </a:ext>
              </a:extLst>
            </p:cNvPr>
            <p:cNvSpPr/>
            <p:nvPr/>
          </p:nvSpPr>
          <p:spPr>
            <a:xfrm>
              <a:off x="1971413" y="2648289"/>
              <a:ext cx="360995" cy="609613"/>
            </a:xfrm>
            <a:custGeom>
              <a:avLst/>
              <a:gdLst>
                <a:gd name="connsiteX0" fmla="*/ 360028 w 360995"/>
                <a:gd name="connsiteY0" fmla="*/ 267952 h 609613"/>
                <a:gd name="connsiteX1" fmla="*/ 307069 w 360995"/>
                <a:gd name="connsiteY1" fmla="*/ 67451 h 609613"/>
                <a:gd name="connsiteX2" fmla="*/ 297544 w 360995"/>
                <a:gd name="connsiteY2" fmla="*/ 51449 h 609613"/>
                <a:gd name="connsiteX3" fmla="*/ 231917 w 360995"/>
                <a:gd name="connsiteY3" fmla="*/ 9539 h 609613"/>
                <a:gd name="connsiteX4" fmla="*/ 180482 w 360995"/>
                <a:gd name="connsiteY4" fmla="*/ 14 h 609613"/>
                <a:gd name="connsiteX5" fmla="*/ 129047 w 360995"/>
                <a:gd name="connsiteY5" fmla="*/ 8586 h 609613"/>
                <a:gd name="connsiteX6" fmla="*/ 63324 w 360995"/>
                <a:gd name="connsiteY6" fmla="*/ 50496 h 609613"/>
                <a:gd name="connsiteX7" fmla="*/ 53799 w 360995"/>
                <a:gd name="connsiteY7" fmla="*/ 67451 h 609613"/>
                <a:gd name="connsiteX8" fmla="*/ 935 w 360995"/>
                <a:gd name="connsiteY8" fmla="*/ 267952 h 609613"/>
                <a:gd name="connsiteX9" fmla="*/ 21319 w 360995"/>
                <a:gd name="connsiteY9" fmla="*/ 302813 h 609613"/>
                <a:gd name="connsiteX10" fmla="*/ 28558 w 360995"/>
                <a:gd name="connsiteY10" fmla="*/ 303766 h 609613"/>
                <a:gd name="connsiteX11" fmla="*/ 56657 w 360995"/>
                <a:gd name="connsiteY11" fmla="*/ 282525 h 609613"/>
                <a:gd name="connsiteX12" fmla="*/ 104282 w 360995"/>
                <a:gd name="connsiteY12" fmla="*/ 100598 h 609613"/>
                <a:gd name="connsiteX13" fmla="*/ 104282 w 360995"/>
                <a:gd name="connsiteY13" fmla="*/ 609614 h 609613"/>
                <a:gd name="connsiteX14" fmla="*/ 161432 w 360995"/>
                <a:gd name="connsiteY14" fmla="*/ 609614 h 609613"/>
                <a:gd name="connsiteX15" fmla="*/ 161432 w 360995"/>
                <a:gd name="connsiteY15" fmla="*/ 314339 h 609613"/>
                <a:gd name="connsiteX16" fmla="*/ 199532 w 360995"/>
                <a:gd name="connsiteY16" fmla="*/ 314339 h 609613"/>
                <a:gd name="connsiteX17" fmla="*/ 199532 w 360995"/>
                <a:gd name="connsiteY17" fmla="*/ 609614 h 609613"/>
                <a:gd name="connsiteX18" fmla="*/ 256682 w 360995"/>
                <a:gd name="connsiteY18" fmla="*/ 609614 h 609613"/>
                <a:gd name="connsiteX19" fmla="*/ 256682 w 360995"/>
                <a:gd name="connsiteY19" fmla="*/ 100598 h 609613"/>
                <a:gd name="connsiteX20" fmla="*/ 304307 w 360995"/>
                <a:gd name="connsiteY20" fmla="*/ 282525 h 609613"/>
                <a:gd name="connsiteX21" fmla="*/ 332882 w 360995"/>
                <a:gd name="connsiteY21" fmla="*/ 303766 h 609613"/>
                <a:gd name="connsiteX22" fmla="*/ 340121 w 360995"/>
                <a:gd name="connsiteY22" fmla="*/ 302813 h 609613"/>
                <a:gd name="connsiteX23" fmla="*/ 360028 w 360995"/>
                <a:gd name="connsiteY23" fmla="*/ 267952 h 6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0995" h="609613">
                  <a:moveTo>
                    <a:pt x="360028" y="267952"/>
                  </a:moveTo>
                  <a:lnTo>
                    <a:pt x="307069" y="67451"/>
                  </a:lnTo>
                  <a:cubicBezTo>
                    <a:pt x="305267" y="61411"/>
                    <a:pt x="301994" y="55913"/>
                    <a:pt x="297544" y="51449"/>
                  </a:cubicBezTo>
                  <a:cubicBezTo>
                    <a:pt x="279314" y="32457"/>
                    <a:pt x="256815" y="18088"/>
                    <a:pt x="231917" y="9539"/>
                  </a:cubicBezTo>
                  <a:cubicBezTo>
                    <a:pt x="215569" y="2999"/>
                    <a:pt x="198088" y="-238"/>
                    <a:pt x="180482" y="14"/>
                  </a:cubicBezTo>
                  <a:cubicBezTo>
                    <a:pt x="162973" y="-85"/>
                    <a:pt x="145577" y="2815"/>
                    <a:pt x="129047" y="8586"/>
                  </a:cubicBezTo>
                  <a:cubicBezTo>
                    <a:pt x="104003" y="16889"/>
                    <a:pt x="81417" y="31292"/>
                    <a:pt x="63324" y="50496"/>
                  </a:cubicBezTo>
                  <a:cubicBezTo>
                    <a:pt x="59076" y="55474"/>
                    <a:pt x="55841" y="61234"/>
                    <a:pt x="53799" y="67451"/>
                  </a:cubicBezTo>
                  <a:lnTo>
                    <a:pt x="935" y="267952"/>
                  </a:lnTo>
                  <a:cubicBezTo>
                    <a:pt x="-3051" y="283206"/>
                    <a:pt x="6071" y="298806"/>
                    <a:pt x="21319" y="302813"/>
                  </a:cubicBezTo>
                  <a:cubicBezTo>
                    <a:pt x="23678" y="303456"/>
                    <a:pt x="26113" y="303777"/>
                    <a:pt x="28558" y="303766"/>
                  </a:cubicBezTo>
                  <a:cubicBezTo>
                    <a:pt x="41693" y="303987"/>
                    <a:pt x="53287" y="295223"/>
                    <a:pt x="56657" y="282525"/>
                  </a:cubicBezTo>
                  <a:lnTo>
                    <a:pt x="104282" y="100598"/>
                  </a:lnTo>
                  <a:lnTo>
                    <a:pt x="104282" y="609614"/>
                  </a:lnTo>
                  <a:lnTo>
                    <a:pt x="161432" y="609614"/>
                  </a:lnTo>
                  <a:lnTo>
                    <a:pt x="161432" y="314339"/>
                  </a:lnTo>
                  <a:lnTo>
                    <a:pt x="199532" y="314339"/>
                  </a:lnTo>
                  <a:lnTo>
                    <a:pt x="199532" y="609614"/>
                  </a:lnTo>
                  <a:lnTo>
                    <a:pt x="256682" y="609614"/>
                  </a:lnTo>
                  <a:lnTo>
                    <a:pt x="256682" y="100598"/>
                  </a:lnTo>
                  <a:lnTo>
                    <a:pt x="304307" y="282525"/>
                  </a:lnTo>
                  <a:cubicBezTo>
                    <a:pt x="307718" y="295399"/>
                    <a:pt x="319570" y="304210"/>
                    <a:pt x="332882" y="303766"/>
                  </a:cubicBezTo>
                  <a:cubicBezTo>
                    <a:pt x="335327" y="303777"/>
                    <a:pt x="337761" y="303456"/>
                    <a:pt x="340121" y="302813"/>
                  </a:cubicBezTo>
                  <a:cubicBezTo>
                    <a:pt x="355177" y="298596"/>
                    <a:pt x="364047" y="283061"/>
                    <a:pt x="360028" y="2679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u="sng"/>
            </a:p>
          </p:txBody>
        </p:sp>
      </p:grpSp>
      <p:pic>
        <p:nvPicPr>
          <p:cNvPr id="279" name="Picture 278">
            <a:extLst>
              <a:ext uri="{FF2B5EF4-FFF2-40B4-BE49-F238E27FC236}">
                <a16:creationId xmlns:a16="http://schemas.microsoft.com/office/drawing/2014/main" id="{640C9478-C5E7-4FF6-8165-376D23650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552" y="4155726"/>
            <a:ext cx="490530" cy="490530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1364AA5E-4C69-436B-9D90-377F8BEA1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74923" y="4156020"/>
            <a:ext cx="489944" cy="489944"/>
          </a:xfrm>
          <a:prstGeom prst="rect">
            <a:avLst/>
          </a:prstGeom>
        </p:spPr>
      </p:pic>
      <p:sp>
        <p:nvSpPr>
          <p:cNvPr id="281" name="TextBox 280">
            <a:extLst>
              <a:ext uri="{FF2B5EF4-FFF2-40B4-BE49-F238E27FC236}">
                <a16:creationId xmlns:a16="http://schemas.microsoft.com/office/drawing/2014/main" id="{76EF9FE9-76A8-47BA-ABE6-E4AAD95DAC72}"/>
              </a:ext>
            </a:extLst>
          </p:cNvPr>
          <p:cNvSpPr txBox="1"/>
          <p:nvPr/>
        </p:nvSpPr>
        <p:spPr>
          <a:xfrm>
            <a:off x="473396" y="4641691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Unaffected</a:t>
            </a:r>
          </a:p>
        </p:txBody>
      </p:sp>
    </p:spTree>
    <p:extLst>
      <p:ext uri="{BB962C8B-B14F-4D97-AF65-F5344CB8AC3E}">
        <p14:creationId xmlns:p14="http://schemas.microsoft.com/office/powerpoint/2010/main" val="4106113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0D3836-009A-47FE-85C0-4F46127620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Courtesy Barbara K Burton </a:t>
            </a:r>
          </a:p>
          <a:p>
            <a:r>
              <a:rPr lang="en-US" dirty="0"/>
              <a:t>Parenti G, et al. </a:t>
            </a:r>
            <a:r>
              <a:rPr lang="en-US" i="1" dirty="0"/>
              <a:t>Mol </a:t>
            </a:r>
            <a:r>
              <a:rPr lang="en-US" i="1" dirty="0" err="1"/>
              <a:t>Ther</a:t>
            </a:r>
            <a:r>
              <a:rPr lang="en-US" dirty="0"/>
              <a:t>. 2015;23:1138-1148. Bley AE, et al. </a:t>
            </a:r>
            <a:r>
              <a:rPr lang="en-US" i="1" dirty="0"/>
              <a:t>Pediatrics</a:t>
            </a:r>
            <a:r>
              <a:rPr lang="en-US" dirty="0"/>
              <a:t>. 2011;128:e1233-e1241.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09CC38-CCFB-470B-9BE6-CD8CB7D8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Enzyme Activity Creates a Spectrum of Disease Severity </a:t>
            </a:r>
          </a:p>
        </p:txBody>
      </p:sp>
      <p:pic>
        <p:nvPicPr>
          <p:cNvPr id="49" name="Picture 14">
            <a:extLst>
              <a:ext uri="{FF2B5EF4-FFF2-40B4-BE49-F238E27FC236}">
                <a16:creationId xmlns:a16="http://schemas.microsoft.com/office/drawing/2014/main" id="{DE937BC1-C141-4D80-8926-4D2AB6D49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-313" r="-1056" b="313"/>
          <a:stretch/>
        </p:blipFill>
        <p:spPr bwMode="auto">
          <a:xfrm>
            <a:off x="6450495" y="3622099"/>
            <a:ext cx="1053690" cy="1201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1" descr="EB">
            <a:extLst>
              <a:ext uri="{FF2B5EF4-FFF2-40B4-BE49-F238E27FC236}">
                <a16:creationId xmlns:a16="http://schemas.microsoft.com/office/drawing/2014/main" id="{3387C9A3-E4A4-4E1E-8A99-680BE2F93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803" y="3603065"/>
            <a:ext cx="1143850" cy="12022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BB1EBE-87D7-429E-B14F-A0D95196858E}"/>
              </a:ext>
            </a:extLst>
          </p:cNvPr>
          <p:cNvSpPr txBox="1"/>
          <p:nvPr/>
        </p:nvSpPr>
        <p:spPr>
          <a:xfrm>
            <a:off x="5357658" y="1924332"/>
            <a:ext cx="147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Intermediate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C66843E-EF3C-44B6-B418-396B9515F288}"/>
              </a:ext>
            </a:extLst>
          </p:cNvPr>
          <p:cNvSpPr/>
          <p:nvPr/>
        </p:nvSpPr>
        <p:spPr>
          <a:xfrm>
            <a:off x="1910272" y="2402365"/>
            <a:ext cx="8371456" cy="1026635"/>
          </a:xfrm>
          <a:prstGeom prst="rightArrow">
            <a:avLst>
              <a:gd name="adj1" fmla="val 50000"/>
              <a:gd name="adj2" fmla="val 74874"/>
            </a:avLst>
          </a:prstGeom>
          <a:gradFill flip="none" rotWithShape="1">
            <a:gsLst>
              <a:gs pos="0">
                <a:srgbClr val="4B7871"/>
              </a:gs>
              <a:gs pos="43000">
                <a:srgbClr val="4B7871"/>
              </a:gs>
              <a:gs pos="93000">
                <a:srgbClr val="FF5050"/>
              </a:gs>
              <a:gs pos="80000">
                <a:srgbClr val="FF9933"/>
              </a:gs>
              <a:gs pos="76000">
                <a:srgbClr val="FF9933"/>
              </a:gs>
              <a:gs pos="58000">
                <a:srgbClr val="FFFF66"/>
              </a:gs>
              <a:gs pos="100000">
                <a:srgbClr val="FF505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E623A-98F1-44F2-B0C5-07BF021D625F}"/>
              </a:ext>
            </a:extLst>
          </p:cNvPr>
          <p:cNvSpPr txBox="1"/>
          <p:nvPr/>
        </p:nvSpPr>
        <p:spPr>
          <a:xfrm>
            <a:off x="4829175" y="1351432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Enzyme Activity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47774F-478B-4DF1-89B1-45009367F570}"/>
              </a:ext>
            </a:extLst>
          </p:cNvPr>
          <p:cNvSpPr txBox="1"/>
          <p:nvPr/>
        </p:nvSpPr>
        <p:spPr>
          <a:xfrm>
            <a:off x="1696850" y="1924332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Normal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D64FAF-D3E0-4F0F-AC8A-9454368A7265}"/>
              </a:ext>
            </a:extLst>
          </p:cNvPr>
          <p:cNvCxnSpPr>
            <a:stCxn id="33" idx="3"/>
            <a:endCxn id="23" idx="1"/>
          </p:cNvCxnSpPr>
          <p:nvPr/>
        </p:nvCxnSpPr>
        <p:spPr>
          <a:xfrm>
            <a:off x="2617295" y="2108998"/>
            <a:ext cx="2740363" cy="0"/>
          </a:xfrm>
          <a:prstGeom prst="line">
            <a:avLst/>
          </a:prstGeom>
          <a:ln w="41275">
            <a:solidFill>
              <a:srgbClr val="323C55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4495B2-15DA-4985-B9FC-C27149D478ED}"/>
              </a:ext>
            </a:extLst>
          </p:cNvPr>
          <p:cNvGrpSpPr/>
          <p:nvPr/>
        </p:nvGrpSpPr>
        <p:grpSpPr>
          <a:xfrm>
            <a:off x="6834345" y="1924332"/>
            <a:ext cx="3803411" cy="369332"/>
            <a:chOff x="6834345" y="2108998"/>
            <a:chExt cx="3803411" cy="3693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CB1FBC-F55D-426C-ADC7-BBB530CAB340}"/>
                </a:ext>
              </a:extLst>
            </p:cNvPr>
            <p:cNvSpPr txBox="1"/>
            <p:nvPr/>
          </p:nvSpPr>
          <p:spPr>
            <a:xfrm>
              <a:off x="9925702" y="2108998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23C55"/>
                  </a:solidFill>
                  <a:latin typeface="Candara" panose="020E0502030303020204" pitchFamily="34" charset="0"/>
                </a:rPr>
                <a:t>None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F71F65-6861-4424-B7B0-D96EA2EB53A3}"/>
                </a:ext>
              </a:extLst>
            </p:cNvPr>
            <p:cNvCxnSpPr>
              <a:cxnSpLocks/>
              <a:stCxn id="23" idx="3"/>
              <a:endCxn id="37" idx="1"/>
            </p:cNvCxnSpPr>
            <p:nvPr/>
          </p:nvCxnSpPr>
          <p:spPr>
            <a:xfrm>
              <a:off x="6834345" y="2293664"/>
              <a:ext cx="3091357" cy="0"/>
            </a:xfrm>
            <a:prstGeom prst="line">
              <a:avLst/>
            </a:prstGeom>
            <a:ln w="41275">
              <a:solidFill>
                <a:srgbClr val="323C55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DDB0244-56CB-4669-996A-8C763298251E}"/>
              </a:ext>
            </a:extLst>
          </p:cNvPr>
          <p:cNvSpPr txBox="1"/>
          <p:nvPr/>
        </p:nvSpPr>
        <p:spPr>
          <a:xfrm>
            <a:off x="5782455" y="487003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Mild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1E98D2-559A-4C96-9EA9-3B8B7EEF2038}"/>
              </a:ext>
            </a:extLst>
          </p:cNvPr>
          <p:cNvSpPr txBox="1"/>
          <p:nvPr/>
        </p:nvSpPr>
        <p:spPr>
          <a:xfrm>
            <a:off x="1801046" y="487003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None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39ACE1-3986-4867-A20E-F13424149F37}"/>
              </a:ext>
            </a:extLst>
          </p:cNvPr>
          <p:cNvSpPr txBox="1"/>
          <p:nvPr/>
        </p:nvSpPr>
        <p:spPr>
          <a:xfrm>
            <a:off x="4829175" y="5356667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323C55"/>
                </a:solidFill>
                <a:latin typeface="Candara" panose="020E0502030303020204" pitchFamily="34" charset="0"/>
              </a:rPr>
              <a:t>Disease Severity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438119-9116-48D7-8F97-EF8B07629783}"/>
              </a:ext>
            </a:extLst>
          </p:cNvPr>
          <p:cNvCxnSpPr>
            <a:cxnSpLocks/>
            <a:stCxn id="42" idx="3"/>
            <a:endCxn id="41" idx="1"/>
          </p:cNvCxnSpPr>
          <p:nvPr/>
        </p:nvCxnSpPr>
        <p:spPr>
          <a:xfrm>
            <a:off x="2513100" y="5054702"/>
            <a:ext cx="3269355" cy="0"/>
          </a:xfrm>
          <a:prstGeom prst="line">
            <a:avLst/>
          </a:prstGeom>
          <a:ln w="41275">
            <a:solidFill>
              <a:srgbClr val="323C55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4A4E9B2-C83C-4DB9-9DA8-125AFC99B371}"/>
              </a:ext>
            </a:extLst>
          </p:cNvPr>
          <p:cNvGrpSpPr/>
          <p:nvPr/>
        </p:nvGrpSpPr>
        <p:grpSpPr>
          <a:xfrm>
            <a:off x="6409550" y="4870036"/>
            <a:ext cx="4302747" cy="369332"/>
            <a:chOff x="6409550" y="3757305"/>
            <a:chExt cx="4302747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F941B6A-E21C-4AF8-A2DA-1ABBC9103BD8}"/>
                </a:ext>
              </a:extLst>
            </p:cNvPr>
            <p:cNvSpPr txBox="1"/>
            <p:nvPr/>
          </p:nvSpPr>
          <p:spPr>
            <a:xfrm>
              <a:off x="9851163" y="3757305"/>
              <a:ext cx="861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23C55"/>
                  </a:solidFill>
                  <a:latin typeface="Candara" panose="020E0502030303020204" pitchFamily="34" charset="0"/>
                </a:rPr>
                <a:t>Severe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3284051-0761-4E3F-A614-3600C9E3BF5E}"/>
                </a:ext>
              </a:extLst>
            </p:cNvPr>
            <p:cNvSpPr txBox="1"/>
            <p:nvPr/>
          </p:nvSpPr>
          <p:spPr>
            <a:xfrm>
              <a:off x="7453682" y="3757305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23C55"/>
                  </a:solidFill>
                  <a:latin typeface="Candara" panose="020E0502030303020204" pitchFamily="34" charset="0"/>
                </a:rPr>
                <a:t>Moderate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C753D49-2D6A-48C2-AAD9-668D009039A4}"/>
                </a:ext>
              </a:extLst>
            </p:cNvPr>
            <p:cNvCxnSpPr>
              <a:cxnSpLocks/>
              <a:stCxn id="41" idx="3"/>
              <a:endCxn id="47" idx="1"/>
            </p:cNvCxnSpPr>
            <p:nvPr/>
          </p:nvCxnSpPr>
          <p:spPr>
            <a:xfrm>
              <a:off x="6409550" y="3941971"/>
              <a:ext cx="1044132" cy="0"/>
            </a:xfrm>
            <a:prstGeom prst="line">
              <a:avLst/>
            </a:prstGeom>
            <a:ln w="41275">
              <a:solidFill>
                <a:srgbClr val="323C55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22D4F27-573C-4770-86CC-B48CCD50B7D9}"/>
                </a:ext>
              </a:extLst>
            </p:cNvPr>
            <p:cNvCxnSpPr>
              <a:cxnSpLocks/>
              <a:stCxn id="47" idx="3"/>
              <a:endCxn id="46" idx="1"/>
            </p:cNvCxnSpPr>
            <p:nvPr/>
          </p:nvCxnSpPr>
          <p:spPr>
            <a:xfrm>
              <a:off x="8614577" y="3941971"/>
              <a:ext cx="1236586" cy="0"/>
            </a:xfrm>
            <a:prstGeom prst="line">
              <a:avLst/>
            </a:prstGeom>
            <a:ln w="41275">
              <a:solidFill>
                <a:srgbClr val="323C55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50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341B4B6-7AFA-4331-963C-EF4A3E105B13}"/>
              </a:ext>
            </a:extLst>
          </p:cNvPr>
          <p:cNvSpPr txBox="1"/>
          <p:nvPr/>
        </p:nvSpPr>
        <p:spPr>
          <a:xfrm>
            <a:off x="6373905" y="4584383"/>
            <a:ext cx="2061553" cy="71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b="1" dirty="0">
                <a:solidFill>
                  <a:srgbClr val="00B050"/>
                </a:solidFill>
                <a:latin typeface="Candara" panose="020E0502030303020204" pitchFamily="34" charset="0"/>
              </a:rPr>
              <a:t>Best Patient</a:t>
            </a:r>
          </a:p>
          <a:p>
            <a:pPr>
              <a:lnSpc>
                <a:spcPct val="70000"/>
              </a:lnSpc>
            </a:pPr>
            <a:r>
              <a:rPr lang="en-US" sz="2800" b="1" dirty="0">
                <a:solidFill>
                  <a:srgbClr val="00B050"/>
                </a:solidFill>
                <a:latin typeface="Candara" panose="020E0502030303020204" pitchFamily="34" charset="0"/>
              </a:rPr>
              <a:t>Outcomes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48D661-F462-4C65-BABC-F6B6F09FC2D5}"/>
              </a:ext>
            </a:extLst>
          </p:cNvPr>
          <p:cNvSpPr txBox="1"/>
          <p:nvPr/>
        </p:nvSpPr>
        <p:spPr>
          <a:xfrm>
            <a:off x="6373905" y="3225759"/>
            <a:ext cx="1953744" cy="123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800" b="1" dirty="0">
                <a:solidFill>
                  <a:srgbClr val="41B7FF"/>
                </a:solidFill>
                <a:latin typeface="Candara" panose="020E0502030303020204" pitchFamily="34" charset="0"/>
              </a:rPr>
              <a:t>Early</a:t>
            </a:r>
            <a:endParaRPr lang="en-US" sz="2400" b="1" dirty="0">
              <a:solidFill>
                <a:srgbClr val="41B7FF"/>
              </a:solidFill>
              <a:latin typeface="Candara" panose="020E0502030303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2800" b="1" dirty="0">
                <a:solidFill>
                  <a:srgbClr val="41B7FF"/>
                </a:solidFill>
                <a:latin typeface="Candara" panose="020E0502030303020204" pitchFamily="34" charset="0"/>
              </a:rPr>
              <a:t>Treatment</a:t>
            </a:r>
          </a:p>
          <a:p>
            <a:pPr>
              <a:lnSpc>
                <a:spcPct val="70000"/>
              </a:lnSpc>
            </a:pPr>
            <a:r>
              <a:rPr lang="en-US" sz="2800" b="1" dirty="0">
                <a:solidFill>
                  <a:srgbClr val="41B7FF"/>
                </a:solidFill>
                <a:latin typeface="Candara" panose="020E0502030303020204" pitchFamily="34" charset="0"/>
              </a:rPr>
              <a:t>Initiation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07AA20-928E-4D0B-97EA-013C4C20C153}"/>
              </a:ext>
            </a:extLst>
          </p:cNvPr>
          <p:cNvSpPr txBox="1"/>
          <p:nvPr/>
        </p:nvSpPr>
        <p:spPr>
          <a:xfrm>
            <a:off x="6373905" y="2048525"/>
            <a:ext cx="1953744" cy="93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800" b="1" dirty="0">
                <a:solidFill>
                  <a:srgbClr val="FF5050"/>
                </a:solidFill>
                <a:latin typeface="Candara" panose="020E0502030303020204" pitchFamily="34" charset="0"/>
              </a:rPr>
              <a:t>Early</a:t>
            </a:r>
            <a:endParaRPr lang="en-US" sz="2400" b="1" dirty="0">
              <a:solidFill>
                <a:srgbClr val="FF5050"/>
              </a:solidFill>
              <a:latin typeface="Candara" panose="020E0502030303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2800" b="1" dirty="0">
                <a:solidFill>
                  <a:srgbClr val="FF5050"/>
                </a:solidFill>
                <a:latin typeface="Candara" panose="020E0502030303020204" pitchFamily="34" charset="0"/>
              </a:rPr>
              <a:t>Diagnosis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14EBFD-88D1-410F-A27B-79035E184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Staretz-</a:t>
            </a:r>
            <a:r>
              <a:rPr lang="en-US" dirty="0" err="1"/>
              <a:t>Chacham</a:t>
            </a:r>
            <a:r>
              <a:rPr lang="en-US" dirty="0"/>
              <a:t> O, et al. </a:t>
            </a:r>
            <a:r>
              <a:rPr lang="en-US" i="1" dirty="0"/>
              <a:t>Pediatrics. </a:t>
            </a:r>
            <a:r>
              <a:rPr lang="en-US" dirty="0"/>
              <a:t>2009;123:1191-1207. Beck M. </a:t>
            </a:r>
            <a:r>
              <a:rPr lang="en-US" i="1" dirty="0"/>
              <a:t>Dev Med Child Neurol. </a:t>
            </a:r>
            <a:r>
              <a:rPr lang="en-US" dirty="0"/>
              <a:t>2018;60:13-18.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449E50-76BD-4AB3-9AB5-AD24AA1A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Recognition of an LSD Is Important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3A935-4614-4A7B-8E39-CF634F0CA79D}"/>
              </a:ext>
            </a:extLst>
          </p:cNvPr>
          <p:cNvSpPr txBox="1"/>
          <p:nvPr/>
        </p:nvSpPr>
        <p:spPr>
          <a:xfrm>
            <a:off x="811208" y="4768432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23C55"/>
                </a:solidFill>
                <a:latin typeface="Candara" panose="020E0502030303020204" pitchFamily="34" charset="0"/>
              </a:rPr>
              <a:t>Birth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50E9A6-D2BA-40BD-937B-1F826B82990D}"/>
              </a:ext>
            </a:extLst>
          </p:cNvPr>
          <p:cNvSpPr txBox="1"/>
          <p:nvPr/>
        </p:nvSpPr>
        <p:spPr>
          <a:xfrm>
            <a:off x="1572452" y="4933756"/>
            <a:ext cx="2533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23C55"/>
                </a:solidFill>
                <a:latin typeface="Candara" panose="020E0502030303020204" pitchFamily="34" charset="0"/>
              </a:rPr>
              <a:t>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60FEB2-9437-4A8C-98B4-387E7FE79ABB}"/>
              </a:ext>
            </a:extLst>
          </p:cNvPr>
          <p:cNvSpPr txBox="1"/>
          <p:nvPr/>
        </p:nvSpPr>
        <p:spPr>
          <a:xfrm rot="16200000">
            <a:off x="-619096" y="3228945"/>
            <a:ext cx="2533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23C55"/>
                </a:solidFill>
                <a:latin typeface="Candara" panose="020E0502030303020204" pitchFamily="34" charset="0"/>
              </a:rPr>
              <a:t>Symptom Severity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8475DB-B1CE-41AA-8729-EC20FF63E24C}"/>
              </a:ext>
            </a:extLst>
          </p:cNvPr>
          <p:cNvSpPr txBox="1"/>
          <p:nvPr/>
        </p:nvSpPr>
        <p:spPr>
          <a:xfrm>
            <a:off x="1383576" y="4423466"/>
            <a:ext cx="2815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23C55"/>
                </a:solidFill>
                <a:latin typeface="Candara" panose="020E0502030303020204" pitchFamily="34" charset="0"/>
              </a:rPr>
              <a:t>Diagnosis and treatment initiation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806322E-F754-4579-BDC4-51BBD08DB150}"/>
              </a:ext>
            </a:extLst>
          </p:cNvPr>
          <p:cNvSpPr/>
          <p:nvPr/>
        </p:nvSpPr>
        <p:spPr>
          <a:xfrm rot="16200000">
            <a:off x="1250244" y="4484847"/>
            <a:ext cx="131279" cy="199072"/>
          </a:xfrm>
          <a:prstGeom prst="triangl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7E3DE3-E586-40BA-B9C0-5C0C378A2F56}"/>
              </a:ext>
            </a:extLst>
          </p:cNvPr>
          <p:cNvSpPr txBox="1"/>
          <p:nvPr/>
        </p:nvSpPr>
        <p:spPr>
          <a:xfrm>
            <a:off x="4427479" y="3068375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23C55"/>
                </a:solidFill>
                <a:latin typeface="Candara" panose="020E0502030303020204" pitchFamily="34" charset="0"/>
              </a:rPr>
              <a:t>Severe Disability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B468DC-1886-463E-BCC7-0DABA4733154}"/>
              </a:ext>
            </a:extLst>
          </p:cNvPr>
          <p:cNvSpPr txBox="1"/>
          <p:nvPr/>
        </p:nvSpPr>
        <p:spPr>
          <a:xfrm>
            <a:off x="4427479" y="2183406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23C55"/>
                </a:solidFill>
                <a:latin typeface="Candara" panose="020E0502030303020204" pitchFamily="34" charset="0"/>
              </a:rPr>
              <a:t>Death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B4FDCF-033C-4A4E-91D9-B579D1DDAAC9}"/>
              </a:ext>
            </a:extLst>
          </p:cNvPr>
          <p:cNvSpPr txBox="1"/>
          <p:nvPr/>
        </p:nvSpPr>
        <p:spPr>
          <a:xfrm>
            <a:off x="4427479" y="4003978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23C55"/>
                </a:solidFill>
                <a:latin typeface="Candara" panose="020E0502030303020204" pitchFamily="34" charset="0"/>
              </a:rPr>
              <a:t>Disability onset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572FF4-8BA8-4F26-B878-E204BAC7B6F5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1104329" y="4140603"/>
            <a:ext cx="3323150" cy="17264"/>
          </a:xfrm>
          <a:prstGeom prst="line">
            <a:avLst/>
          </a:prstGeom>
          <a:ln w="28575">
            <a:solidFill>
              <a:srgbClr val="4B787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D45C38-9E7F-455B-8539-9AD6C136C3ED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1081233" y="3204880"/>
            <a:ext cx="3346246" cy="17384"/>
          </a:xfrm>
          <a:prstGeom prst="line">
            <a:avLst/>
          </a:prstGeom>
          <a:ln w="28575">
            <a:solidFill>
              <a:srgbClr val="4B787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6EC6F5-E46A-419C-B57D-65D9A96D8186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1104329" y="2319277"/>
            <a:ext cx="3323150" cy="18018"/>
          </a:xfrm>
          <a:prstGeom prst="line">
            <a:avLst/>
          </a:prstGeom>
          <a:ln w="28575">
            <a:solidFill>
              <a:srgbClr val="4B787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E5B7369-81FF-40A5-A8C1-1B31D1BF9198}"/>
              </a:ext>
            </a:extLst>
          </p:cNvPr>
          <p:cNvSpPr txBox="1"/>
          <p:nvPr/>
        </p:nvSpPr>
        <p:spPr>
          <a:xfrm>
            <a:off x="8554627" y="2073400"/>
            <a:ext cx="253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5050"/>
                </a:solidFill>
                <a:latin typeface="Candara" panose="020E0502030303020204" pitchFamily="34" charset="0"/>
              </a:rPr>
              <a:t>Treatments are not curative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9BBD4C6-1E8D-4F6A-9648-E53DF8818E2E}"/>
              </a:ext>
            </a:extLst>
          </p:cNvPr>
          <p:cNvSpPr txBox="1"/>
          <p:nvPr/>
        </p:nvSpPr>
        <p:spPr>
          <a:xfrm>
            <a:off x="8554627" y="3311571"/>
            <a:ext cx="282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1B7FF"/>
                </a:solidFill>
                <a:latin typeface="Candara" panose="020E0502030303020204" pitchFamily="34" charset="0"/>
              </a:rPr>
              <a:t>Treatments do not reverse damage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FD550E4-0245-4F79-AA69-D03405A284A7}"/>
              </a:ext>
            </a:extLst>
          </p:cNvPr>
          <p:cNvSpPr txBox="1"/>
          <p:nvPr/>
        </p:nvSpPr>
        <p:spPr>
          <a:xfrm>
            <a:off x="8554627" y="4486742"/>
            <a:ext cx="338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ndara" panose="020E0502030303020204" pitchFamily="34" charset="0"/>
              </a:rPr>
              <a:t>Treatments may slow disease progression</a:t>
            </a: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67753FC1-08BB-45C2-9335-23556766EED4}"/>
              </a:ext>
            </a:extLst>
          </p:cNvPr>
          <p:cNvSpPr/>
          <p:nvPr/>
        </p:nvSpPr>
        <p:spPr>
          <a:xfrm>
            <a:off x="1117599" y="3643311"/>
            <a:ext cx="3263901" cy="1068389"/>
          </a:xfrm>
          <a:custGeom>
            <a:avLst/>
            <a:gdLst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70938 h 870938"/>
              <a:gd name="connsiteX1" fmla="*/ 2286000 w 2286000"/>
              <a:gd name="connsiteY1" fmla="*/ 20038 h 870938"/>
              <a:gd name="connsiteX2" fmla="*/ 2286000 w 2286000"/>
              <a:gd name="connsiteY2" fmla="*/ 20038 h 870938"/>
              <a:gd name="connsiteX0" fmla="*/ 0 w 1898650"/>
              <a:gd name="connsiteY0" fmla="*/ 865042 h 865042"/>
              <a:gd name="connsiteX1" fmla="*/ 1898650 w 1898650"/>
              <a:gd name="connsiteY1" fmla="*/ 20492 h 865042"/>
              <a:gd name="connsiteX2" fmla="*/ 1898650 w 1898650"/>
              <a:gd name="connsiteY2" fmla="*/ 20492 h 865042"/>
              <a:gd name="connsiteX0" fmla="*/ 0 w 1898650"/>
              <a:gd name="connsiteY0" fmla="*/ 855998 h 855998"/>
              <a:gd name="connsiteX1" fmla="*/ 1898650 w 1898650"/>
              <a:gd name="connsiteY1" fmla="*/ 11448 h 855998"/>
              <a:gd name="connsiteX2" fmla="*/ 1898650 w 1898650"/>
              <a:gd name="connsiteY2" fmla="*/ 11448 h 855998"/>
              <a:gd name="connsiteX0" fmla="*/ 0 w 1898650"/>
              <a:gd name="connsiteY0" fmla="*/ 855998 h 855998"/>
              <a:gd name="connsiteX1" fmla="*/ 1898650 w 1898650"/>
              <a:gd name="connsiteY1" fmla="*/ 11448 h 855998"/>
              <a:gd name="connsiteX2" fmla="*/ 1898650 w 1898650"/>
              <a:gd name="connsiteY2" fmla="*/ 11448 h 855998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2" fmla="*/ 1898650 w 1898650"/>
              <a:gd name="connsiteY2" fmla="*/ 0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2" fmla="*/ 1887696 w 1898650"/>
              <a:gd name="connsiteY2" fmla="*/ 188676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0" fmla="*/ 0 w 1876743"/>
              <a:gd name="connsiteY0" fmla="*/ 703444 h 703444"/>
              <a:gd name="connsiteX1" fmla="*/ 1876743 w 1876743"/>
              <a:gd name="connsiteY1" fmla="*/ 0 h 70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6743" h="703444">
                <a:moveTo>
                  <a:pt x="0" y="703444"/>
                </a:moveTo>
                <a:cubicBezTo>
                  <a:pt x="91002" y="344884"/>
                  <a:pt x="517843" y="55033"/>
                  <a:pt x="1876743" y="0"/>
                </a:cubicBezTo>
              </a:path>
            </a:pathLst>
          </a:custGeom>
          <a:noFill/>
          <a:ln w="44450">
            <a:solidFill>
              <a:srgbClr val="00B05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B2F20C69-2152-4B87-B45B-64A3C0C597A2}"/>
              </a:ext>
            </a:extLst>
          </p:cNvPr>
          <p:cNvSpPr/>
          <p:nvPr/>
        </p:nvSpPr>
        <p:spPr>
          <a:xfrm>
            <a:off x="1104900" y="2349500"/>
            <a:ext cx="3181350" cy="2406650"/>
          </a:xfrm>
          <a:custGeom>
            <a:avLst/>
            <a:gdLst>
              <a:gd name="connsiteX0" fmla="*/ 0 w 1765300"/>
              <a:gd name="connsiteY0" fmla="*/ 2406650 h 2406650"/>
              <a:gd name="connsiteX1" fmla="*/ 1765300 w 1765300"/>
              <a:gd name="connsiteY1" fmla="*/ 0 h 2406650"/>
              <a:gd name="connsiteX0" fmla="*/ 0 w 1765300"/>
              <a:gd name="connsiteY0" fmla="*/ 2406650 h 2406650"/>
              <a:gd name="connsiteX1" fmla="*/ 1765300 w 1765300"/>
              <a:gd name="connsiteY1" fmla="*/ 0 h 2406650"/>
              <a:gd name="connsiteX0" fmla="*/ 0 w 1765300"/>
              <a:gd name="connsiteY0" fmla="*/ 2406650 h 2406650"/>
              <a:gd name="connsiteX1" fmla="*/ 1765300 w 1765300"/>
              <a:gd name="connsiteY1" fmla="*/ 0 h 2406650"/>
              <a:gd name="connsiteX0" fmla="*/ 0 w 1765300"/>
              <a:gd name="connsiteY0" fmla="*/ 2406650 h 2406650"/>
              <a:gd name="connsiteX1" fmla="*/ 1765300 w 1765300"/>
              <a:gd name="connsiteY1" fmla="*/ 0 h 2406650"/>
              <a:gd name="connsiteX0" fmla="*/ 0 w 2593593"/>
              <a:gd name="connsiteY0" fmla="*/ 2406650 h 2406650"/>
              <a:gd name="connsiteX1" fmla="*/ 2593593 w 2593593"/>
              <a:gd name="connsiteY1" fmla="*/ 0 h 240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93593" h="2406650">
                <a:moveTo>
                  <a:pt x="0" y="2406650"/>
                </a:moveTo>
                <a:cubicBezTo>
                  <a:pt x="251883" y="1121833"/>
                  <a:pt x="1668666" y="319617"/>
                  <a:pt x="2593593" y="0"/>
                </a:cubicBezTo>
              </a:path>
            </a:pathLst>
          </a:custGeom>
          <a:noFill/>
          <a:ln w="41275">
            <a:solidFill>
              <a:srgbClr val="FF505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1A3BFA-7686-42F7-BFD1-B10CC544D6B6}"/>
              </a:ext>
            </a:extLst>
          </p:cNvPr>
          <p:cNvCxnSpPr>
            <a:cxnSpLocks/>
          </p:cNvCxnSpPr>
          <p:nvPr/>
        </p:nvCxnSpPr>
        <p:spPr>
          <a:xfrm>
            <a:off x="1081233" y="4734487"/>
            <a:ext cx="3623249" cy="0"/>
          </a:xfrm>
          <a:prstGeom prst="straightConnector1">
            <a:avLst/>
          </a:prstGeom>
          <a:ln w="44450" cap="rnd">
            <a:solidFill>
              <a:srgbClr val="323C55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367FB1-C325-473C-AC10-B296253076C3}"/>
              </a:ext>
            </a:extLst>
          </p:cNvPr>
          <p:cNvCxnSpPr>
            <a:cxnSpLocks/>
          </p:cNvCxnSpPr>
          <p:nvPr/>
        </p:nvCxnSpPr>
        <p:spPr>
          <a:xfrm flipV="1">
            <a:off x="1081233" y="2019300"/>
            <a:ext cx="0" cy="2715187"/>
          </a:xfrm>
          <a:prstGeom prst="straightConnector1">
            <a:avLst/>
          </a:prstGeom>
          <a:ln w="44450" cap="rnd">
            <a:solidFill>
              <a:srgbClr val="323C55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85C33C1-BA58-462E-8E2B-DC2B1A87EF97}"/>
              </a:ext>
            </a:extLst>
          </p:cNvPr>
          <p:cNvSpPr txBox="1"/>
          <p:nvPr/>
        </p:nvSpPr>
        <p:spPr>
          <a:xfrm>
            <a:off x="2015402" y="255974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FF5050"/>
                </a:solidFill>
                <a:latin typeface="Candara" panose="020E0502030303020204" pitchFamily="34" charset="0"/>
              </a:rPr>
              <a:t>Untreated</a:t>
            </a: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21BD6DFB-05A2-4738-B451-F3ACBFCA4216}"/>
              </a:ext>
            </a:extLst>
          </p:cNvPr>
          <p:cNvSpPr/>
          <p:nvPr/>
        </p:nvSpPr>
        <p:spPr>
          <a:xfrm>
            <a:off x="1109663" y="3081337"/>
            <a:ext cx="3290888" cy="1639888"/>
          </a:xfrm>
          <a:custGeom>
            <a:avLst/>
            <a:gdLst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50900 h 850900"/>
              <a:gd name="connsiteX1" fmla="*/ 2286000 w 2286000"/>
              <a:gd name="connsiteY1" fmla="*/ 0 h 850900"/>
              <a:gd name="connsiteX2" fmla="*/ 2286000 w 2286000"/>
              <a:gd name="connsiteY2" fmla="*/ 0 h 850900"/>
              <a:gd name="connsiteX0" fmla="*/ 0 w 2286000"/>
              <a:gd name="connsiteY0" fmla="*/ 870938 h 870938"/>
              <a:gd name="connsiteX1" fmla="*/ 2286000 w 2286000"/>
              <a:gd name="connsiteY1" fmla="*/ 20038 h 870938"/>
              <a:gd name="connsiteX2" fmla="*/ 2286000 w 2286000"/>
              <a:gd name="connsiteY2" fmla="*/ 20038 h 870938"/>
              <a:gd name="connsiteX0" fmla="*/ 0 w 1898650"/>
              <a:gd name="connsiteY0" fmla="*/ 865042 h 865042"/>
              <a:gd name="connsiteX1" fmla="*/ 1898650 w 1898650"/>
              <a:gd name="connsiteY1" fmla="*/ 20492 h 865042"/>
              <a:gd name="connsiteX2" fmla="*/ 1898650 w 1898650"/>
              <a:gd name="connsiteY2" fmla="*/ 20492 h 865042"/>
              <a:gd name="connsiteX0" fmla="*/ 0 w 1898650"/>
              <a:gd name="connsiteY0" fmla="*/ 855998 h 855998"/>
              <a:gd name="connsiteX1" fmla="*/ 1898650 w 1898650"/>
              <a:gd name="connsiteY1" fmla="*/ 11448 h 855998"/>
              <a:gd name="connsiteX2" fmla="*/ 1898650 w 1898650"/>
              <a:gd name="connsiteY2" fmla="*/ 11448 h 855998"/>
              <a:gd name="connsiteX0" fmla="*/ 0 w 1898650"/>
              <a:gd name="connsiteY0" fmla="*/ 855998 h 855998"/>
              <a:gd name="connsiteX1" fmla="*/ 1898650 w 1898650"/>
              <a:gd name="connsiteY1" fmla="*/ 11448 h 855998"/>
              <a:gd name="connsiteX2" fmla="*/ 1898650 w 1898650"/>
              <a:gd name="connsiteY2" fmla="*/ 11448 h 855998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2" fmla="*/ 1898650 w 1898650"/>
              <a:gd name="connsiteY2" fmla="*/ 0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2" fmla="*/ 1887696 w 1898650"/>
              <a:gd name="connsiteY2" fmla="*/ 188676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0" fmla="*/ 0 w 1898650"/>
              <a:gd name="connsiteY0" fmla="*/ 844550 h 844550"/>
              <a:gd name="connsiteX1" fmla="*/ 1898650 w 1898650"/>
              <a:gd name="connsiteY1" fmla="*/ 0 h 844550"/>
              <a:gd name="connsiteX0" fmla="*/ 0 w 1898650"/>
              <a:gd name="connsiteY0" fmla="*/ 865758 h 865758"/>
              <a:gd name="connsiteX1" fmla="*/ 1898650 w 1898650"/>
              <a:gd name="connsiteY1" fmla="*/ 21208 h 865758"/>
              <a:gd name="connsiteX0" fmla="*/ 0 w 1890443"/>
              <a:gd name="connsiteY0" fmla="*/ 942965 h 942965"/>
              <a:gd name="connsiteX1" fmla="*/ 1890443 w 1890443"/>
              <a:gd name="connsiteY1" fmla="*/ 14858 h 942965"/>
              <a:gd name="connsiteX0" fmla="*/ 0 w 1890443"/>
              <a:gd name="connsiteY0" fmla="*/ 928107 h 928107"/>
              <a:gd name="connsiteX1" fmla="*/ 1890443 w 1890443"/>
              <a:gd name="connsiteY1" fmla="*/ 0 h 928107"/>
              <a:gd name="connsiteX0" fmla="*/ 0 w 1890443"/>
              <a:gd name="connsiteY0" fmla="*/ 928107 h 928107"/>
              <a:gd name="connsiteX1" fmla="*/ 1890443 w 1890443"/>
              <a:gd name="connsiteY1" fmla="*/ 0 h 928107"/>
              <a:gd name="connsiteX0" fmla="*/ 0 w 1890443"/>
              <a:gd name="connsiteY0" fmla="*/ 928107 h 928107"/>
              <a:gd name="connsiteX1" fmla="*/ 1890443 w 1890443"/>
              <a:gd name="connsiteY1" fmla="*/ 0 h 92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90443" h="928107">
                <a:moveTo>
                  <a:pt x="0" y="928107"/>
                </a:moveTo>
                <a:cubicBezTo>
                  <a:pt x="236146" y="273242"/>
                  <a:pt x="635503" y="127808"/>
                  <a:pt x="1890443" y="0"/>
                </a:cubicBezTo>
              </a:path>
            </a:pathLst>
          </a:custGeom>
          <a:noFill/>
          <a:ln w="44450">
            <a:solidFill>
              <a:schemeClr val="bg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B8D48F7-49C4-4D58-A304-93F2741EBC4E}"/>
              </a:ext>
            </a:extLst>
          </p:cNvPr>
          <p:cNvSpPr txBox="1"/>
          <p:nvPr/>
        </p:nvSpPr>
        <p:spPr>
          <a:xfrm>
            <a:off x="1869352" y="3713856"/>
            <a:ext cx="2815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23C55"/>
                </a:solidFill>
                <a:latin typeface="Candara" panose="020E0502030303020204" pitchFamily="34" charset="0"/>
              </a:rPr>
              <a:t>Diagnosis and treatment initiation</a:t>
            </a: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4F373E35-32E8-4A46-A45C-48B7469D98CD}"/>
              </a:ext>
            </a:extLst>
          </p:cNvPr>
          <p:cNvSpPr/>
          <p:nvPr/>
        </p:nvSpPr>
        <p:spPr>
          <a:xfrm rot="16200000">
            <a:off x="1736020" y="3775237"/>
            <a:ext cx="131279" cy="199072"/>
          </a:xfrm>
          <a:prstGeom prst="triangle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/>
      <p:bldP spid="36" grpId="0"/>
      <p:bldP spid="24" grpId="0"/>
      <p:bldP spid="25" grpId="0" animBg="1"/>
      <p:bldP spid="67" grpId="0"/>
      <p:bldP spid="68" grpId="0"/>
      <p:bldP spid="69" grpId="0"/>
      <p:bldP spid="85" grpId="0" animBg="1"/>
      <p:bldP spid="93" grpId="0" animBg="1"/>
      <p:bldP spid="94" grpId="0"/>
      <p:bldP spid="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7165D2E-F974-4744-B8B6-6504F88CBC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* Algorithms included at the end of the presentation</a:t>
            </a:r>
          </a:p>
          <a:p>
            <a:r>
              <a:rPr lang="en-US" dirty="0"/>
              <a:t>NIHF, nonimmune hydrops fetalis</a:t>
            </a:r>
          </a:p>
          <a:p>
            <a:r>
              <a:rPr lang="en-US" dirty="0"/>
              <a:t>Wenger DA, et al. </a:t>
            </a:r>
            <a:r>
              <a:rPr lang="en-US" i="1" dirty="0"/>
              <a:t>Arch Neurol</a:t>
            </a:r>
            <a:r>
              <a:rPr lang="en-US" dirty="0"/>
              <a:t>. 2003;60:322-328. Staretz-</a:t>
            </a:r>
            <a:r>
              <a:rPr lang="en-US" dirty="0" err="1"/>
              <a:t>Chacham</a:t>
            </a:r>
            <a:r>
              <a:rPr lang="en-US" dirty="0"/>
              <a:t> O, et al. </a:t>
            </a:r>
            <a:r>
              <a:rPr lang="en-US" i="1" dirty="0"/>
              <a:t>Pediatrics</a:t>
            </a:r>
            <a:r>
              <a:rPr lang="en-US" dirty="0"/>
              <a:t>. 2009;123:1191-1207. Marsden D, Levy H. </a:t>
            </a:r>
            <a:r>
              <a:rPr lang="en-US" i="1" dirty="0"/>
              <a:t>Clin Chem.</a:t>
            </a:r>
            <a:r>
              <a:rPr lang="en-US" dirty="0"/>
              <a:t> 56:1071-1079.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7AB2F0-D54F-4DAF-8DE9-257F4D24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Diagnoses Are Very Difficult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D4BA77-6C5A-4172-8D84-B1CD59F69C18}"/>
              </a:ext>
            </a:extLst>
          </p:cNvPr>
          <p:cNvGrpSpPr/>
          <p:nvPr/>
        </p:nvGrpSpPr>
        <p:grpSpPr>
          <a:xfrm>
            <a:off x="260729" y="1344520"/>
            <a:ext cx="4843628" cy="2610168"/>
            <a:chOff x="260729" y="1437956"/>
            <a:chExt cx="4843628" cy="26101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C6D456-9F60-45EA-B2FF-6A9355D2591D}"/>
                </a:ext>
              </a:extLst>
            </p:cNvPr>
            <p:cNvSpPr txBox="1"/>
            <p:nvPr/>
          </p:nvSpPr>
          <p:spPr>
            <a:xfrm>
              <a:off x="373195" y="1437956"/>
              <a:ext cx="4731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cap="small" dirty="0">
                  <a:solidFill>
                    <a:srgbClr val="313B54"/>
                  </a:solidFill>
                  <a:latin typeface="Candara" panose="020E0502030303020204" pitchFamily="34" charset="0"/>
                </a:rPr>
                <a:t>Recognizing an LSD is not Easy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5B822F8-7C14-4B0D-91B7-A9DCF3F5B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729" y="1933576"/>
              <a:ext cx="4670344" cy="211454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FC69DC-4E89-4DF3-8194-4C5255B18639}"/>
              </a:ext>
            </a:extLst>
          </p:cNvPr>
          <p:cNvGrpSpPr/>
          <p:nvPr/>
        </p:nvGrpSpPr>
        <p:grpSpPr>
          <a:xfrm>
            <a:off x="4581524" y="1335314"/>
            <a:ext cx="7391401" cy="2634191"/>
            <a:chOff x="4581524" y="1428750"/>
            <a:chExt cx="7391401" cy="263419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A4BD846-FB3F-49A2-8471-B07F50D6D758}"/>
                </a:ext>
              </a:extLst>
            </p:cNvPr>
            <p:cNvSpPr/>
            <p:nvPr/>
          </p:nvSpPr>
          <p:spPr>
            <a:xfrm>
              <a:off x="5248275" y="1447800"/>
              <a:ext cx="6724650" cy="26003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4F8478-D9E7-4606-9E00-8C55386A0817}"/>
                </a:ext>
              </a:extLst>
            </p:cNvPr>
            <p:cNvGrpSpPr/>
            <p:nvPr/>
          </p:nvGrpSpPr>
          <p:grpSpPr>
            <a:xfrm>
              <a:off x="4581524" y="1428750"/>
              <a:ext cx="2634191" cy="2634191"/>
              <a:chOff x="4267201" y="1600201"/>
              <a:chExt cx="4148666" cy="4148666"/>
            </a:xfrm>
            <a:solidFill>
              <a:srgbClr val="323C55"/>
            </a:solidFill>
          </p:grpSpPr>
          <p:pic>
            <p:nvPicPr>
              <p:cNvPr id="36" name="Graphic 35" descr="Skeleton">
                <a:extLst>
                  <a:ext uri="{FF2B5EF4-FFF2-40B4-BE49-F238E27FC236}">
                    <a16:creationId xmlns:a16="http://schemas.microsoft.com/office/drawing/2014/main" id="{E282DB1E-AEF5-4A6B-AEF8-82A92EDB0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267201" y="1600201"/>
                <a:ext cx="4148666" cy="4148666"/>
              </a:xfrm>
              <a:prstGeom prst="rect">
                <a:avLst/>
              </a:prstGeom>
            </p:spPr>
          </p:pic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27BE42F-07A1-4E53-B552-9627085613F1}"/>
                  </a:ext>
                </a:extLst>
              </p:cNvPr>
              <p:cNvSpPr/>
              <p:nvPr/>
            </p:nvSpPr>
            <p:spPr>
              <a:xfrm>
                <a:off x="6210300" y="2276475"/>
                <a:ext cx="247650" cy="157163"/>
              </a:xfrm>
              <a:custGeom>
                <a:avLst/>
                <a:gdLst>
                  <a:gd name="connsiteX0" fmla="*/ 0 w 247650"/>
                  <a:gd name="connsiteY0" fmla="*/ 33338 h 157163"/>
                  <a:gd name="connsiteX1" fmla="*/ 0 w 247650"/>
                  <a:gd name="connsiteY1" fmla="*/ 157163 h 157163"/>
                  <a:gd name="connsiteX2" fmla="*/ 247650 w 247650"/>
                  <a:gd name="connsiteY2" fmla="*/ 157163 h 157163"/>
                  <a:gd name="connsiteX3" fmla="*/ 247650 w 247650"/>
                  <a:gd name="connsiteY3" fmla="*/ 0 h 157163"/>
                  <a:gd name="connsiteX4" fmla="*/ 0 w 247650"/>
                  <a:gd name="connsiteY4" fmla="*/ 33338 h 15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57163">
                    <a:moveTo>
                      <a:pt x="0" y="33338"/>
                    </a:moveTo>
                    <a:lnTo>
                      <a:pt x="0" y="157163"/>
                    </a:lnTo>
                    <a:lnTo>
                      <a:pt x="247650" y="157163"/>
                    </a:lnTo>
                    <a:lnTo>
                      <a:pt x="247650" y="0"/>
                    </a:lnTo>
                    <a:lnTo>
                      <a:pt x="0" y="3333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7754DF-44C2-4E48-B214-AAC19AFA5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1301" y="1552575"/>
              <a:ext cx="5287020" cy="235267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42281A1-1B87-42DD-8419-C8B458590AA3}"/>
              </a:ext>
            </a:extLst>
          </p:cNvPr>
          <p:cNvGrpSpPr/>
          <p:nvPr/>
        </p:nvGrpSpPr>
        <p:grpSpPr>
          <a:xfrm>
            <a:off x="219075" y="4027714"/>
            <a:ext cx="4670344" cy="1695450"/>
            <a:chOff x="219075" y="4121150"/>
            <a:chExt cx="4670344" cy="169545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CAEA200-81BF-4E71-B9BB-DF98306E5494}"/>
                </a:ext>
              </a:extLst>
            </p:cNvPr>
            <p:cNvSpPr/>
            <p:nvPr/>
          </p:nvSpPr>
          <p:spPr>
            <a:xfrm>
              <a:off x="219075" y="4123267"/>
              <a:ext cx="4670344" cy="16933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74A5586-0450-46FD-8740-9E14F5D2F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08" t="7043" r="4908" b="55166"/>
            <a:stretch/>
          </p:blipFill>
          <p:spPr>
            <a:xfrm>
              <a:off x="539181" y="4597400"/>
              <a:ext cx="4030132" cy="58059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BD164D4-02C5-43EF-B570-F61E5CE84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48" t="23961" r="3148" b="36981"/>
            <a:stretch/>
          </p:blipFill>
          <p:spPr>
            <a:xfrm>
              <a:off x="263444" y="4121150"/>
              <a:ext cx="4581606" cy="38735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989FDC3-04F2-4AE3-9AB0-EB34ECDE9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088" t="52756" r="18035" b="9218"/>
            <a:stretch/>
          </p:blipFill>
          <p:spPr>
            <a:xfrm>
              <a:off x="982134" y="5223934"/>
              <a:ext cx="3144228" cy="5842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D0FC7B-BD75-4021-8286-B00AD93BBD2C}"/>
              </a:ext>
            </a:extLst>
          </p:cNvPr>
          <p:cNvGrpSpPr/>
          <p:nvPr/>
        </p:nvGrpSpPr>
        <p:grpSpPr>
          <a:xfrm>
            <a:off x="4945743" y="3956049"/>
            <a:ext cx="6926942" cy="1886857"/>
            <a:chOff x="4945743" y="4049485"/>
            <a:chExt cx="6926942" cy="1886857"/>
          </a:xfrm>
        </p:grpSpPr>
        <p:sp>
          <p:nvSpPr>
            <p:cNvPr id="57" name="Text Placeholder 6">
              <a:extLst>
                <a:ext uri="{FF2B5EF4-FFF2-40B4-BE49-F238E27FC236}">
                  <a16:creationId xmlns:a16="http://schemas.microsoft.com/office/drawing/2014/main" id="{9357F37F-367D-4467-8B46-5F05B6EA6131}"/>
                </a:ext>
              </a:extLst>
            </p:cNvPr>
            <p:cNvSpPr txBox="1">
              <a:spLocks/>
            </p:cNvSpPr>
            <p:nvPr/>
          </p:nvSpPr>
          <p:spPr>
            <a:xfrm>
              <a:off x="6496504" y="4049485"/>
              <a:ext cx="5376181" cy="188685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defRPr sz="3200">
                  <a:solidFill>
                    <a:srgbClr val="323C55"/>
                  </a:solidFill>
                  <a:latin typeface="Arial"/>
                  <a:ea typeface="ＭＳ Ｐゴシック" pitchFamily="34" charset="-128"/>
                  <a:cs typeface="Geneva" pitchFamily="80" charset="0"/>
                </a:defRPr>
              </a:lvl1pPr>
              <a:lvl2pPr marL="4572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defRPr sz="28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2pPr>
              <a:lvl3pPr marL="6858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Char char="•"/>
                <a:tabLst/>
                <a:defRPr sz="24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3pPr>
              <a:lvl4pPr marL="9144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323C55"/>
                </a:buClr>
                <a:buFont typeface="Arial" panose="020B0604020202020204" pitchFamily="34" charset="0"/>
                <a:buChar char="–"/>
                <a:defRPr sz="2000">
                  <a:solidFill>
                    <a:srgbClr val="323C55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4pPr>
              <a:lvl5pPr marL="2057400" indent="-2286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Arial"/>
                  <a:ea typeface="Geneva" pitchFamily="-106" charset="-128"/>
                  <a:cs typeface="Geneva" pitchFamily="80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Tahoma" pitchFamily="-106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Geneva" pitchFamily="-106" charset="-128"/>
                </a:defRPr>
              </a:lvl9pPr>
            </a:lstStyle>
            <a:p>
              <a:pPr marL="0" indent="0">
                <a:spcBef>
                  <a:spcPts val="600"/>
                </a:spcBef>
                <a:buClr>
                  <a:srgbClr val="4B7871"/>
                </a:buClr>
                <a:buNone/>
              </a:pPr>
              <a:r>
                <a:rPr lang="en-US" sz="2800" b="1" kern="0" spc="70" dirty="0">
                  <a:latin typeface="Candara" panose="020E0502030303020204" pitchFamily="34" charset="0"/>
                </a:rPr>
                <a:t>Diagnostic algorithms*</a:t>
              </a:r>
            </a:p>
            <a:p>
              <a:pPr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b="1" kern="0" spc="70" dirty="0">
                  <a:latin typeface="Candara" panose="020E0502030303020204" pitchFamily="34" charset="0"/>
                </a:rPr>
                <a:t>Nonimmune hydrops fetalis (NIHF)</a:t>
              </a:r>
            </a:p>
            <a:p>
              <a:pPr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b="1" kern="0" spc="70" dirty="0">
                  <a:latin typeface="Candara" panose="020E0502030303020204" pitchFamily="34" charset="0"/>
                </a:rPr>
                <a:t>Coarse facial features, organomegaly, skeletal dysplasia, severe skin changes</a:t>
              </a:r>
            </a:p>
            <a:p>
              <a:pPr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b="1" kern="0" spc="70" dirty="0">
                  <a:latin typeface="Candara" panose="020E0502030303020204" pitchFamily="34" charset="0"/>
                </a:rPr>
                <a:t>Disease-specific algorithms</a:t>
              </a:r>
            </a:p>
          </p:txBody>
        </p:sp>
        <p:pic>
          <p:nvPicPr>
            <p:cNvPr id="61" name="Graphic 60" descr="Flowchart">
              <a:extLst>
                <a:ext uri="{FF2B5EF4-FFF2-40B4-BE49-F238E27FC236}">
                  <a16:creationId xmlns:a16="http://schemas.microsoft.com/office/drawing/2014/main" id="{D1297B14-8F56-4C6A-B40C-4FBC1470E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45743" y="4078515"/>
              <a:ext cx="1756228" cy="175622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9445B6-BF62-4DF9-BEE8-7CE630843173}"/>
              </a:ext>
            </a:extLst>
          </p:cNvPr>
          <p:cNvSpPr txBox="1"/>
          <p:nvPr/>
        </p:nvSpPr>
        <p:spPr>
          <a:xfrm>
            <a:off x="156411" y="5698531"/>
            <a:ext cx="117473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25000"/>
                  </a:schemeClr>
                </a:solidFill>
              </a:rPr>
              <a:t>*See supplemental slides </a:t>
            </a:r>
            <a:r>
              <a:rPr lang="en-US" sz="1100" dirty="0">
                <a:solidFill>
                  <a:schemeClr val="tx2">
                    <a:lumMod val="25000"/>
                  </a:schemeClr>
                </a:solidFill>
                <a:hlinkClick r:id="rId11" action="ppaction://hlinksldjump"/>
              </a:rPr>
              <a:t>below</a:t>
            </a:r>
            <a:r>
              <a:rPr lang="en-US" sz="1100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11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2FD8E-53C2-4273-904A-E58E1FCE3C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Top left: photo credit  Science Based Medicine –PAJM; Used under terms of a Creative Commons License (CCL 4.0)  Lower left: Photo credit Medical Show.  Rt. Side:  Photo credit  https://www.hunterpatients.com.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138B5-EF77-40AA-BB69-ACD3337B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Diagnostic Algorithms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87D32-D86C-42E5-B14E-F709A58E8300}"/>
              </a:ext>
            </a:extLst>
          </p:cNvPr>
          <p:cNvSpPr txBox="1"/>
          <p:nvPr/>
        </p:nvSpPr>
        <p:spPr>
          <a:xfrm>
            <a:off x="219058" y="2929183"/>
            <a:ext cx="257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NIHF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Severe skin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742D1-7EBE-45D3-A944-64C226975C79}"/>
              </a:ext>
            </a:extLst>
          </p:cNvPr>
          <p:cNvSpPr txBox="1"/>
          <p:nvPr/>
        </p:nvSpPr>
        <p:spPr>
          <a:xfrm>
            <a:off x="3150943" y="5149071"/>
            <a:ext cx="249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Coarse facial features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BB886-5559-40D1-ABC1-8910802EF603}"/>
              </a:ext>
            </a:extLst>
          </p:cNvPr>
          <p:cNvSpPr txBox="1"/>
          <p:nvPr/>
        </p:nvSpPr>
        <p:spPr>
          <a:xfrm>
            <a:off x="219058" y="5149071"/>
            <a:ext cx="2115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Organomegaly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3C55"/>
                </a:solidFill>
                <a:latin typeface="Candara" panose="020E0502030303020204" pitchFamily="34" charset="0"/>
              </a:rPr>
              <a:t>Skeletal dysplasia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B565A9-B4FE-461F-9648-637686D9B3FA}"/>
              </a:ext>
            </a:extLst>
          </p:cNvPr>
          <p:cNvGrpSpPr/>
          <p:nvPr/>
        </p:nvGrpSpPr>
        <p:grpSpPr>
          <a:xfrm>
            <a:off x="7010399" y="1411512"/>
            <a:ext cx="4132943" cy="4132943"/>
            <a:chOff x="7010399" y="1295400"/>
            <a:chExt cx="4132943" cy="413294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993078-6A07-49E0-A723-045E18CB27CA}"/>
                </a:ext>
              </a:extLst>
            </p:cNvPr>
            <p:cNvSpPr/>
            <p:nvPr/>
          </p:nvSpPr>
          <p:spPr>
            <a:xfrm>
              <a:off x="7840980" y="2004060"/>
              <a:ext cx="2484120" cy="3017520"/>
            </a:xfrm>
            <a:prstGeom prst="roundRect">
              <a:avLst>
                <a:gd name="adj" fmla="val 5931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615D6E-630F-4EE6-BC75-9CB4A1395227}"/>
                </a:ext>
              </a:extLst>
            </p:cNvPr>
            <p:cNvSpPr/>
            <p:nvPr/>
          </p:nvSpPr>
          <p:spPr>
            <a:xfrm>
              <a:off x="8465820" y="1981200"/>
              <a:ext cx="1196340" cy="403860"/>
            </a:xfrm>
            <a:prstGeom prst="rect">
              <a:avLst/>
            </a:prstGeom>
            <a:solidFill>
              <a:srgbClr val="ECE6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B6028B2-7F1F-4910-BDA9-98F2C637A117}"/>
                </a:ext>
              </a:extLst>
            </p:cNvPr>
            <p:cNvGrpSpPr/>
            <p:nvPr/>
          </p:nvGrpSpPr>
          <p:grpSpPr>
            <a:xfrm>
              <a:off x="7010399" y="1295400"/>
              <a:ext cx="4132943" cy="4132943"/>
              <a:chOff x="6531429" y="1193800"/>
              <a:chExt cx="4132943" cy="4132943"/>
            </a:xfrm>
          </p:grpSpPr>
          <p:pic>
            <p:nvPicPr>
              <p:cNvPr id="13" name="Graphic 12" descr="Clipboard">
                <a:extLst>
                  <a:ext uri="{FF2B5EF4-FFF2-40B4-BE49-F238E27FC236}">
                    <a16:creationId xmlns:a16="http://schemas.microsoft.com/office/drawing/2014/main" id="{C9E82927-5B79-4FFB-8BF2-E47A48A4D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531429" y="1193800"/>
                <a:ext cx="4132943" cy="413294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690E0-2A1F-4877-A21E-2A55BBAF93C1}"/>
                  </a:ext>
                </a:extLst>
              </p:cNvPr>
              <p:cNvSpPr txBox="1"/>
              <p:nvPr/>
            </p:nvSpPr>
            <p:spPr>
              <a:xfrm>
                <a:off x="7460342" y="2525486"/>
                <a:ext cx="2257349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323C55"/>
                    </a:solidFill>
                    <a:latin typeface="Candara" panose="020E0502030303020204" pitchFamily="34" charset="0"/>
                  </a:rPr>
                  <a:t>Family history</a:t>
                </a:r>
              </a:p>
              <a:p>
                <a:pPr marL="174625" indent="-174625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23C55"/>
                    </a:solidFill>
                    <a:latin typeface="Candara" panose="020E0502030303020204" pitchFamily="34" charset="0"/>
                  </a:rPr>
                  <a:t>Familial diseases</a:t>
                </a:r>
              </a:p>
              <a:p>
                <a:pPr marL="174625" indent="-174625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23C55"/>
                    </a:solidFill>
                    <a:latin typeface="Candara" panose="020E0502030303020204" pitchFamily="34" charset="0"/>
                  </a:rPr>
                  <a:t>Consanguinity </a:t>
                </a:r>
              </a:p>
              <a:p>
                <a:pPr marL="174625" indent="-174625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23C55"/>
                    </a:solidFill>
                    <a:latin typeface="Candara" panose="020E0502030303020204" pitchFamily="34" charset="0"/>
                  </a:rPr>
                  <a:t>Recurrent fetal loss</a:t>
                </a:r>
              </a:p>
            </p:txBody>
          </p:sp>
        </p:grp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F77DB68-9705-4E28-B1EC-73516D16CD48}"/>
              </a:ext>
            </a:extLst>
          </p:cNvPr>
          <p:cNvSpPr/>
          <p:nvPr/>
        </p:nvSpPr>
        <p:spPr>
          <a:xfrm>
            <a:off x="6183086" y="3294740"/>
            <a:ext cx="1349829" cy="493486"/>
          </a:xfrm>
          <a:prstGeom prst="rightArrow">
            <a:avLst/>
          </a:prstGeom>
          <a:solidFill>
            <a:srgbClr val="4B78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F3F4BCD-546F-4527-909F-7D6E7DA5F9D8}"/>
              </a:ext>
            </a:extLst>
          </p:cNvPr>
          <p:cNvSpPr/>
          <p:nvPr/>
        </p:nvSpPr>
        <p:spPr>
          <a:xfrm>
            <a:off x="10624458" y="3294740"/>
            <a:ext cx="1349829" cy="493486"/>
          </a:xfrm>
          <a:prstGeom prst="rightArrow">
            <a:avLst/>
          </a:prstGeom>
          <a:solidFill>
            <a:srgbClr val="4B78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0A179A-A240-44B8-BD80-962530790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81" y="1540858"/>
            <a:ext cx="2862609" cy="14476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2522C5-F124-4FC7-BEB9-A95DFAA74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3541483"/>
            <a:ext cx="2743438" cy="1700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628CAB-D6C2-4AE7-82C5-389CDE99D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626" y="1548418"/>
            <a:ext cx="2871419" cy="36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3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38B5-EF77-40AA-BB69-ACD3337B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Diagnostic Algorithm: Fetus or Newborn*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2FD8E-53C2-4273-904A-E58E1FCE3C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Staretz-</a:t>
            </a:r>
            <a:r>
              <a:rPr lang="en-US" dirty="0" err="1"/>
              <a:t>Chacham</a:t>
            </a:r>
            <a:r>
              <a:rPr lang="en-US" dirty="0"/>
              <a:t> O, et al. </a:t>
            </a:r>
            <a:r>
              <a:rPr lang="en-US" i="1" dirty="0"/>
              <a:t>Pediatrics. </a:t>
            </a:r>
            <a:r>
              <a:rPr lang="en-US" dirty="0"/>
              <a:t>2009;123:1191-1207. </a:t>
            </a:r>
            <a:r>
              <a:rPr lang="en-US" dirty="0" err="1"/>
              <a:t>BenHamida</a:t>
            </a:r>
            <a:r>
              <a:rPr lang="en-US" dirty="0"/>
              <a:t> E, et al. </a:t>
            </a:r>
            <a:r>
              <a:rPr lang="en-US" i="1" dirty="0"/>
              <a:t>Pan </a:t>
            </a:r>
            <a:r>
              <a:rPr lang="en-US" i="1" dirty="0" err="1"/>
              <a:t>Afr</a:t>
            </a:r>
            <a:r>
              <a:rPr lang="en-US" i="1" dirty="0"/>
              <a:t> Med J . </a:t>
            </a:r>
            <a:r>
              <a:rPr lang="en-US" dirty="0"/>
              <a:t>2015;21:110 doi:10.11604/pamj.2015.21.110.7052.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D8873-D616-484E-B82D-5C1B79BF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0864" y="867151"/>
            <a:ext cx="11890272" cy="5123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FDAC7-EEE8-4C78-92A0-B914BFD4DADA}"/>
              </a:ext>
            </a:extLst>
          </p:cNvPr>
          <p:cNvSpPr txBox="1"/>
          <p:nvPr/>
        </p:nvSpPr>
        <p:spPr>
          <a:xfrm>
            <a:off x="156411" y="6038917"/>
            <a:ext cx="117473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25000"/>
                  </a:schemeClr>
                </a:solidFill>
              </a:rPr>
              <a:t>*Simplified algorithm for illustration only; download the complete algorithm </a:t>
            </a:r>
            <a:r>
              <a:rPr lang="en-US" sz="1100" dirty="0">
                <a:solidFill>
                  <a:schemeClr val="tx2">
                    <a:lumMod val="25000"/>
                  </a:schemeClr>
                </a:solidFill>
                <a:hlinkClick r:id="rId3"/>
              </a:rPr>
              <a:t>here</a:t>
            </a:r>
            <a:r>
              <a:rPr lang="en-US" sz="1100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414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2080-0DA5-4BF8-B27E-704023F50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400" i="1" dirty="0"/>
              <a:t>Diagnosing Rare Diseases Brings New Treatments to Patients</a:t>
            </a:r>
            <a:br>
              <a:rPr lang="en-US" altLang="en-US" sz="4400" i="1" dirty="0"/>
            </a:br>
            <a:r>
              <a:rPr lang="en-US" altLang="en-US" sz="2800" i="1" dirty="0"/>
              <a:t>Education for Advanced Care Practitioners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FB8AA-745D-4131-A1AA-12ECB4B0A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 K. Burton, MD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868B7-8281-4F3D-AE71-9AD1CF604C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Division of Genetics, Birth Defects and Metabolism</a:t>
            </a:r>
          </a:p>
          <a:p>
            <a:r>
              <a:rPr lang="en-US" dirty="0"/>
              <a:t>Ann &amp; Robert H. Lurie Children’s Hospital</a:t>
            </a:r>
          </a:p>
          <a:p>
            <a:r>
              <a:rPr lang="en-US" dirty="0"/>
              <a:t>Chicago, </a:t>
            </a:r>
            <a:r>
              <a:rPr lang="en-US" cap="none" dirty="0"/>
              <a:t>I</a:t>
            </a:r>
            <a:r>
              <a:rPr lang="en-US" dirty="0"/>
              <a:t>llinois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3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38B5-EF77-40AA-BB69-ACD3337B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Generic Diagnostic Algorithm: Infant With Suspected LSD*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2FD8E-53C2-4273-904A-E58E1FCE3C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Staretz-</a:t>
            </a:r>
            <a:r>
              <a:rPr lang="en-US" dirty="0" err="1"/>
              <a:t>Chacham</a:t>
            </a:r>
            <a:r>
              <a:rPr lang="en-US" dirty="0"/>
              <a:t> O, et al. </a:t>
            </a:r>
            <a:r>
              <a:rPr lang="en-US" i="1" dirty="0"/>
              <a:t>Pediatrics. </a:t>
            </a:r>
            <a:r>
              <a:rPr lang="en-US" dirty="0"/>
              <a:t>2009;123:1191-1207. </a:t>
            </a:r>
            <a:r>
              <a:rPr lang="en-US" dirty="0" err="1"/>
              <a:t>BenHamida</a:t>
            </a:r>
            <a:r>
              <a:rPr lang="en-US" dirty="0"/>
              <a:t> E, et al. </a:t>
            </a:r>
            <a:r>
              <a:rPr lang="en-US" i="1" dirty="0"/>
              <a:t>Pan </a:t>
            </a:r>
            <a:r>
              <a:rPr lang="en-US" i="1" dirty="0" err="1"/>
              <a:t>Afr</a:t>
            </a:r>
            <a:r>
              <a:rPr lang="en-US" i="1" dirty="0"/>
              <a:t> Med J. </a:t>
            </a:r>
            <a:r>
              <a:rPr lang="en-US" dirty="0"/>
              <a:t>2015;21:110 doi:10.11604/pamj.2015.21.110.7052.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F9CD7-EBD8-4BB6-8C5C-8B9CA73D7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4" y="867151"/>
            <a:ext cx="11890272" cy="5123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DD4EB-C7DD-4716-95DA-29CEDF25CC0C}"/>
              </a:ext>
            </a:extLst>
          </p:cNvPr>
          <p:cNvSpPr txBox="1"/>
          <p:nvPr/>
        </p:nvSpPr>
        <p:spPr>
          <a:xfrm>
            <a:off x="156411" y="6038917"/>
            <a:ext cx="117473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25000"/>
                  </a:schemeClr>
                </a:solidFill>
              </a:rPr>
              <a:t>*Simplified algorithm for illustration only; download the complete algorithm </a:t>
            </a:r>
            <a:r>
              <a:rPr lang="en-US" sz="1100" dirty="0">
                <a:solidFill>
                  <a:schemeClr val="tx2">
                    <a:lumMod val="25000"/>
                  </a:schemeClr>
                </a:solidFill>
                <a:hlinkClick r:id="rId3"/>
              </a:rPr>
              <a:t>here</a:t>
            </a:r>
            <a:r>
              <a:rPr lang="en-US" sz="1100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5303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A971F7-D2D4-41A4-8FB5-D298A7CA6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Presentations of Missed LSDs</a:t>
            </a:r>
          </a:p>
        </p:txBody>
      </p:sp>
    </p:spTree>
    <p:extLst>
      <p:ext uri="{BB962C8B-B14F-4D97-AF65-F5344CB8AC3E}">
        <p14:creationId xmlns:p14="http://schemas.microsoft.com/office/powerpoint/2010/main" val="525585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85792538-38A6-4605-BBF5-3FFB96B6823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3872124"/>
              </p:ext>
            </p:extLst>
          </p:nvPr>
        </p:nvGraphicFramePr>
        <p:xfrm>
          <a:off x="288925" y="1458540"/>
          <a:ext cx="6259793" cy="118872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Slowly progressive joint stiffness in hands and fingers, previous diagnosis of juvenile rheumatoid arthritis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Symptoms not responsive to prior courses of steroids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4496" y="5963479"/>
            <a:ext cx="7739269" cy="675862"/>
          </a:xfrm>
        </p:spPr>
        <p:txBody>
          <a:bodyPr/>
          <a:lstStyle/>
          <a:p>
            <a:r>
              <a:rPr lang="en-US" dirty="0"/>
              <a:t>Cimaz R, et al. </a:t>
            </a:r>
            <a:r>
              <a:rPr lang="en-US" i="1" dirty="0"/>
              <a:t>Ped Rheum. </a:t>
            </a:r>
            <a:r>
              <a:rPr lang="en-US" dirty="0"/>
              <a:t>2009;7:18. doi:10.1186/1-0096-7-18. Bruni S, et al. </a:t>
            </a:r>
            <a:r>
              <a:rPr lang="en-US" i="1" dirty="0"/>
              <a:t>Mol Genet </a:t>
            </a:r>
            <a:r>
              <a:rPr lang="en-US" i="1" dirty="0" err="1"/>
              <a:t>Metabol</a:t>
            </a:r>
            <a:r>
              <a:rPr lang="en-US" i="1" dirty="0"/>
              <a:t> Rep</a:t>
            </a:r>
            <a:r>
              <a:rPr lang="en-US" dirty="0"/>
              <a:t>. 2016;8:67-73. </a:t>
            </a:r>
            <a:r>
              <a:rPr lang="en-US" dirty="0" err="1"/>
              <a:t>Galimberti</a:t>
            </a:r>
            <a:r>
              <a:rPr lang="en-US" dirty="0"/>
              <a:t> C, et al. </a:t>
            </a:r>
            <a:r>
              <a:rPr lang="en-US" i="1" dirty="0"/>
              <a:t>Ital J </a:t>
            </a:r>
            <a:r>
              <a:rPr lang="en-US" i="1" dirty="0" err="1"/>
              <a:t>Pediatr</a:t>
            </a:r>
            <a:r>
              <a:rPr lang="en-US" dirty="0"/>
              <a:t>. 2018;44:133. doi:10.1186/s13052-018-0550-5. 546  Photo credit J. Edmond Wraith with permission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8-Year-Old Girl Presents to Rheumatology Clinic With a Diagnosis of Juvenile Rheumatoid Arthritis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E0160F-CD42-437A-A58F-E4540BD2A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6" b="21525"/>
          <a:stretch/>
        </p:blipFill>
        <p:spPr bwMode="auto">
          <a:xfrm>
            <a:off x="7219951" y="1572451"/>
            <a:ext cx="4324926" cy="185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629383D-E9DA-43FD-A543-D60C5F29E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20" y="3552827"/>
            <a:ext cx="4338386" cy="22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9157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85792538-38A6-4605-BBF5-3FFB96B6823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10953826"/>
              </p:ext>
            </p:extLst>
          </p:nvPr>
        </p:nvGraphicFramePr>
        <p:xfrm>
          <a:off x="288925" y="1458540"/>
          <a:ext cx="6259793" cy="292608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Slowly progressive joint stiffness in hands and fingers, previous diagnosis of juvenile rheumatoid arthritis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Symptoms not responsive to prior courses of steroids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Impaired fine motor skills, limited range of motion in her shoulders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redness or swelling in joints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Negative for Rh-factor, ESR and CRP within normal range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Corneal clouding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Cimaz R, et al. </a:t>
            </a:r>
            <a:r>
              <a:rPr lang="en-US" i="1" dirty="0"/>
              <a:t>Ped Rheum. </a:t>
            </a:r>
            <a:r>
              <a:rPr lang="en-US" dirty="0"/>
              <a:t>2009;7:18. doi:10.1186/1546-0096-7-18. Bruni S, et al. </a:t>
            </a:r>
            <a:r>
              <a:rPr lang="en-US" i="1" dirty="0"/>
              <a:t>Mol Genet </a:t>
            </a:r>
            <a:r>
              <a:rPr lang="en-US" i="1" dirty="0" err="1"/>
              <a:t>Metabol</a:t>
            </a:r>
            <a:r>
              <a:rPr lang="en-US" i="1" dirty="0"/>
              <a:t> Rep</a:t>
            </a:r>
            <a:r>
              <a:rPr lang="en-US" dirty="0"/>
              <a:t>. 2016;8:67-73. </a:t>
            </a:r>
            <a:r>
              <a:rPr lang="en-US" dirty="0" err="1"/>
              <a:t>Galimberti</a:t>
            </a:r>
            <a:r>
              <a:rPr lang="en-US" dirty="0"/>
              <a:t> C, et al. </a:t>
            </a:r>
            <a:r>
              <a:rPr lang="en-US" i="1" dirty="0"/>
              <a:t>Ital J </a:t>
            </a:r>
            <a:r>
              <a:rPr lang="en-US" i="1" dirty="0" err="1"/>
              <a:t>Pediatr</a:t>
            </a:r>
            <a:r>
              <a:rPr lang="en-US" dirty="0"/>
              <a:t>. 2018;44:133. doi:10.1186/s13052-018-0550-5.  Photo credit J. Edmond Wraith with permission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8-Year-Old Girl Presents to Rheumatology Clinic With a Diagnosis of Juvenile Rheumatoid Arthritis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E0160F-CD42-437A-A58F-E4540BD2A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6" b="21525"/>
          <a:stretch/>
        </p:blipFill>
        <p:spPr bwMode="auto">
          <a:xfrm>
            <a:off x="7219951" y="1572451"/>
            <a:ext cx="4324926" cy="185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629383D-E9DA-43FD-A543-D60C5F29E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20" y="3552827"/>
            <a:ext cx="4338386" cy="22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7428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85792538-38A6-4605-BBF5-3FFB96B68235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288925" y="1458540"/>
          <a:ext cx="6259793" cy="438912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Slowly progressive joint stiffness in hands and fingers, previous diagnosis of juvenile rheumatoid arthritis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Symptoms not responsive to prior courses of steroids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Impaired fine motor skills, limited range of motion in her shoulders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redness or swelling in joints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Negative for Rh-factor, ESR and CRP within normal range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Corneal clouding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Surgical repair for an umbilical hernia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Tympanostomy tube placement for frequent ear infections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Evaluation for mild hearing loss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Heart murmur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Cimaz R, et al. </a:t>
            </a:r>
            <a:r>
              <a:rPr lang="en-US" i="1" dirty="0"/>
              <a:t>Ped Rheum. </a:t>
            </a:r>
            <a:r>
              <a:rPr lang="en-US" dirty="0"/>
              <a:t>2009;7:18. doi:10.1186/1546-0096-7-18. Bruni S, et al. </a:t>
            </a:r>
            <a:r>
              <a:rPr lang="en-US" i="1" dirty="0"/>
              <a:t>Mol Genet </a:t>
            </a:r>
            <a:r>
              <a:rPr lang="en-US" i="1" dirty="0" err="1"/>
              <a:t>Metabol</a:t>
            </a:r>
            <a:r>
              <a:rPr lang="en-US" i="1" dirty="0"/>
              <a:t> Rep</a:t>
            </a:r>
            <a:r>
              <a:rPr lang="en-US" dirty="0"/>
              <a:t>. 2016;8:67-73. </a:t>
            </a:r>
            <a:r>
              <a:rPr lang="en-US" dirty="0" err="1"/>
              <a:t>Galimberti</a:t>
            </a:r>
            <a:r>
              <a:rPr lang="en-US" dirty="0"/>
              <a:t> C, et al. </a:t>
            </a:r>
            <a:r>
              <a:rPr lang="en-US" i="1" dirty="0"/>
              <a:t>Ital J </a:t>
            </a:r>
            <a:r>
              <a:rPr lang="en-US" i="1" dirty="0" err="1"/>
              <a:t>Pediatr</a:t>
            </a:r>
            <a:r>
              <a:rPr lang="en-US" dirty="0"/>
              <a:t>. 2018;44:133. doi:10.1186/s13052-018-0550-5.  Photo credit J. Edmond Wraith with permission.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8-Year-Old Girl Presents to Rheumatology Clinic With a Diagnosis of Juvenile Rheumatoid Arthritis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E0160F-CD42-437A-A58F-E4540BD2A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6" b="21525"/>
          <a:stretch/>
        </p:blipFill>
        <p:spPr bwMode="auto">
          <a:xfrm>
            <a:off x="7219951" y="1572451"/>
            <a:ext cx="4324926" cy="185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629383D-E9DA-43FD-A543-D60C5F29E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20" y="3552827"/>
            <a:ext cx="4338386" cy="22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1844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85792538-38A6-4605-BBF5-3FFB96B6823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725345633"/>
              </p:ext>
            </p:extLst>
          </p:nvPr>
        </p:nvGraphicFramePr>
        <p:xfrm>
          <a:off x="288925" y="1458540"/>
          <a:ext cx="6259793" cy="438912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  <a:endParaRPr lang="en-US" b="1" cap="small" baseline="0" dirty="0"/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323C55"/>
                          </a:solidFill>
                        </a:rPr>
                        <a:t>Slowly progressive joint stiffness in hands and fingers, previous diagnosis of juvenile rheumatoid arthritis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Symptoms not responsive to prior courses of steroids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cap="small" baseline="0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Impaired fine motor skills, limited range of motion in her shoulders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redness or swelling in joints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Negative for Rh-factor, ESR and CRP within normal range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Corneal clouding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Surgical repair for an umbilical hernia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Tympanostomy tube placement for frequent ear infections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Evaluation for mild hearing loss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Heart murmur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Cimaz R, et al. </a:t>
            </a:r>
            <a:r>
              <a:rPr lang="en-US" i="1" dirty="0"/>
              <a:t>Ped Rheum. </a:t>
            </a:r>
            <a:r>
              <a:rPr lang="en-US" dirty="0"/>
              <a:t>2009;7:18. doi:10.1186/1546-0096-7-18. Bruni S, et al</a:t>
            </a:r>
            <a:r>
              <a:rPr lang="en-US" i="1" dirty="0"/>
              <a:t>. Mol Genet </a:t>
            </a:r>
            <a:r>
              <a:rPr lang="en-US" i="1" dirty="0" err="1"/>
              <a:t>Metabol</a:t>
            </a:r>
            <a:r>
              <a:rPr lang="en-US" i="1" dirty="0"/>
              <a:t> Re</a:t>
            </a:r>
            <a:r>
              <a:rPr lang="en-US" dirty="0"/>
              <a:t>p. 2016;8:67-73. </a:t>
            </a:r>
            <a:r>
              <a:rPr lang="en-US" dirty="0" err="1"/>
              <a:t>Galimberti</a:t>
            </a:r>
            <a:r>
              <a:rPr lang="en-US" dirty="0"/>
              <a:t> C, et al. </a:t>
            </a:r>
            <a:r>
              <a:rPr lang="en-US" i="1" dirty="0"/>
              <a:t>Ital J </a:t>
            </a:r>
            <a:r>
              <a:rPr lang="en-US" i="1" dirty="0" err="1"/>
              <a:t>Pediatr</a:t>
            </a:r>
            <a:r>
              <a:rPr lang="en-US" i="1" dirty="0"/>
              <a:t>. </a:t>
            </a:r>
            <a:r>
              <a:rPr lang="en-US" dirty="0"/>
              <a:t>2018;44:133. doi:10.1186/s13052-018-0550-5.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8-Year-Old Girl Presents to Rheumatology Clinic With a Diagnosis of Juvenile Rheumatoid Arthritis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877F0A-3A93-4194-9762-8F596FF9D32F}"/>
              </a:ext>
            </a:extLst>
          </p:cNvPr>
          <p:cNvGrpSpPr/>
          <p:nvPr/>
        </p:nvGrpSpPr>
        <p:grpSpPr>
          <a:xfrm>
            <a:off x="6591300" y="3544509"/>
            <a:ext cx="5295901" cy="2031325"/>
            <a:chOff x="6591300" y="2728118"/>
            <a:chExt cx="5295901" cy="203132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92A9CB-493A-4629-B00F-377A24171B07}"/>
                </a:ext>
              </a:extLst>
            </p:cNvPr>
            <p:cNvSpPr/>
            <p:nvPr/>
          </p:nvSpPr>
          <p:spPr>
            <a:xfrm>
              <a:off x="7375071" y="2728118"/>
              <a:ext cx="4512130" cy="2031325"/>
            </a:xfrm>
            <a:prstGeom prst="rect">
              <a:avLst/>
            </a:prstGeom>
            <a:solidFill>
              <a:srgbClr val="4B78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cap="small" dirty="0"/>
                <a:t>Symptom Complex</a:t>
              </a:r>
            </a:p>
            <a:p>
              <a:r>
                <a:rPr lang="en-US" dirty="0"/>
                <a:t>Corneal clouding</a:t>
              </a:r>
            </a:p>
            <a:p>
              <a:r>
                <a:rPr lang="en-US" dirty="0"/>
                <a:t>Respiratory or ENT infections</a:t>
              </a:r>
            </a:p>
            <a:p>
              <a:r>
                <a:rPr lang="en-US" dirty="0"/>
                <a:t>Carpal tunnel syndrome</a:t>
              </a:r>
            </a:p>
            <a:p>
              <a:r>
                <a:rPr lang="en-US" dirty="0"/>
                <a:t>Cardiac disorder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Hearing loss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Hernia repair</a:t>
              </a:r>
            </a:p>
          </p:txBody>
        </p:sp>
        <p:pic>
          <p:nvPicPr>
            <p:cNvPr id="17" name="Graphic 16" descr="Flag">
              <a:extLst>
                <a:ext uri="{FF2B5EF4-FFF2-40B4-BE49-F238E27FC236}">
                  <a16:creationId xmlns:a16="http://schemas.microsoft.com/office/drawing/2014/main" id="{64577AFF-BB6E-47E0-90FE-7E22C6132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91300" y="3286580"/>
              <a:ext cx="914400" cy="914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D991E9-AE78-4270-9C2C-D843D6632133}"/>
              </a:ext>
            </a:extLst>
          </p:cNvPr>
          <p:cNvGrpSpPr/>
          <p:nvPr/>
        </p:nvGrpSpPr>
        <p:grpSpPr>
          <a:xfrm>
            <a:off x="6591300" y="1983957"/>
            <a:ext cx="5295901" cy="923330"/>
            <a:chOff x="6591300" y="1717257"/>
            <a:chExt cx="5295901" cy="9233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F05CBC-59F1-44AF-9CFE-7C89DD3BD760}"/>
                </a:ext>
              </a:extLst>
            </p:cNvPr>
            <p:cNvSpPr/>
            <p:nvPr/>
          </p:nvSpPr>
          <p:spPr>
            <a:xfrm>
              <a:off x="7375071" y="1717257"/>
              <a:ext cx="4512130" cy="923330"/>
            </a:xfrm>
            <a:prstGeom prst="rect">
              <a:avLst/>
            </a:prstGeom>
            <a:solidFill>
              <a:srgbClr val="4B78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cap="small" dirty="0"/>
                <a:t>Diagnostic Inconsistencies </a:t>
              </a:r>
            </a:p>
            <a:p>
              <a:r>
                <a:rPr lang="en-US" dirty="0"/>
                <a:t>Symptoms progress despite treatment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No additional signs of inflammation</a:t>
              </a:r>
            </a:p>
          </p:txBody>
        </p:sp>
        <p:pic>
          <p:nvPicPr>
            <p:cNvPr id="19" name="Graphic 18" descr="Flag">
              <a:extLst>
                <a:ext uri="{FF2B5EF4-FFF2-40B4-BE49-F238E27FC236}">
                  <a16:creationId xmlns:a16="http://schemas.microsoft.com/office/drawing/2014/main" id="{ECBA9085-8D26-4AB7-B5F6-0B1FB17C0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91300" y="172172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42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H/O, history of</a:t>
            </a:r>
          </a:p>
          <a:p>
            <a:r>
              <a:rPr lang="en-US" dirty="0"/>
              <a:t>Meikle PJ, et al. </a:t>
            </a:r>
            <a:r>
              <a:rPr lang="en-US" i="1" dirty="0"/>
              <a:t>JAMA.</a:t>
            </a:r>
            <a:r>
              <a:rPr lang="en-US" dirty="0"/>
              <a:t> 1999;281:249-254. Beck M. </a:t>
            </a:r>
            <a:r>
              <a:rPr lang="en-US" i="1" dirty="0"/>
              <a:t>Dev Med Child Neurol. </a:t>
            </a:r>
            <a:r>
              <a:rPr lang="en-US" dirty="0"/>
              <a:t>2018;60:13-18. </a:t>
            </a:r>
            <a:r>
              <a:rPr lang="en-US" dirty="0" err="1"/>
              <a:t>Ballabio</a:t>
            </a:r>
            <a:r>
              <a:rPr lang="en-US" dirty="0"/>
              <a:t> A, </a:t>
            </a:r>
            <a:r>
              <a:rPr lang="en-US" dirty="0" err="1"/>
              <a:t>Gieselmann</a:t>
            </a:r>
            <a:r>
              <a:rPr lang="en-US" dirty="0"/>
              <a:t> V. </a:t>
            </a:r>
            <a:r>
              <a:rPr lang="en-US" i="1" dirty="0" err="1"/>
              <a:t>Biochimi</a:t>
            </a:r>
            <a:r>
              <a:rPr lang="en-US" i="1" dirty="0"/>
              <a:t> </a:t>
            </a:r>
            <a:r>
              <a:rPr lang="en-US" i="1" dirty="0" err="1"/>
              <a:t>Biophys</a:t>
            </a:r>
            <a:r>
              <a:rPr lang="en-US" i="1" dirty="0"/>
              <a:t> Acta. </a:t>
            </a:r>
            <a:r>
              <a:rPr lang="en-US" dirty="0"/>
              <a:t>2009;1793:684-696. Cimaz R, et al. </a:t>
            </a:r>
            <a:r>
              <a:rPr lang="en-US" i="1" dirty="0"/>
              <a:t>Ped Rheum. </a:t>
            </a:r>
            <a:r>
              <a:rPr lang="en-US" dirty="0"/>
              <a:t>2009;7:18. doi:10.1186/1546-0096-7-18. Bruni S, et al. </a:t>
            </a:r>
            <a:r>
              <a:rPr lang="en-US" i="1" dirty="0"/>
              <a:t>Mol Genet </a:t>
            </a:r>
            <a:r>
              <a:rPr lang="en-US" i="1" dirty="0" err="1"/>
              <a:t>Metabol</a:t>
            </a:r>
            <a:r>
              <a:rPr lang="en-US" i="1" dirty="0"/>
              <a:t> Rep. </a:t>
            </a:r>
            <a:r>
              <a:rPr lang="en-US" dirty="0"/>
              <a:t>2016;8:67-73. </a:t>
            </a:r>
            <a:r>
              <a:rPr lang="en-US" dirty="0" err="1"/>
              <a:t>Galimberti</a:t>
            </a:r>
            <a:r>
              <a:rPr lang="en-US" dirty="0"/>
              <a:t> C, et al. </a:t>
            </a:r>
            <a:r>
              <a:rPr lang="en-US" i="1" dirty="0"/>
              <a:t>Ital J </a:t>
            </a:r>
            <a:r>
              <a:rPr lang="en-US" i="1" dirty="0" err="1"/>
              <a:t>Pediatr</a:t>
            </a:r>
            <a:r>
              <a:rPr lang="en-US" dirty="0"/>
              <a:t>. 2018;44:133. doi:10.1186/s13052-018-0550-5.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Mucopolysaccharidosis I (MPS I)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3E9E971-D2C1-4BD4-8821-D15826A78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912669"/>
              </p:ext>
            </p:extLst>
          </p:nvPr>
        </p:nvGraphicFramePr>
        <p:xfrm>
          <a:off x="303408" y="1431562"/>
          <a:ext cx="11583793" cy="124968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8590548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Hurler / Hurler-</a:t>
                      </a:r>
                      <a:r>
                        <a:rPr lang="en-US" sz="1600" dirty="0" err="1"/>
                        <a:t>Scheie</a:t>
                      </a:r>
                      <a:r>
                        <a:rPr lang="en-US" sz="1600" dirty="0"/>
                        <a:t> / </a:t>
                      </a:r>
                      <a:r>
                        <a:rPr lang="en-US" sz="1600" dirty="0" err="1"/>
                        <a:t>Scheie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α</a:t>
                      </a:r>
                      <a:r>
                        <a:rPr lang="en-US" sz="1600" dirty="0"/>
                        <a:t>-iduronidase (IDUA)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Urinary glycosaminoglycan quantitative and qualitative testing</a:t>
                      </a:r>
                    </a:p>
                    <a:p>
                      <a:r>
                        <a:rPr lang="en-US" sz="1600" dirty="0"/>
                        <a:t>IDUA enzyme activity in fibroblasts, leukocytes, serum, or blood spots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24874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H/O, history of</a:t>
            </a:r>
          </a:p>
          <a:p>
            <a:r>
              <a:rPr lang="en-US" dirty="0"/>
              <a:t>Meikle PJ, et al. </a:t>
            </a:r>
            <a:r>
              <a:rPr lang="en-US" i="1" dirty="0"/>
              <a:t>JAMA.</a:t>
            </a:r>
            <a:r>
              <a:rPr lang="en-US" dirty="0"/>
              <a:t> 1999;281:249-254. Beck M. </a:t>
            </a:r>
            <a:r>
              <a:rPr lang="en-US" i="1" dirty="0"/>
              <a:t>Dev Med Child Neurol. </a:t>
            </a:r>
            <a:r>
              <a:rPr lang="en-US" dirty="0"/>
              <a:t>2018;60:13-18. </a:t>
            </a:r>
            <a:r>
              <a:rPr lang="en-US" dirty="0" err="1"/>
              <a:t>Ballabio</a:t>
            </a:r>
            <a:r>
              <a:rPr lang="en-US" dirty="0"/>
              <a:t> A, </a:t>
            </a:r>
            <a:r>
              <a:rPr lang="en-US" dirty="0" err="1"/>
              <a:t>Gieselmann</a:t>
            </a:r>
            <a:r>
              <a:rPr lang="en-US" dirty="0"/>
              <a:t> V. </a:t>
            </a:r>
            <a:r>
              <a:rPr lang="en-US" i="1" dirty="0" err="1"/>
              <a:t>Biochim</a:t>
            </a:r>
            <a:r>
              <a:rPr lang="en-US" i="1" dirty="0"/>
              <a:t> </a:t>
            </a:r>
            <a:r>
              <a:rPr lang="en-US" i="1" dirty="0" err="1"/>
              <a:t>Biophys</a:t>
            </a:r>
            <a:r>
              <a:rPr lang="en-US" i="1" dirty="0"/>
              <a:t> Acta. </a:t>
            </a:r>
            <a:r>
              <a:rPr lang="en-US" dirty="0"/>
              <a:t>2009;1793:684-696. Cimaz R, et al. </a:t>
            </a:r>
            <a:r>
              <a:rPr lang="en-US" i="1" dirty="0"/>
              <a:t>Ped Rheum. </a:t>
            </a:r>
            <a:r>
              <a:rPr lang="en-US" dirty="0"/>
              <a:t>2009;7:18. doi:10.1186/1546-0096-7-18. Bruni S, et al. </a:t>
            </a:r>
            <a:r>
              <a:rPr lang="en-US" i="1" dirty="0"/>
              <a:t>Mol Genet </a:t>
            </a:r>
            <a:r>
              <a:rPr lang="en-US" i="1" dirty="0" err="1"/>
              <a:t>Metabol</a:t>
            </a:r>
            <a:r>
              <a:rPr lang="en-US" i="1" dirty="0"/>
              <a:t> Rep. </a:t>
            </a:r>
            <a:r>
              <a:rPr lang="en-US" dirty="0"/>
              <a:t>2016;8:67-73. </a:t>
            </a:r>
            <a:r>
              <a:rPr lang="en-US" dirty="0" err="1"/>
              <a:t>Galimberti</a:t>
            </a:r>
            <a:r>
              <a:rPr lang="en-US" dirty="0"/>
              <a:t> C, et al. </a:t>
            </a:r>
            <a:r>
              <a:rPr lang="en-US" i="1" dirty="0"/>
              <a:t>Ital J </a:t>
            </a:r>
            <a:r>
              <a:rPr lang="en-US" i="1" dirty="0" err="1"/>
              <a:t>Pediatr</a:t>
            </a:r>
            <a:r>
              <a:rPr lang="en-US" dirty="0"/>
              <a:t>. 2018;44:133. doi:10.1186/s13052-018-0550-5.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Mucopolysaccharidosis I (MPS I)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3E9E971-D2C1-4BD4-8821-D15826A78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618104"/>
              </p:ext>
            </p:extLst>
          </p:nvPr>
        </p:nvGraphicFramePr>
        <p:xfrm>
          <a:off x="303408" y="1431562"/>
          <a:ext cx="11583793" cy="28956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5275847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3314701">
                  <a:extLst>
                    <a:ext uri="{9D8B030D-6E8A-4147-A177-3AD203B41FA5}">
                      <a16:colId xmlns:a16="http://schemas.microsoft.com/office/drawing/2014/main" val="973420015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Hurler / Hurler-</a:t>
                      </a:r>
                      <a:r>
                        <a:rPr lang="en-US" sz="1600" dirty="0" err="1"/>
                        <a:t>Scheie</a:t>
                      </a:r>
                      <a:r>
                        <a:rPr lang="en-US" sz="1600" dirty="0"/>
                        <a:t> / </a:t>
                      </a:r>
                      <a:r>
                        <a:rPr lang="en-US" sz="1600" dirty="0" err="1"/>
                        <a:t>Scheie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1600" dirty="0"/>
                        <a:t>α</a:t>
                      </a:r>
                      <a:r>
                        <a:rPr lang="en-US" sz="1600" dirty="0"/>
                        <a:t>-iduronidase (IDUA)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Urinary glycosaminoglycan quantitative and qualitative testing</a:t>
                      </a:r>
                    </a:p>
                    <a:p>
                      <a:r>
                        <a:rPr lang="en-US" sz="1600" dirty="0"/>
                        <a:t>IDUA enzyme activity in fibroblasts, leukocytes, serum, or blood spots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443654">
                <a:tc>
                  <a:txBody>
                    <a:bodyPr/>
                    <a:lstStyle/>
                    <a:p>
                      <a:r>
                        <a:rPr lang="en-US" sz="1600" b="1" dirty="0"/>
                        <a:t>Early Clinical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Joint pain, stiffness, or contractures without systemic or local signs of inflammation; no response to anti-inflammatory treatment or steroids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H/O umbilical or inguinal hernia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H/O frequent ENT infections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Carpal tunnel syndrome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Cardiac valve disease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Coarse facies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Hearing loss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Corneal clouding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Severe and Attenuated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7906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H/O, history of</a:t>
            </a:r>
          </a:p>
          <a:p>
            <a:r>
              <a:rPr lang="en-US" dirty="0"/>
              <a:t>Meikle PJ, et al. </a:t>
            </a:r>
            <a:r>
              <a:rPr lang="en-US" i="1" dirty="0"/>
              <a:t>JAMA.</a:t>
            </a:r>
            <a:r>
              <a:rPr lang="en-US" dirty="0"/>
              <a:t> 1999;281:249-254. Beck M. </a:t>
            </a:r>
            <a:r>
              <a:rPr lang="en-US" i="1" dirty="0"/>
              <a:t>Dev Med Child Neurol. </a:t>
            </a:r>
            <a:r>
              <a:rPr lang="en-US" dirty="0"/>
              <a:t>2018;60:13-18. </a:t>
            </a:r>
            <a:r>
              <a:rPr lang="en-US" dirty="0" err="1"/>
              <a:t>Ballabio</a:t>
            </a:r>
            <a:r>
              <a:rPr lang="en-US" dirty="0"/>
              <a:t> A, </a:t>
            </a:r>
            <a:r>
              <a:rPr lang="en-US" dirty="0" err="1"/>
              <a:t>Gieselmann</a:t>
            </a:r>
            <a:r>
              <a:rPr lang="en-US" dirty="0"/>
              <a:t> V. </a:t>
            </a:r>
            <a:r>
              <a:rPr lang="en-US" i="1" dirty="0" err="1"/>
              <a:t>Biochim</a:t>
            </a:r>
            <a:r>
              <a:rPr lang="en-US" i="1" dirty="0"/>
              <a:t> </a:t>
            </a:r>
            <a:r>
              <a:rPr lang="en-US" i="1" dirty="0" err="1"/>
              <a:t>Biophys</a:t>
            </a:r>
            <a:r>
              <a:rPr lang="en-US" i="1" dirty="0"/>
              <a:t> Acta. </a:t>
            </a:r>
            <a:r>
              <a:rPr lang="en-US" dirty="0"/>
              <a:t>2009;1793:684-696. Cimaz R, et al. </a:t>
            </a:r>
            <a:r>
              <a:rPr lang="en-US" i="1" dirty="0"/>
              <a:t>Ped Rheum. </a:t>
            </a:r>
            <a:r>
              <a:rPr lang="en-US" dirty="0"/>
              <a:t>2009;7:18. doi:10.1186/1546-0096-7-18. Bruni S, et al. </a:t>
            </a:r>
            <a:r>
              <a:rPr lang="en-US" i="1" dirty="0"/>
              <a:t>Mol Genet </a:t>
            </a:r>
            <a:r>
              <a:rPr lang="en-US" i="1" dirty="0" err="1"/>
              <a:t>Metabol</a:t>
            </a:r>
            <a:r>
              <a:rPr lang="en-US" i="1" dirty="0"/>
              <a:t> Rep. </a:t>
            </a:r>
            <a:r>
              <a:rPr lang="en-US" dirty="0"/>
              <a:t>2016;8:67-73. </a:t>
            </a:r>
            <a:r>
              <a:rPr lang="en-US" dirty="0" err="1"/>
              <a:t>Galimberti</a:t>
            </a:r>
            <a:r>
              <a:rPr lang="en-US" dirty="0"/>
              <a:t> C, et al. </a:t>
            </a:r>
            <a:r>
              <a:rPr lang="en-US" i="1" dirty="0"/>
              <a:t>Ital J </a:t>
            </a:r>
            <a:r>
              <a:rPr lang="en-US" i="1" dirty="0" err="1"/>
              <a:t>Pediatr</a:t>
            </a:r>
            <a:r>
              <a:rPr lang="en-US" dirty="0"/>
              <a:t>. 2018;44:133. doi:10.1186/s13052-018-0550-5.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Mucopolysaccharidosis I (MPS I)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3E9E971-D2C1-4BD4-8821-D15826A78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11588"/>
              </p:ext>
            </p:extLst>
          </p:nvPr>
        </p:nvGraphicFramePr>
        <p:xfrm>
          <a:off x="303408" y="1431562"/>
          <a:ext cx="11583793" cy="438912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4295274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980573">
                  <a:extLst>
                    <a:ext uri="{9D8B030D-6E8A-4147-A177-3AD203B41FA5}">
                      <a16:colId xmlns:a16="http://schemas.microsoft.com/office/drawing/2014/main" val="2220461589"/>
                    </a:ext>
                  </a:extLst>
                </a:gridCol>
                <a:gridCol w="3314701">
                  <a:extLst>
                    <a:ext uri="{9D8B030D-6E8A-4147-A177-3AD203B41FA5}">
                      <a16:colId xmlns:a16="http://schemas.microsoft.com/office/drawing/2014/main" val="973420015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Hurler / Hurler-</a:t>
                      </a:r>
                      <a:r>
                        <a:rPr lang="en-US" sz="1600" dirty="0" err="1"/>
                        <a:t>Scheie</a:t>
                      </a:r>
                      <a:r>
                        <a:rPr lang="en-US" sz="1600" dirty="0"/>
                        <a:t> / </a:t>
                      </a:r>
                      <a:r>
                        <a:rPr lang="en-US" sz="1600" dirty="0" err="1"/>
                        <a:t>Scheie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l-GR" sz="1600" dirty="0"/>
                        <a:t>α</a:t>
                      </a:r>
                      <a:r>
                        <a:rPr lang="en-US" sz="1600" dirty="0"/>
                        <a:t>-iduronidase (IDUA)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Urinary glycosaminoglycan quantitative and qualitative testing</a:t>
                      </a:r>
                    </a:p>
                    <a:p>
                      <a:r>
                        <a:rPr lang="en-US" sz="1600" dirty="0"/>
                        <a:t>IDUA enzyme activity in fibroblasts, leukocytes, serum, or blood spots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443654">
                <a:tc>
                  <a:txBody>
                    <a:bodyPr/>
                    <a:lstStyle/>
                    <a:p>
                      <a:r>
                        <a:rPr lang="en-US" sz="1600" b="1" dirty="0"/>
                        <a:t>Early Clinical Characteristics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Joint pain, stiffness, or contractures without systemic or local signs of inflammation; no response to anti-inflammatory treatment or steroids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H/O umbilical or inguinal hernia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H/O frequent ENT infections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Carpal tunnel syndrome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Cardiac valve disease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Coarse facies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Hearing loss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Corneal clouding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Severe and Attenuated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Common Misdiagnoses and Referrals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Rheumatology for autoimmune disease, rheumatoid arthritis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Cardiology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 specialists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Ophthalmology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Pediatrics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936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Diagnostic Algorithm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Cimaz R, et al. Available </a:t>
                      </a:r>
                      <a:r>
                        <a:rPr lang="en-US" sz="1600" dirty="0">
                          <a:hlinkClick r:id="rId2"/>
                        </a:rPr>
                        <a:t>here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827854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Approved Treatment(s)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Enzyme replacement (</a:t>
                      </a:r>
                      <a:r>
                        <a:rPr lang="en-US" sz="1600" dirty="0" err="1"/>
                        <a:t>laronidase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9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10973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FIG9">
            <a:extLst>
              <a:ext uri="{FF2B5EF4-FFF2-40B4-BE49-F238E27FC236}">
                <a16:creationId xmlns:a16="http://schemas.microsoft.com/office/drawing/2014/main" id="{B0F8226B-3035-43B2-85F1-25413B805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8186"/>
          <a:stretch/>
        </p:blipFill>
        <p:spPr bwMode="auto">
          <a:xfrm>
            <a:off x="2689750" y="1490980"/>
            <a:ext cx="2374439" cy="355854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F6D546-1F40-4829-A8F7-550E71234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Courtesy of Barbara K Burton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F7B79A-FED3-4331-89A6-1DE35EBB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in MPS I</a:t>
            </a:r>
          </a:p>
        </p:txBody>
      </p:sp>
      <p:pic>
        <p:nvPicPr>
          <p:cNvPr id="5" name="Picture 47" descr="EB">
            <a:extLst>
              <a:ext uri="{FF2B5EF4-FFF2-40B4-BE49-F238E27FC236}">
                <a16:creationId xmlns:a16="http://schemas.microsoft.com/office/drawing/2014/main" id="{BBE7C716-1ED6-4461-B09E-B314753E4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/>
          <a:stretch/>
        </p:blipFill>
        <p:spPr bwMode="auto">
          <a:xfrm>
            <a:off x="213014" y="769258"/>
            <a:ext cx="1551144" cy="184694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0">
            <a:extLst>
              <a:ext uri="{FF2B5EF4-FFF2-40B4-BE49-F238E27FC236}">
                <a16:creationId xmlns:a16="http://schemas.microsoft.com/office/drawing/2014/main" id="{0F506169-CC01-444A-8648-0507269C3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41601"/>
            <a:ext cx="1955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323C55"/>
                </a:solidFill>
              </a:rPr>
              <a:t>Severe disease, 10 months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B76139AC-C2C7-4B58-A743-FE7E78649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"/>
          <a:stretch/>
        </p:blipFill>
        <p:spPr bwMode="auto">
          <a:xfrm>
            <a:off x="212619" y="3348977"/>
            <a:ext cx="1543246" cy="20648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FE39FB9-53D8-42A3-A568-7F7D29873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29" y="1494790"/>
            <a:ext cx="2510043" cy="35509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5AF01CB3-4A56-40F2-8E1B-3C496A7B3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32" y="2218619"/>
            <a:ext cx="3354572" cy="2103263"/>
          </a:xfrm>
          <a:prstGeom prst="rect">
            <a:avLst/>
          </a:prstGeom>
          <a:noFill/>
          <a:ln w="19050" cap="flat">
            <a:noFill/>
            <a:miter lim="800000"/>
            <a:headEnd type="none" w="sm" len="sm"/>
            <a:tailEnd type="none" w="sm" len="sm"/>
          </a:ln>
        </p:spPr>
      </p:pic>
      <p:sp>
        <p:nvSpPr>
          <p:cNvPr id="13" name="Text Box 40">
            <a:extLst>
              <a:ext uri="{FF2B5EF4-FFF2-40B4-BE49-F238E27FC236}">
                <a16:creationId xmlns:a16="http://schemas.microsoft.com/office/drawing/2014/main" id="{976C7C41-FA31-44D0-9AC6-6FABD015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5359401"/>
            <a:ext cx="152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323C55"/>
                </a:solidFill>
              </a:rPr>
              <a:t>Less severe, 11 years</a:t>
            </a:r>
          </a:p>
        </p:txBody>
      </p:sp>
    </p:spTree>
    <p:extLst>
      <p:ext uri="{BB962C8B-B14F-4D97-AF65-F5344CB8AC3E}">
        <p14:creationId xmlns:p14="http://schemas.microsoft.com/office/powerpoint/2010/main" val="366834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0136D-9228-4227-A998-7F78B7E62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E296ACE-6D4C-4DFC-95B2-212FA39F9DF4}"/>
              </a:ext>
            </a:extLst>
          </p:cNvPr>
          <p:cNvGraphicFramePr>
            <a:graphicFrameLocks noGrp="1"/>
          </p:cNvGraphicFramePr>
          <p:nvPr/>
        </p:nvGraphicFramePr>
        <p:xfrm>
          <a:off x="521980" y="1770077"/>
          <a:ext cx="9670644" cy="16215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35322">
                  <a:extLst>
                    <a:ext uri="{9D8B030D-6E8A-4147-A177-3AD203B41FA5}">
                      <a16:colId xmlns:a16="http://schemas.microsoft.com/office/drawing/2014/main" val="2578193181"/>
                    </a:ext>
                  </a:extLst>
                </a:gridCol>
                <a:gridCol w="4835322">
                  <a:extLst>
                    <a:ext uri="{9D8B030D-6E8A-4147-A177-3AD203B41FA5}">
                      <a16:colId xmlns:a16="http://schemas.microsoft.com/office/drawing/2014/main" val="3849504456"/>
                    </a:ext>
                  </a:extLst>
                </a:gridCol>
              </a:tblGrid>
              <a:tr h="4613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226016"/>
                  </a:ext>
                </a:extLst>
              </a:tr>
              <a:tr h="520180">
                <a:tc>
                  <a:txBody>
                    <a:bodyPr/>
                    <a:lstStyle/>
                    <a:p>
                      <a:r>
                        <a:rPr lang="en-US" dirty="0"/>
                        <a:t>Consultant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Aeglea,Biomarin</a:t>
                      </a:r>
                      <a:r>
                        <a:rPr lang="en-US" dirty="0"/>
                        <a:t>, Denali, JCR Pharm, Takeda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480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Speaker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Biomarin</a:t>
                      </a:r>
                      <a:r>
                        <a:rPr lang="en-US" dirty="0"/>
                        <a:t>, Horizon, Sanofi, Takeda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63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01257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Lidove</a:t>
            </a:r>
            <a:r>
              <a:rPr lang="en-US" dirty="0"/>
              <a:t> O, et al. In: Mehta A, et al. Oxford </a:t>
            </a:r>
            <a:r>
              <a:rPr lang="en-US" dirty="0" err="1"/>
              <a:t>PharmaGenesis</a:t>
            </a:r>
            <a:r>
              <a:rPr lang="en-US" dirty="0"/>
              <a:t>; 2006. Chapter 24. Available from: www.ncbi.nlm.nih.gov/books/NBK11605/</a:t>
            </a:r>
          </a:p>
          <a:p>
            <a:r>
              <a:rPr lang="en-US" dirty="0"/>
              <a:t>Patil R, et al. </a:t>
            </a:r>
            <a:r>
              <a:rPr lang="en-US" i="1" dirty="0"/>
              <a:t>JAPI </a:t>
            </a:r>
            <a:r>
              <a:rPr lang="en-US" dirty="0"/>
              <a:t>2014;62:69-71. https://www.mayocliniclabs.com/it-mmfiles/</a:t>
            </a:r>
            <a:r>
              <a:rPr lang="en-US" dirty="0" err="1"/>
              <a:t>Fabry_Disease_Testing_Algorithm.pdf</a:t>
            </a:r>
            <a:r>
              <a:rPr lang="en-US" dirty="0"/>
              <a:t>.  Photo credit SAGE Publishing used under Creative Commons Attribution 3.0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Adolescent Male Presents for Evaluation of Cutaneous Lesions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8930590"/>
              </p:ext>
            </p:extLst>
          </p:nvPr>
        </p:nvGraphicFramePr>
        <p:xfrm>
          <a:off x="288925" y="1458540"/>
          <a:ext cx="6259793" cy="32918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14-year-old with skin lesions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Angiokeratomas on abdomen, buttocks, and thighs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Intermittent and progressive burning pain in limbs since age 10, no response to treatment with analgesics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Heat and exercise intolerant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History of irritable bowel syndrome (abdominal cramping, diarrhea) exacerbated by stress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Mild proteinuria (+1)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8A71E92-DBB2-46F8-AB25-5F8B1CFC2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904" y="1419379"/>
            <a:ext cx="4980864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1657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Zar</a:t>
            </a:r>
            <a:r>
              <a:rPr lang="en-US" dirty="0"/>
              <a:t>-Kessler C, et al. </a:t>
            </a:r>
            <a:r>
              <a:rPr lang="en-US" i="1" dirty="0" err="1"/>
              <a:t>Ther</a:t>
            </a:r>
            <a:r>
              <a:rPr lang="en-US" i="1" dirty="0"/>
              <a:t> Adv </a:t>
            </a:r>
            <a:r>
              <a:rPr lang="en-US" i="1" dirty="0" err="1"/>
              <a:t>Gastrointerol</a:t>
            </a:r>
            <a:r>
              <a:rPr lang="en-US" i="1" dirty="0"/>
              <a:t>. </a:t>
            </a:r>
            <a:r>
              <a:rPr lang="en-US" dirty="0"/>
              <a:t>2016;9:626-634. </a:t>
            </a:r>
            <a:r>
              <a:rPr lang="en-US" dirty="0" err="1"/>
              <a:t>Bekri</a:t>
            </a:r>
            <a:r>
              <a:rPr lang="en-US" dirty="0"/>
              <a:t> S, et al. </a:t>
            </a:r>
            <a:r>
              <a:rPr lang="en-US" i="1" dirty="0"/>
              <a:t>Nephron Clin </a:t>
            </a:r>
            <a:r>
              <a:rPr lang="en-US" i="1" dirty="0" err="1"/>
              <a:t>Pract</a:t>
            </a:r>
            <a:r>
              <a:rPr lang="en-US" i="1" dirty="0"/>
              <a:t>.</a:t>
            </a:r>
            <a:r>
              <a:rPr lang="en-US" dirty="0"/>
              <a:t> 2005;101:c33-38. Mehta A, Hughes DA. </a:t>
            </a:r>
            <a:r>
              <a:rPr lang="en-US" i="1" dirty="0" err="1"/>
              <a:t>GeneReviews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dirty="0" err="1"/>
              <a:t>Pagon</a:t>
            </a:r>
            <a:r>
              <a:rPr lang="en-US" dirty="0"/>
              <a:t> RA, et al, Eds. 1993 University of Washington. </a:t>
            </a:r>
            <a:r>
              <a:rPr lang="en-US" dirty="0" err="1"/>
              <a:t>Lidove</a:t>
            </a:r>
            <a:r>
              <a:rPr lang="en-US" dirty="0"/>
              <a:t> O, et al. In: Mehta A, et al. Oxford </a:t>
            </a:r>
            <a:r>
              <a:rPr lang="en-US" dirty="0" err="1"/>
              <a:t>PharmaGenesis</a:t>
            </a:r>
            <a:r>
              <a:rPr lang="en-US" dirty="0"/>
              <a:t>; 2006. Chapter 24. Available from: www.ncbi.nlm.nih.gov/books/NBK11605/</a:t>
            </a:r>
          </a:p>
          <a:p>
            <a:r>
              <a:rPr lang="en-US" dirty="0"/>
              <a:t>Patil R, et al. </a:t>
            </a:r>
            <a:r>
              <a:rPr lang="en-US" i="1" dirty="0"/>
              <a:t>JAPI. </a:t>
            </a:r>
            <a:r>
              <a:rPr lang="en-US" dirty="0"/>
              <a:t>2014;62:69-71. https://www.mayocliniclabs.com/it-mmfiles/Fabry_Disease_Testing_Algorithm.pdf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Adolescent Male Presents for Evaluation of Cutaneous Lesions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745966702"/>
              </p:ext>
            </p:extLst>
          </p:nvPr>
        </p:nvGraphicFramePr>
        <p:xfrm>
          <a:off x="288925" y="1458540"/>
          <a:ext cx="6259793" cy="32918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14-year old with skin lesions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Angiokeratomas on abdomen, buttocks, and thighs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Intermittent and progressive burning pain in limbs since age 10, no response to treatment with analgesics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Heat and exercise intolerant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History of irritable bowel syndrome (abdominal cramping, diarrhea) exacerbated by stress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Mild proteinuria (+1)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00B73A1-60C7-450B-8CCF-B6FB45685F48}"/>
              </a:ext>
            </a:extLst>
          </p:cNvPr>
          <p:cNvGrpSpPr/>
          <p:nvPr/>
        </p:nvGrpSpPr>
        <p:grpSpPr>
          <a:xfrm>
            <a:off x="6591300" y="3027414"/>
            <a:ext cx="5295901" cy="2862322"/>
            <a:chOff x="6591300" y="2312623"/>
            <a:chExt cx="5295901" cy="28623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CBC731-81B0-4FC2-AD42-59E2082996D2}"/>
                </a:ext>
              </a:extLst>
            </p:cNvPr>
            <p:cNvSpPr/>
            <p:nvPr/>
          </p:nvSpPr>
          <p:spPr>
            <a:xfrm>
              <a:off x="7375071" y="2312623"/>
              <a:ext cx="4512130" cy="2862322"/>
            </a:xfrm>
            <a:prstGeom prst="rect">
              <a:avLst/>
            </a:prstGeom>
            <a:solidFill>
              <a:srgbClr val="4B78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cap="small" dirty="0"/>
                <a:t>Symptom Complex</a:t>
              </a:r>
            </a:p>
            <a:p>
              <a:pPr marL="174625" indent="-174625"/>
              <a:r>
                <a:rPr lang="en-US" dirty="0"/>
                <a:t>Family history of renal, cardiac, or neuronal disease</a:t>
              </a:r>
            </a:p>
            <a:p>
              <a:r>
                <a:rPr lang="en-US" dirty="0"/>
                <a:t>Angiokeratoma</a:t>
              </a:r>
            </a:p>
            <a:p>
              <a:pPr marL="174625" indent="-174625"/>
              <a:r>
                <a:rPr lang="en-US" dirty="0"/>
                <a:t>Peripheral neuropathy exacerbated by stress, exercise, or temperature changes</a:t>
              </a:r>
            </a:p>
            <a:p>
              <a:r>
                <a:rPr lang="en-US" dirty="0"/>
                <a:t>Proteinuria or renal disease</a:t>
              </a:r>
            </a:p>
            <a:p>
              <a:r>
                <a:rPr lang="en-US" dirty="0"/>
                <a:t>Abdominal pain, diarrhea</a:t>
              </a:r>
            </a:p>
            <a:p>
              <a:r>
                <a:rPr lang="en-US" dirty="0"/>
                <a:t>Cardiovascular disease</a:t>
              </a:r>
            </a:p>
            <a:p>
              <a:r>
                <a:rPr lang="en-US" dirty="0"/>
                <a:t>Absence of neuronal involvement</a:t>
              </a:r>
            </a:p>
          </p:txBody>
        </p:sp>
        <p:pic>
          <p:nvPicPr>
            <p:cNvPr id="10" name="Graphic 9" descr="Flag">
              <a:extLst>
                <a:ext uri="{FF2B5EF4-FFF2-40B4-BE49-F238E27FC236}">
                  <a16:creationId xmlns:a16="http://schemas.microsoft.com/office/drawing/2014/main" id="{B280F295-7C3E-4075-84D9-3D5D51EFF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91300" y="3286580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13AE06-E64A-405E-8E08-A6958F7EEAF9}"/>
              </a:ext>
            </a:extLst>
          </p:cNvPr>
          <p:cNvGrpSpPr/>
          <p:nvPr/>
        </p:nvGrpSpPr>
        <p:grpSpPr>
          <a:xfrm>
            <a:off x="6591300" y="1445701"/>
            <a:ext cx="5295901" cy="1477328"/>
            <a:chOff x="6591300" y="1440259"/>
            <a:chExt cx="5295901" cy="147732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BF7288-5ECC-4BDC-AEB6-4432C5456F17}"/>
                </a:ext>
              </a:extLst>
            </p:cNvPr>
            <p:cNvSpPr/>
            <p:nvPr/>
          </p:nvSpPr>
          <p:spPr>
            <a:xfrm>
              <a:off x="7375071" y="1440259"/>
              <a:ext cx="4512130" cy="1477328"/>
            </a:xfrm>
            <a:prstGeom prst="rect">
              <a:avLst/>
            </a:prstGeom>
            <a:solidFill>
              <a:srgbClr val="4B78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cap="small" dirty="0"/>
                <a:t>Diagnostic Inconsistencies </a:t>
              </a:r>
            </a:p>
            <a:p>
              <a:r>
                <a:rPr lang="en-US" dirty="0"/>
                <a:t>Often treated for a dermatologic, cardiovascular/cerebrovascular, renal, or autoimmune condition without recognition of Fabry symptom complex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Graphic 12" descr="Flag">
              <a:extLst>
                <a:ext uri="{FF2B5EF4-FFF2-40B4-BE49-F238E27FC236}">
                  <a16:creationId xmlns:a16="http://schemas.microsoft.com/office/drawing/2014/main" id="{EA145125-FA9B-484B-8CCE-0C55D08CA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91300" y="172172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04407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Zar</a:t>
            </a:r>
            <a:r>
              <a:rPr lang="en-US" dirty="0"/>
              <a:t>-Kessler C, et al. </a:t>
            </a:r>
            <a:r>
              <a:rPr lang="en-US" i="1" dirty="0" err="1"/>
              <a:t>Ther</a:t>
            </a:r>
            <a:r>
              <a:rPr lang="en-US" i="1" dirty="0"/>
              <a:t> Adv </a:t>
            </a:r>
            <a:r>
              <a:rPr lang="en-US" i="1" dirty="0" err="1"/>
              <a:t>Gastrointerol</a:t>
            </a:r>
            <a:r>
              <a:rPr lang="en-US" i="1" dirty="0"/>
              <a:t>. </a:t>
            </a:r>
            <a:r>
              <a:rPr lang="en-US" dirty="0"/>
              <a:t>2016;9:626-634. </a:t>
            </a:r>
            <a:r>
              <a:rPr lang="en-US" dirty="0" err="1"/>
              <a:t>Bekri</a:t>
            </a:r>
            <a:r>
              <a:rPr lang="en-US" dirty="0"/>
              <a:t> S, et al. </a:t>
            </a:r>
            <a:r>
              <a:rPr lang="en-US" i="1" dirty="0"/>
              <a:t>Nephron Clin </a:t>
            </a:r>
            <a:r>
              <a:rPr lang="en-US" i="1" dirty="0" err="1"/>
              <a:t>Pract</a:t>
            </a:r>
            <a:r>
              <a:rPr lang="en-US" i="1" dirty="0"/>
              <a:t>. </a:t>
            </a:r>
            <a:r>
              <a:rPr lang="en-US" dirty="0"/>
              <a:t>2005;101:c33-38. Mehta A, Hughes DA. </a:t>
            </a:r>
            <a:r>
              <a:rPr lang="en-US" i="1" dirty="0" err="1"/>
              <a:t>GeneReviews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dirty="0" err="1"/>
              <a:t>Pagon</a:t>
            </a:r>
            <a:r>
              <a:rPr lang="en-US" dirty="0"/>
              <a:t> RA, et al, Eds. 1993 University of Washington. </a:t>
            </a:r>
            <a:r>
              <a:rPr lang="en-US" dirty="0" err="1"/>
              <a:t>Lidove</a:t>
            </a:r>
            <a:r>
              <a:rPr lang="en-US" dirty="0"/>
              <a:t> O, et al. In: Mehta A, et al. Oxford </a:t>
            </a:r>
            <a:r>
              <a:rPr lang="en-US" dirty="0" err="1"/>
              <a:t>PharmaGenesis</a:t>
            </a:r>
            <a:r>
              <a:rPr lang="en-US" dirty="0"/>
              <a:t>; 2006. Chapter 24. Available from: www.ncbi.nlm.nih.gov/books/NBK11605/</a:t>
            </a:r>
          </a:p>
          <a:p>
            <a:r>
              <a:rPr lang="en-US" dirty="0"/>
              <a:t>Patil R, et al. </a:t>
            </a:r>
            <a:r>
              <a:rPr lang="en-US" i="1" dirty="0"/>
              <a:t>JAPI. </a:t>
            </a:r>
            <a:r>
              <a:rPr lang="en-US" dirty="0"/>
              <a:t>2014;62:69-71. https://www.mayocliniclabs.com/it-mmfiles/Fabry_Disease_Testing_Algorithm.pdf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Fabry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228610"/>
              </p:ext>
            </p:extLst>
          </p:nvPr>
        </p:nvGraphicFramePr>
        <p:xfrm>
          <a:off x="303408" y="865505"/>
          <a:ext cx="11583793" cy="10058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8590548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Galactosidase 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α</a:t>
                      </a:r>
                      <a:r>
                        <a:rPr lang="en-US" sz="1600" dirty="0"/>
                        <a:t>-galactosidase A activity in leukocytes, </a:t>
                      </a:r>
                      <a:r>
                        <a:rPr lang="en-US" sz="1600" i="1" dirty="0"/>
                        <a:t>GLA </a:t>
                      </a:r>
                      <a:r>
                        <a:rPr lang="en-US" sz="1600" i="0" dirty="0"/>
                        <a:t>mutation analysis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72494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Zar</a:t>
            </a:r>
            <a:r>
              <a:rPr lang="en-US" dirty="0"/>
              <a:t>-Kessler C, et al. </a:t>
            </a:r>
            <a:r>
              <a:rPr lang="en-US" i="1" dirty="0" err="1"/>
              <a:t>Ther</a:t>
            </a:r>
            <a:r>
              <a:rPr lang="en-US" i="1" dirty="0"/>
              <a:t> Adv </a:t>
            </a:r>
            <a:r>
              <a:rPr lang="en-US" i="1" dirty="0" err="1"/>
              <a:t>Gastrointerol</a:t>
            </a:r>
            <a:r>
              <a:rPr lang="en-US" i="1" dirty="0"/>
              <a:t>. </a:t>
            </a:r>
            <a:r>
              <a:rPr lang="en-US" dirty="0"/>
              <a:t>2016;9:626-634. </a:t>
            </a:r>
            <a:r>
              <a:rPr lang="en-US" dirty="0" err="1"/>
              <a:t>Bekri</a:t>
            </a:r>
            <a:r>
              <a:rPr lang="en-US" dirty="0"/>
              <a:t> S, et al. </a:t>
            </a:r>
            <a:r>
              <a:rPr lang="en-US" i="1" dirty="0"/>
              <a:t>Nephron Clin </a:t>
            </a:r>
            <a:r>
              <a:rPr lang="en-US" i="1" dirty="0" err="1"/>
              <a:t>Pract</a:t>
            </a:r>
            <a:r>
              <a:rPr lang="en-US" i="1" dirty="0"/>
              <a:t>. </a:t>
            </a:r>
            <a:r>
              <a:rPr lang="en-US" dirty="0"/>
              <a:t>2005;101:c33-38. Mehta A, Hughes DA. </a:t>
            </a:r>
            <a:r>
              <a:rPr lang="en-US" i="1" dirty="0" err="1"/>
              <a:t>GeneReviews</a:t>
            </a:r>
            <a:r>
              <a:rPr lang="en-US" dirty="0"/>
              <a:t>, </a:t>
            </a:r>
            <a:r>
              <a:rPr lang="en-US" dirty="0" err="1"/>
              <a:t>Pagon</a:t>
            </a:r>
            <a:r>
              <a:rPr lang="en-US" dirty="0"/>
              <a:t> RA, et al, Eds. 1993 University of Washington. </a:t>
            </a:r>
            <a:r>
              <a:rPr lang="en-US" dirty="0" err="1"/>
              <a:t>Lidove</a:t>
            </a:r>
            <a:r>
              <a:rPr lang="en-US" dirty="0"/>
              <a:t> O, et al. In: Mehta A, et al. Oxford </a:t>
            </a:r>
            <a:r>
              <a:rPr lang="en-US" dirty="0" err="1"/>
              <a:t>PharmaGenesis</a:t>
            </a:r>
            <a:r>
              <a:rPr lang="en-US" dirty="0"/>
              <a:t>; 2006. Chapter 24. Available from: www.ncbi.nlm.nih.gov/books/NBK11605/</a:t>
            </a:r>
          </a:p>
          <a:p>
            <a:r>
              <a:rPr lang="en-US" dirty="0"/>
              <a:t>Patil R, et al. </a:t>
            </a:r>
            <a:r>
              <a:rPr lang="en-US" i="1" dirty="0"/>
              <a:t>JAPI. </a:t>
            </a:r>
            <a:r>
              <a:rPr lang="en-US" dirty="0"/>
              <a:t>2014;62:69-71. https://www.mayocliniclabs.com/it-mmfiles/Fabry_Disease_Testing_Algorithm.pdf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Fabry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256693"/>
              </p:ext>
            </p:extLst>
          </p:nvPr>
        </p:nvGraphicFramePr>
        <p:xfrm>
          <a:off x="303408" y="865505"/>
          <a:ext cx="11583793" cy="28956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3742776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4847772">
                  <a:extLst>
                    <a:ext uri="{9D8B030D-6E8A-4147-A177-3AD203B41FA5}">
                      <a16:colId xmlns:a16="http://schemas.microsoft.com/office/drawing/2014/main" val="813987235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Galactosidase A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1600" dirty="0"/>
                        <a:t>α</a:t>
                      </a:r>
                      <a:r>
                        <a:rPr lang="en-US" sz="1600" dirty="0"/>
                        <a:t>-galactosidase A activity in leukocytes, </a:t>
                      </a:r>
                      <a:r>
                        <a:rPr lang="en-US" sz="1600" i="1" dirty="0"/>
                        <a:t>GLA </a:t>
                      </a:r>
                      <a:r>
                        <a:rPr lang="en-US" sz="1600" i="0" dirty="0"/>
                        <a:t>mutation analysis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443654">
                <a:tc>
                  <a:txBody>
                    <a:bodyPr/>
                    <a:lstStyle/>
                    <a:p>
                      <a:r>
                        <a:rPr lang="en-US" sz="1600" b="1" dirty="0"/>
                        <a:t>Early Clinical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Painful </a:t>
                      </a:r>
                      <a:r>
                        <a:rPr lang="en-US" sz="1600" dirty="0" err="1"/>
                        <a:t>paresthesias</a:t>
                      </a:r>
                      <a:r>
                        <a:rPr lang="en-US" sz="1600" dirty="0"/>
                        <a:t>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Angiokeratoma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Renal disease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Cardiomyopathy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Abdominal pain, diarrhea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Hypohidrosis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temperature sensitivity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Neuronal involvement absent 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Widespread lipid storage in endothelial and vascular smooth muscle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Forms/Onset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X-linked, but symptoms possible in female heterozygous carriers</a:t>
                      </a:r>
                    </a:p>
                    <a:p>
                      <a:r>
                        <a:rPr lang="en-US" sz="1600" dirty="0"/>
                        <a:t>Childhood or adolescent onset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7309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Zar</a:t>
            </a:r>
            <a:r>
              <a:rPr lang="en-US" dirty="0"/>
              <a:t>-Kessler C, et al. </a:t>
            </a:r>
            <a:r>
              <a:rPr lang="en-US" i="1" dirty="0" err="1"/>
              <a:t>Ther</a:t>
            </a:r>
            <a:r>
              <a:rPr lang="en-US" i="1" dirty="0"/>
              <a:t> Adv </a:t>
            </a:r>
            <a:r>
              <a:rPr lang="en-US" i="1" dirty="0" err="1"/>
              <a:t>Gastrointerol</a:t>
            </a:r>
            <a:r>
              <a:rPr lang="en-US" i="1" dirty="0"/>
              <a:t>. </a:t>
            </a:r>
            <a:r>
              <a:rPr lang="en-US" dirty="0"/>
              <a:t>2016;9:626-634. </a:t>
            </a:r>
            <a:r>
              <a:rPr lang="en-US" dirty="0" err="1"/>
              <a:t>Bekri</a:t>
            </a:r>
            <a:r>
              <a:rPr lang="en-US" dirty="0"/>
              <a:t> S, et al. </a:t>
            </a:r>
            <a:r>
              <a:rPr lang="en-US" i="1" dirty="0"/>
              <a:t>Nephron Clin </a:t>
            </a:r>
            <a:r>
              <a:rPr lang="en-US" i="1" dirty="0" err="1"/>
              <a:t>Pract</a:t>
            </a:r>
            <a:r>
              <a:rPr lang="en-US" i="1" dirty="0"/>
              <a:t>. </a:t>
            </a:r>
            <a:r>
              <a:rPr lang="en-US" dirty="0"/>
              <a:t>2005;101:c33-38. Mehta A, Hughes DA. </a:t>
            </a:r>
            <a:r>
              <a:rPr lang="en-US" i="1" dirty="0" err="1"/>
              <a:t>GeneReviews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dirty="0" err="1"/>
              <a:t>Pagon</a:t>
            </a:r>
            <a:r>
              <a:rPr lang="en-US" dirty="0"/>
              <a:t> RA, et al, Eds. 1993 University of Washington. </a:t>
            </a:r>
            <a:r>
              <a:rPr lang="en-US" dirty="0" err="1"/>
              <a:t>Lidove</a:t>
            </a:r>
            <a:r>
              <a:rPr lang="en-US" dirty="0"/>
              <a:t> O, et al. In: Mehta A, et al. Oxford </a:t>
            </a:r>
            <a:r>
              <a:rPr lang="en-US" dirty="0" err="1"/>
              <a:t>PharmaGenesis</a:t>
            </a:r>
            <a:r>
              <a:rPr lang="en-US" dirty="0"/>
              <a:t>; 2006. Chapter 24. Available from: www.ncbi.nlm.nih.gov/books/NBK11605/</a:t>
            </a:r>
          </a:p>
          <a:p>
            <a:r>
              <a:rPr lang="en-US" dirty="0"/>
              <a:t>Patil R, et al. </a:t>
            </a:r>
            <a:r>
              <a:rPr lang="en-US" i="1" dirty="0"/>
              <a:t>JAPI. </a:t>
            </a:r>
            <a:r>
              <a:rPr lang="en-US" dirty="0"/>
              <a:t>2014;62:69-71. https://www.mayocliniclabs.com/it-mmfiles/Fabry_Disease_Testing_Algorithm.pdf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Fabry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946981"/>
              </p:ext>
            </p:extLst>
          </p:nvPr>
        </p:nvGraphicFramePr>
        <p:xfrm>
          <a:off x="303408" y="865505"/>
          <a:ext cx="11583793" cy="463296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3742776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4847772">
                  <a:extLst>
                    <a:ext uri="{9D8B030D-6E8A-4147-A177-3AD203B41FA5}">
                      <a16:colId xmlns:a16="http://schemas.microsoft.com/office/drawing/2014/main" val="813987235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Galactosidase A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1600" dirty="0"/>
                        <a:t>α</a:t>
                      </a:r>
                      <a:r>
                        <a:rPr lang="en-US" sz="1600" dirty="0"/>
                        <a:t>-galactosidase A activity in leukocytes, </a:t>
                      </a:r>
                      <a:r>
                        <a:rPr lang="en-US" sz="1600" i="1" dirty="0"/>
                        <a:t>GLA </a:t>
                      </a:r>
                      <a:r>
                        <a:rPr lang="en-US" sz="1600" i="0" dirty="0"/>
                        <a:t>mutation analysis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443654">
                <a:tc>
                  <a:txBody>
                    <a:bodyPr/>
                    <a:lstStyle/>
                    <a:p>
                      <a:r>
                        <a:rPr lang="en-US" sz="1600" b="1" dirty="0"/>
                        <a:t>Early Clinical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Painful </a:t>
                      </a:r>
                      <a:r>
                        <a:rPr lang="en-US" sz="1600" dirty="0" err="1"/>
                        <a:t>paresthesias</a:t>
                      </a:r>
                      <a:r>
                        <a:rPr lang="en-US" sz="1600" dirty="0"/>
                        <a:t>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Angiokeratoma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Renal disease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Cardiomyopathy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Abdominal pain, diarrhea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Hypohidrosis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temperature sensitivity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Neuronal involvement absent 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Widespread lipid storage in endothelial and vascular smooth muscle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Forms/Onset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X-linked, but symptoms possible in female heterozygous carriers</a:t>
                      </a:r>
                    </a:p>
                    <a:p>
                      <a:r>
                        <a:rPr lang="en-US" sz="1600" dirty="0"/>
                        <a:t>Childhood or adolescent onset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Common Misdiagnoses and Referrals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Rheumatology 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Neuropsychological disease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Cardiology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Gastroenterologists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Nephrologists, idiopathic chronic kidney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936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Diagnostic Algorithm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Available </a:t>
                      </a:r>
                      <a:r>
                        <a:rPr lang="en-US" sz="1600" dirty="0">
                          <a:hlinkClick r:id="rId2"/>
                        </a:rPr>
                        <a:t>here</a:t>
                      </a:r>
                      <a:r>
                        <a:rPr lang="en-US" sz="1600" dirty="0"/>
                        <a:t> and </a:t>
                      </a:r>
                      <a:r>
                        <a:rPr lang="en-US" sz="1600" dirty="0">
                          <a:hlinkClick r:id="rId3"/>
                        </a:rPr>
                        <a:t>here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827854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Approved Treatment(s)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Enzyme replacement (</a:t>
                      </a:r>
                      <a:r>
                        <a:rPr lang="en-US" sz="1600" dirty="0" err="1"/>
                        <a:t>agalsidase</a:t>
                      </a:r>
                      <a:r>
                        <a:rPr lang="en-US" sz="1600" dirty="0"/>
                        <a:t> beta)</a:t>
                      </a:r>
                    </a:p>
                    <a:p>
                      <a:r>
                        <a:rPr lang="en-US" sz="1600" dirty="0"/>
                        <a:t>Chaperone (migalastat)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9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25739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Mistry PK, et al. </a:t>
            </a:r>
            <a:r>
              <a:rPr lang="en-US" i="1" dirty="0"/>
              <a:t>Am J </a:t>
            </a:r>
            <a:r>
              <a:rPr lang="en-US" i="1" dirty="0" err="1"/>
              <a:t>Hematol</a:t>
            </a:r>
            <a:r>
              <a:rPr lang="en-US" i="1" dirty="0"/>
              <a:t>. </a:t>
            </a:r>
            <a:r>
              <a:rPr lang="en-US" dirty="0"/>
              <a:t>2011;86:110-115. </a:t>
            </a:r>
            <a:r>
              <a:rPr lang="en-US" dirty="0" err="1"/>
              <a:t>Linari</a:t>
            </a:r>
            <a:r>
              <a:rPr lang="en-US" dirty="0"/>
              <a:t> S, </a:t>
            </a:r>
            <a:r>
              <a:rPr lang="en-US" dirty="0" err="1"/>
              <a:t>Castaman</a:t>
            </a:r>
            <a:r>
              <a:rPr lang="en-US" dirty="0"/>
              <a:t> G. </a:t>
            </a:r>
            <a:r>
              <a:rPr lang="en-US" i="1" dirty="0"/>
              <a:t>Clin Cases Mineral Bone Met. </a:t>
            </a:r>
            <a:r>
              <a:rPr lang="en-US" dirty="0"/>
              <a:t>2015;12:157-164. Ortega-Rosales A, et al. </a:t>
            </a:r>
            <a:r>
              <a:rPr lang="en-US" i="1" dirty="0"/>
              <a:t>F1000Res. </a:t>
            </a:r>
            <a:r>
              <a:rPr lang="en-US" dirty="0"/>
              <a:t>2019;8:755. Watson MS, et al. </a:t>
            </a:r>
            <a:r>
              <a:rPr lang="en-US" i="1" dirty="0"/>
              <a:t>Genet Med </a:t>
            </a:r>
            <a:r>
              <a:rPr lang="en-US" dirty="0"/>
              <a:t>2006:8(5, Supplement):12S–252S.  Photo credit Consultant for Pediatricians, and/or Consultant360.com, used with permission by HMP Global.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Child With Splenomegaly and Cytopenia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39800851"/>
              </p:ext>
            </p:extLst>
          </p:nvPr>
        </p:nvGraphicFramePr>
        <p:xfrm>
          <a:off x="288925" y="1458540"/>
          <a:ext cx="6259793" cy="246888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6 years old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Gradually increasing abdominal girth and pallor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Liver and spleen palpably enlarged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Petechiae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Family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older, healthy siblings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91665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FBAD507-9E4F-4683-9B0E-55946327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30" y="1356094"/>
            <a:ext cx="2694666" cy="229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14B2A-F70E-46F7-B604-B69A5A17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130" y="3646932"/>
            <a:ext cx="2694666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4021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Mistry PK, et al. </a:t>
            </a:r>
            <a:r>
              <a:rPr lang="en-US" i="1" dirty="0"/>
              <a:t>Am J </a:t>
            </a:r>
            <a:r>
              <a:rPr lang="en-US" i="1" dirty="0" err="1"/>
              <a:t>Hematol</a:t>
            </a:r>
            <a:r>
              <a:rPr lang="en-US" i="1" dirty="0"/>
              <a:t>. </a:t>
            </a:r>
            <a:r>
              <a:rPr lang="en-US" dirty="0"/>
              <a:t>2011;86:110-115. </a:t>
            </a:r>
            <a:r>
              <a:rPr lang="en-US" dirty="0" err="1"/>
              <a:t>Linari</a:t>
            </a:r>
            <a:r>
              <a:rPr lang="en-US" dirty="0"/>
              <a:t> S, </a:t>
            </a:r>
            <a:r>
              <a:rPr lang="en-US" dirty="0" err="1"/>
              <a:t>Castaman</a:t>
            </a:r>
            <a:r>
              <a:rPr lang="en-US" dirty="0"/>
              <a:t> G. </a:t>
            </a:r>
            <a:r>
              <a:rPr lang="en-US" i="1" dirty="0"/>
              <a:t>Clin Cases Mineral Bone Met. </a:t>
            </a:r>
            <a:r>
              <a:rPr lang="en-US" dirty="0"/>
              <a:t>2015;12:157-164. Ortega-Rosales A, et al. </a:t>
            </a:r>
            <a:r>
              <a:rPr lang="en-US" i="1" dirty="0"/>
              <a:t>F1000Res. </a:t>
            </a:r>
            <a:r>
              <a:rPr lang="en-US" dirty="0"/>
              <a:t>2019;8:755.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Child With Splenomegaly and Cytopenia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367065680"/>
              </p:ext>
            </p:extLst>
          </p:nvPr>
        </p:nvGraphicFramePr>
        <p:xfrm>
          <a:off x="288925" y="1458540"/>
          <a:ext cx="6259793" cy="246888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3 years old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Gradually increasing abdominal girth and pallor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Liver and spleen palpably enlarged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Petechiae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Family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older, healthy siblings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00B73A1-60C7-450B-8CCF-B6FB45685F48}"/>
              </a:ext>
            </a:extLst>
          </p:cNvPr>
          <p:cNvGrpSpPr/>
          <p:nvPr/>
        </p:nvGrpSpPr>
        <p:grpSpPr>
          <a:xfrm>
            <a:off x="6591300" y="1684233"/>
            <a:ext cx="5295901" cy="3139321"/>
            <a:chOff x="6591300" y="2174128"/>
            <a:chExt cx="5295901" cy="31393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CBC731-81B0-4FC2-AD42-59E2082996D2}"/>
                </a:ext>
              </a:extLst>
            </p:cNvPr>
            <p:cNvSpPr/>
            <p:nvPr/>
          </p:nvSpPr>
          <p:spPr>
            <a:xfrm>
              <a:off x="7375071" y="2174128"/>
              <a:ext cx="4512130" cy="3139321"/>
            </a:xfrm>
            <a:prstGeom prst="rect">
              <a:avLst/>
            </a:prstGeom>
            <a:solidFill>
              <a:srgbClr val="4B78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cap="small" dirty="0"/>
                <a:t>Symptom Complex</a:t>
              </a:r>
            </a:p>
            <a:p>
              <a:pPr marL="174625" indent="-174625" algn="ctr"/>
              <a:r>
                <a:rPr lang="en-US" dirty="0"/>
                <a:t>Splenomegaly, H/O splenectomy</a:t>
              </a:r>
            </a:p>
            <a:p>
              <a:pPr marL="174625" indent="-174625" algn="ctr"/>
              <a:r>
                <a:rPr lang="en-US" dirty="0"/>
                <a:t>OR</a:t>
              </a:r>
            </a:p>
            <a:p>
              <a:pPr marL="174625" indent="-174625" algn="ctr"/>
              <a:r>
                <a:rPr lang="en-US" dirty="0"/>
                <a:t>Hepatomegaly</a:t>
              </a:r>
            </a:p>
            <a:p>
              <a:pPr marL="174625" indent="-174625" algn="ctr"/>
              <a:r>
                <a:rPr lang="en-US" dirty="0"/>
                <a:t>AND</a:t>
              </a:r>
            </a:p>
            <a:p>
              <a:pPr marL="174625" indent="-174625" algn="ctr"/>
              <a:r>
                <a:rPr lang="en-US" dirty="0"/>
                <a:t>Bone complications </a:t>
              </a:r>
            </a:p>
            <a:p>
              <a:pPr marL="174625" indent="-174625" algn="ctr"/>
              <a:r>
                <a:rPr lang="en-US" dirty="0"/>
                <a:t>(bone pain, pathologic fractures)</a:t>
              </a:r>
            </a:p>
            <a:p>
              <a:pPr marL="174625" indent="-174625"/>
              <a:endParaRPr lang="en-US" dirty="0"/>
            </a:p>
            <a:p>
              <a:pPr marL="174625" indent="-174625"/>
              <a:r>
                <a:rPr lang="en-US" dirty="0"/>
                <a:t>Thrombocytopenia, bleeding, anemia</a:t>
              </a:r>
            </a:p>
            <a:p>
              <a:pPr marL="174625" indent="-174625"/>
              <a:r>
                <a:rPr lang="en-US" dirty="0"/>
                <a:t>Growth retardation</a:t>
              </a:r>
            </a:p>
            <a:p>
              <a:pPr marL="174625" indent="-174625"/>
              <a:r>
                <a:rPr lang="en-US" dirty="0"/>
                <a:t>Elevated ferritin, chitotriosidase</a:t>
              </a:r>
            </a:p>
          </p:txBody>
        </p:sp>
        <p:pic>
          <p:nvPicPr>
            <p:cNvPr id="10" name="Graphic 9" descr="Flag">
              <a:extLst>
                <a:ext uri="{FF2B5EF4-FFF2-40B4-BE49-F238E27FC236}">
                  <a16:creationId xmlns:a16="http://schemas.microsoft.com/office/drawing/2014/main" id="{B280F295-7C3E-4075-84D9-3D5D51EFF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91300" y="328658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92373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* Links included at the end of the presentation and as a downloadable resource from LINK</a:t>
            </a:r>
          </a:p>
          <a:p>
            <a:r>
              <a:rPr lang="en-US" dirty="0"/>
              <a:t>Mistry PK, et al. </a:t>
            </a:r>
            <a:r>
              <a:rPr lang="en-US" i="1" dirty="0"/>
              <a:t>Am J </a:t>
            </a:r>
            <a:r>
              <a:rPr lang="en-US" i="1" dirty="0" err="1"/>
              <a:t>Hematol</a:t>
            </a:r>
            <a:r>
              <a:rPr lang="en-US" i="1" dirty="0"/>
              <a:t>. </a:t>
            </a:r>
            <a:r>
              <a:rPr lang="en-US" dirty="0"/>
              <a:t>2011;86:110-115. </a:t>
            </a:r>
            <a:r>
              <a:rPr lang="en-US" dirty="0" err="1"/>
              <a:t>Linari</a:t>
            </a:r>
            <a:r>
              <a:rPr lang="en-US" dirty="0"/>
              <a:t> S, </a:t>
            </a:r>
            <a:r>
              <a:rPr lang="en-US" dirty="0" err="1"/>
              <a:t>Castaman</a:t>
            </a:r>
            <a:r>
              <a:rPr lang="en-US" dirty="0"/>
              <a:t> G. </a:t>
            </a:r>
            <a:r>
              <a:rPr lang="en-US" i="1" dirty="0"/>
              <a:t>Clin Cases Mineral Bone Met. </a:t>
            </a:r>
            <a:r>
              <a:rPr lang="en-US" dirty="0"/>
              <a:t>2015;12:157-164. Ortega-Rosales A, et al. </a:t>
            </a:r>
            <a:r>
              <a:rPr lang="en-US" i="1" dirty="0"/>
              <a:t>F1000Res. </a:t>
            </a:r>
            <a:r>
              <a:rPr lang="en-US" dirty="0"/>
              <a:t>2019;8:755.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Gaucher Disease (Type 1, Non-neuronal)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791985"/>
              </p:ext>
            </p:extLst>
          </p:nvPr>
        </p:nvGraphicFramePr>
        <p:xfrm>
          <a:off x="303408" y="865505"/>
          <a:ext cx="11583793" cy="10058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8590548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Glucocerebrosidase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Glucocerebrosidase activity in leukocytes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74944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* Links included at the end of the presentation and as a downloadable resource from LINK</a:t>
            </a:r>
          </a:p>
          <a:p>
            <a:r>
              <a:rPr lang="en-US" dirty="0"/>
              <a:t>Mistry PK, et al. </a:t>
            </a:r>
            <a:r>
              <a:rPr lang="en-US" i="1" dirty="0"/>
              <a:t>Am J </a:t>
            </a:r>
            <a:r>
              <a:rPr lang="en-US" i="1" dirty="0" err="1"/>
              <a:t>Hematol</a:t>
            </a:r>
            <a:r>
              <a:rPr lang="en-US" i="1" dirty="0"/>
              <a:t>. </a:t>
            </a:r>
            <a:r>
              <a:rPr lang="en-US" dirty="0"/>
              <a:t>2011;86:110-115. </a:t>
            </a:r>
            <a:r>
              <a:rPr lang="en-US" dirty="0" err="1"/>
              <a:t>Linari</a:t>
            </a:r>
            <a:r>
              <a:rPr lang="en-US" dirty="0"/>
              <a:t> S, </a:t>
            </a:r>
            <a:r>
              <a:rPr lang="en-US" dirty="0" err="1"/>
              <a:t>Castaman</a:t>
            </a:r>
            <a:r>
              <a:rPr lang="en-US" dirty="0"/>
              <a:t> G. </a:t>
            </a:r>
            <a:r>
              <a:rPr lang="en-US" i="1" dirty="0"/>
              <a:t>Clin Cases Mineral Bone Met. </a:t>
            </a:r>
            <a:r>
              <a:rPr lang="en-US" dirty="0"/>
              <a:t>2015;12:157-164. Ortega-Rosales A, et al. </a:t>
            </a:r>
            <a:r>
              <a:rPr lang="en-US" i="1" dirty="0"/>
              <a:t>F1000Res. </a:t>
            </a:r>
            <a:r>
              <a:rPr lang="en-US" dirty="0"/>
              <a:t>2019;8:755.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Gaucher Disease (Type 1, Non-neuronal)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115322"/>
              </p:ext>
            </p:extLst>
          </p:nvPr>
        </p:nvGraphicFramePr>
        <p:xfrm>
          <a:off x="303408" y="865505"/>
          <a:ext cx="11583793" cy="265176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3742776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4847772">
                  <a:extLst>
                    <a:ext uri="{9D8B030D-6E8A-4147-A177-3AD203B41FA5}">
                      <a16:colId xmlns:a16="http://schemas.microsoft.com/office/drawing/2014/main" val="813987235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Glucocerebrosidase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Glucocerebrosidase activity in leukocytes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r>
                        <a:rPr lang="en-US" sz="1600" b="1" dirty="0"/>
                        <a:t>Early Clinical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Most common variant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Visceral and skeletal disorders in the absence of neurologic impairment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More prevalent in Ashkenazi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phenotypic variability, even among siblings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Hepatosplenomegaly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Bone fractures, delayed skeletal growth, skeletal deformations 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Thrombocytopenia, signs of bleeding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Forms/Onset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Incidental finding in adulthood or asymptomatic to childhood (&lt;24 </a:t>
                      </a:r>
                      <a:r>
                        <a:rPr lang="en-US" sz="1600" dirty="0" err="1"/>
                        <a:t>mos</a:t>
                      </a:r>
                      <a:r>
                        <a:rPr lang="en-US" sz="1600" dirty="0"/>
                        <a:t>) onset of symptoms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9516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* Algorithm included at the end of the presentation</a:t>
            </a:r>
          </a:p>
          <a:p>
            <a:r>
              <a:rPr lang="en-US" dirty="0"/>
              <a:t>Mistry PK, et al. </a:t>
            </a:r>
            <a:r>
              <a:rPr lang="en-US" i="1" dirty="0"/>
              <a:t>Am J </a:t>
            </a:r>
            <a:r>
              <a:rPr lang="en-US" i="1" dirty="0" err="1"/>
              <a:t>Hematol</a:t>
            </a:r>
            <a:r>
              <a:rPr lang="en-US" i="1" dirty="0"/>
              <a:t>. </a:t>
            </a:r>
            <a:r>
              <a:rPr lang="en-US" dirty="0"/>
              <a:t>2011;86:110-115. </a:t>
            </a:r>
            <a:r>
              <a:rPr lang="en-US" dirty="0" err="1"/>
              <a:t>Linari</a:t>
            </a:r>
            <a:r>
              <a:rPr lang="en-US" dirty="0"/>
              <a:t> S, </a:t>
            </a:r>
            <a:r>
              <a:rPr lang="en-US" dirty="0" err="1"/>
              <a:t>Castaman</a:t>
            </a:r>
            <a:r>
              <a:rPr lang="en-US" dirty="0"/>
              <a:t> G. </a:t>
            </a:r>
            <a:r>
              <a:rPr lang="en-US" i="1" dirty="0"/>
              <a:t>Clin Cases Mineral Bone Met. </a:t>
            </a:r>
            <a:r>
              <a:rPr lang="en-US" dirty="0"/>
              <a:t>2015;12:157-164. Ortega-Rosales A, et al. </a:t>
            </a:r>
            <a:r>
              <a:rPr lang="en-US" i="1" dirty="0"/>
              <a:t>F1000Res. </a:t>
            </a:r>
            <a:r>
              <a:rPr lang="en-US" dirty="0"/>
              <a:t>2019;8:755.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Gaucher Disease (Type 1, Non-neuronal)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964557"/>
              </p:ext>
            </p:extLst>
          </p:nvPr>
        </p:nvGraphicFramePr>
        <p:xfrm>
          <a:off x="303408" y="865505"/>
          <a:ext cx="11583793" cy="438912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3742776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4847772">
                  <a:extLst>
                    <a:ext uri="{9D8B030D-6E8A-4147-A177-3AD203B41FA5}">
                      <a16:colId xmlns:a16="http://schemas.microsoft.com/office/drawing/2014/main" val="813987235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Glucocerebrosidase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Glucocerebrosidase activity in leukocytes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r>
                        <a:rPr lang="en-US" sz="1600" b="1" dirty="0"/>
                        <a:t>Early Clinical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Most common variant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Visceral and skeletal disorders in the absence of neurologic impairment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More prevalent in Ashkenazi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phenotypic variability, even among siblings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Hepatosplenomegaly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Bone fractures, delayed skeletal growth, skeletal deformations 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Thrombocytopenia, signs of bleeding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Forms/Onset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Incidental finding in adulthood or asymptomatic to childhood (&lt;24 </a:t>
                      </a:r>
                      <a:r>
                        <a:rPr lang="en-US" sz="1600" dirty="0" err="1"/>
                        <a:t>mos</a:t>
                      </a:r>
                      <a:r>
                        <a:rPr lang="en-US" sz="1600" dirty="0"/>
                        <a:t>) onset of symptoms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Common Misdiagnoses and Referrals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Niemann-Pick (usually more severe)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936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Diagnostic Algorithm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Algorithms for Ashkenazi Jewish ancestry and non-Ashkenazi Jewish origin </a:t>
                      </a:r>
                      <a:r>
                        <a:rPr lang="en-US" sz="1600" dirty="0">
                          <a:hlinkClick r:id="rId2"/>
                        </a:rPr>
                        <a:t>here</a:t>
                      </a:r>
                      <a:endParaRPr lang="en-US" sz="16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Pediatric patients: Di Rocco M, et al. </a:t>
                      </a:r>
                      <a:r>
                        <a:rPr lang="en-US" sz="1600" i="1" dirty="0" err="1"/>
                        <a:t>Pediatr</a:t>
                      </a:r>
                      <a:r>
                        <a:rPr lang="en-US" sz="1600" i="1" dirty="0"/>
                        <a:t> Blood Cancer </a:t>
                      </a:r>
                      <a:r>
                        <a:rPr lang="en-US" sz="1600" i="0" dirty="0"/>
                        <a:t>2014;61:1905-1909.*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827854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Approved Treatment(s)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Enzyme replacement (</a:t>
                      </a:r>
                      <a:r>
                        <a:rPr lang="en-US" sz="1600" dirty="0" err="1"/>
                        <a:t>imiglucerase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velaglucerase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taliglucerase</a:t>
                      </a:r>
                      <a:r>
                        <a:rPr lang="en-US" sz="1600" dirty="0"/>
                        <a:t>)</a:t>
                      </a:r>
                    </a:p>
                    <a:p>
                      <a:r>
                        <a:rPr lang="en-US" sz="1600" dirty="0"/>
                        <a:t>Substrate reduction (</a:t>
                      </a:r>
                      <a:r>
                        <a:rPr lang="en-US" sz="1600" dirty="0" err="1"/>
                        <a:t>miglustat</a:t>
                      </a:r>
                      <a:r>
                        <a:rPr lang="en-US" sz="1600" dirty="0"/>
                        <a:t>, eliglustat)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9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6790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0136D-9228-4227-A998-7F78B7E62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41234-4A41-4F72-95FE-0CB622010DD6}"/>
              </a:ext>
            </a:extLst>
          </p:cNvPr>
          <p:cNvSpPr txBox="1"/>
          <p:nvPr/>
        </p:nvSpPr>
        <p:spPr>
          <a:xfrm>
            <a:off x="597716" y="1727375"/>
            <a:ext cx="86972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Recognize in patients the most common presenting signs and symptoms of the treatable LSDs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5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Recognize red flags in a patient’s medical history that differentiate LSDs from common misdiagnoses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5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Describe what types of testing are used to confirm the presence of an LSD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5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Describe the treatment approaches available for treating inborn errors of metabolism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5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13269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E02624-8EE9-4C57-81A6-2B2598A1F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4496" y="6091029"/>
            <a:ext cx="7739269" cy="675862"/>
          </a:xfrm>
        </p:spPr>
        <p:txBody>
          <a:bodyPr/>
          <a:lstStyle/>
          <a:p>
            <a:r>
              <a:rPr lang="en-US" dirty="0"/>
              <a:t>Photo credit Netter Images with permissions.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5CE382-7EA4-4DBA-AB22-14741C4A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1 Gaucher Disease Symptom Complex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63165A-0398-41A0-BC20-53E638701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1527166"/>
            <a:ext cx="3530600" cy="42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18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Kishnani</a:t>
            </a:r>
            <a:r>
              <a:rPr lang="en-US" dirty="0"/>
              <a:t> PS, et al. </a:t>
            </a:r>
            <a:r>
              <a:rPr lang="en-US" i="1" dirty="0"/>
              <a:t>Genet Med. </a:t>
            </a:r>
            <a:r>
              <a:rPr lang="en-US" dirty="0"/>
              <a:t>2006;8:267-288. </a:t>
            </a:r>
            <a:r>
              <a:rPr lang="en-US" dirty="0" err="1"/>
              <a:t>Dasouki</a:t>
            </a:r>
            <a:r>
              <a:rPr lang="en-US" dirty="0"/>
              <a:t> M, et al. </a:t>
            </a:r>
            <a:r>
              <a:rPr lang="en-US" i="1" dirty="0"/>
              <a:t>Neurol Clin. </a:t>
            </a:r>
            <a:r>
              <a:rPr lang="en-US" dirty="0"/>
              <a:t>2014;32:751. Toscano A, et al. </a:t>
            </a:r>
            <a:r>
              <a:rPr lang="en-US" i="1" dirty="0"/>
              <a:t>Acta </a:t>
            </a:r>
            <a:r>
              <a:rPr lang="en-US" i="1" dirty="0" err="1"/>
              <a:t>Myologica</a:t>
            </a:r>
            <a:r>
              <a:rPr lang="en-US" i="1" dirty="0"/>
              <a:t>. </a:t>
            </a:r>
            <a:r>
              <a:rPr lang="en-US" dirty="0"/>
              <a:t>2013;XXXII:78-81. Photo image permission received thru </a:t>
            </a:r>
            <a:r>
              <a:rPr lang="en-US" dirty="0" err="1"/>
              <a:t>RightsLinks</a:t>
            </a:r>
            <a:r>
              <a:rPr lang="en-US" dirty="0"/>
              <a:t>, Journal of Neuro-Ophthalmology.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Limb Weakness and New-Onset Dyspnea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421545060"/>
              </p:ext>
            </p:extLst>
          </p:nvPr>
        </p:nvGraphicFramePr>
        <p:xfrm>
          <a:off x="288925" y="1458540"/>
          <a:ext cx="6259793" cy="18288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29-year-old man presents to PCP about worsening dyspnea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Ptosis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Weakness in shoulders and 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A4E25BF-9917-4BC2-A08C-1C2DF12931B3}"/>
              </a:ext>
            </a:extLst>
          </p:cNvPr>
          <p:cNvGrpSpPr/>
          <p:nvPr/>
        </p:nvGrpSpPr>
        <p:grpSpPr>
          <a:xfrm>
            <a:off x="6915150" y="1457325"/>
            <a:ext cx="4962525" cy="1895608"/>
            <a:chOff x="6915150" y="3695700"/>
            <a:chExt cx="4962525" cy="18956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0A86AA9-33AA-4BA0-8BB4-412925976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4" t="507" r="386"/>
            <a:stretch/>
          </p:blipFill>
          <p:spPr>
            <a:xfrm>
              <a:off x="6915150" y="3695700"/>
              <a:ext cx="4962525" cy="18956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F506F2-716D-461E-A79B-081031779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5972" t="84371" r="90052" b="4381"/>
            <a:stretch/>
          </p:blipFill>
          <p:spPr>
            <a:xfrm>
              <a:off x="6991350" y="5293519"/>
              <a:ext cx="200026" cy="214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487819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Kishnani</a:t>
            </a:r>
            <a:r>
              <a:rPr lang="en-US" dirty="0"/>
              <a:t> PS, et al. </a:t>
            </a:r>
            <a:r>
              <a:rPr lang="en-US" i="1" dirty="0"/>
              <a:t>Genet Med. </a:t>
            </a:r>
            <a:r>
              <a:rPr lang="en-US" dirty="0"/>
              <a:t>2006;8:267-288. </a:t>
            </a:r>
            <a:r>
              <a:rPr lang="en-US" dirty="0" err="1"/>
              <a:t>Dasouki</a:t>
            </a:r>
            <a:r>
              <a:rPr lang="en-US" dirty="0"/>
              <a:t> M, et al. </a:t>
            </a:r>
            <a:r>
              <a:rPr lang="en-US" i="1" dirty="0"/>
              <a:t>Neurol Clin. </a:t>
            </a:r>
            <a:r>
              <a:rPr lang="en-US" dirty="0"/>
              <a:t>2014;32:751. Toscano A, et al. </a:t>
            </a:r>
            <a:r>
              <a:rPr lang="en-US" i="1" dirty="0"/>
              <a:t>Acta </a:t>
            </a:r>
            <a:r>
              <a:rPr lang="en-US" i="1" dirty="0" err="1"/>
              <a:t>Myologica</a:t>
            </a:r>
            <a:r>
              <a:rPr lang="en-US" i="1" dirty="0"/>
              <a:t>. </a:t>
            </a:r>
            <a:r>
              <a:rPr lang="en-US" dirty="0"/>
              <a:t>2013;XXXII:78-81. Photo image permission received thru </a:t>
            </a:r>
            <a:r>
              <a:rPr lang="en-US" dirty="0" err="1"/>
              <a:t>RightsLinks</a:t>
            </a:r>
            <a:r>
              <a:rPr lang="en-US" dirty="0"/>
              <a:t>, Journal of Neuro-Ophthalmology.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Limb Weakness and New-Onset Dyspnea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968418597"/>
              </p:ext>
            </p:extLst>
          </p:nvPr>
        </p:nvGraphicFramePr>
        <p:xfrm>
          <a:off x="288925" y="1458540"/>
          <a:ext cx="6259793" cy="393192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29-year-old man presents to PCP about worsening dyspnea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Ptosis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Weakness in shoulders and 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Chart Review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Seeing neurologist for difficulty walking, fatigue, myalgias; tentative diagnosis of limb-girdle muscular dystrophy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Elevated CK, LDH, AST/ALT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Treated for mild scoliosis at age 14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Uses CPAP machine for sleep apnea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446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A4E25BF-9917-4BC2-A08C-1C2DF12931B3}"/>
              </a:ext>
            </a:extLst>
          </p:cNvPr>
          <p:cNvGrpSpPr/>
          <p:nvPr/>
        </p:nvGrpSpPr>
        <p:grpSpPr>
          <a:xfrm>
            <a:off x="6915150" y="1457325"/>
            <a:ext cx="4962525" cy="1895608"/>
            <a:chOff x="6915150" y="3695700"/>
            <a:chExt cx="4962525" cy="18956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0A86AA9-33AA-4BA0-8BB4-412925976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4" t="507" r="386"/>
            <a:stretch/>
          </p:blipFill>
          <p:spPr>
            <a:xfrm>
              <a:off x="6915150" y="3695700"/>
              <a:ext cx="4962525" cy="18956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F506F2-716D-461E-A79B-081031779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5972" t="84371" r="90052" b="4381"/>
            <a:stretch/>
          </p:blipFill>
          <p:spPr>
            <a:xfrm>
              <a:off x="6991350" y="5293519"/>
              <a:ext cx="200026" cy="214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36593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Kishnani</a:t>
            </a:r>
            <a:r>
              <a:rPr lang="en-US" dirty="0"/>
              <a:t> PS, et al. </a:t>
            </a:r>
            <a:r>
              <a:rPr lang="en-US" i="1" dirty="0"/>
              <a:t>Genet Med. </a:t>
            </a:r>
            <a:r>
              <a:rPr lang="en-US" dirty="0"/>
              <a:t>2006;8:267-288. </a:t>
            </a:r>
            <a:r>
              <a:rPr lang="en-US" dirty="0" err="1"/>
              <a:t>Dasouki</a:t>
            </a:r>
            <a:r>
              <a:rPr lang="en-US" dirty="0"/>
              <a:t> M, et al. </a:t>
            </a:r>
            <a:r>
              <a:rPr lang="en-US" i="1" dirty="0"/>
              <a:t>Neurol Clin. </a:t>
            </a:r>
            <a:r>
              <a:rPr lang="en-US" dirty="0"/>
              <a:t>2014;32:751. Toscano A, et al. </a:t>
            </a:r>
            <a:r>
              <a:rPr lang="en-US" i="1" dirty="0"/>
              <a:t>Acta </a:t>
            </a:r>
            <a:r>
              <a:rPr lang="en-US" i="1" dirty="0" err="1"/>
              <a:t>Myologica</a:t>
            </a:r>
            <a:r>
              <a:rPr lang="en-US" i="1" dirty="0"/>
              <a:t>. </a:t>
            </a:r>
            <a:r>
              <a:rPr lang="en-US" dirty="0"/>
              <a:t>2013;XXXII:78-81.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Limb Weakness </a:t>
            </a:r>
            <a:r>
              <a:rPr lang="en-US"/>
              <a:t>and New-Onset </a:t>
            </a:r>
            <a:r>
              <a:rPr lang="en-US" dirty="0"/>
              <a:t>Dyspnea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0B73A1-60C7-450B-8CCF-B6FB45685F48}"/>
              </a:ext>
            </a:extLst>
          </p:cNvPr>
          <p:cNvGrpSpPr/>
          <p:nvPr/>
        </p:nvGrpSpPr>
        <p:grpSpPr>
          <a:xfrm>
            <a:off x="6591300" y="1545738"/>
            <a:ext cx="5295901" cy="3416320"/>
            <a:chOff x="6591300" y="2035633"/>
            <a:chExt cx="5295901" cy="34163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CBC731-81B0-4FC2-AD42-59E2082996D2}"/>
                </a:ext>
              </a:extLst>
            </p:cNvPr>
            <p:cNvSpPr/>
            <p:nvPr/>
          </p:nvSpPr>
          <p:spPr>
            <a:xfrm>
              <a:off x="7375071" y="2035633"/>
              <a:ext cx="4512130" cy="3416320"/>
            </a:xfrm>
            <a:prstGeom prst="rect">
              <a:avLst/>
            </a:prstGeom>
            <a:solidFill>
              <a:srgbClr val="4B78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cap="small" dirty="0"/>
                <a:t>Late-Onset Symptom Complex</a:t>
              </a:r>
            </a:p>
            <a:p>
              <a:pPr marL="174625" indent="-174625"/>
              <a:r>
                <a:rPr lang="en-US" dirty="0"/>
                <a:t>Signs of exercise intolerance, fatigue, back pain, myalgias</a:t>
              </a:r>
            </a:p>
            <a:p>
              <a:pPr marL="174625" indent="-174625"/>
              <a:r>
                <a:rPr lang="en-US" dirty="0"/>
                <a:t>Respiratory symptoms (dyspnea, shortness of breath, obstructive sleep apnea, recurrent pneumonia, morning headache, excessive daytime sleepiness)</a:t>
              </a:r>
            </a:p>
            <a:p>
              <a:pPr marL="174625" indent="-174625"/>
              <a:r>
                <a:rPr lang="en-US" dirty="0"/>
                <a:t>Neurological signs indicating weakness in axial and proximal muscles, limb-girdle distribution</a:t>
              </a:r>
            </a:p>
            <a:p>
              <a:pPr marL="174625" indent="-174625"/>
              <a:r>
                <a:rPr lang="en-US" dirty="0"/>
                <a:t>History of skeletal abnormalities </a:t>
              </a:r>
            </a:p>
          </p:txBody>
        </p:sp>
        <p:pic>
          <p:nvPicPr>
            <p:cNvPr id="10" name="Graphic 9" descr="Flag">
              <a:extLst>
                <a:ext uri="{FF2B5EF4-FFF2-40B4-BE49-F238E27FC236}">
                  <a16:creationId xmlns:a16="http://schemas.microsoft.com/office/drawing/2014/main" id="{B280F295-7C3E-4075-84D9-3D5D51EFF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91300" y="3286580"/>
              <a:ext cx="914400" cy="914400"/>
            </a:xfrm>
            <a:prstGeom prst="rect">
              <a:avLst/>
            </a:prstGeom>
          </p:spPr>
        </p:pic>
      </p:grpSp>
      <p:graphicFrame>
        <p:nvGraphicFramePr>
          <p:cNvPr id="11" name="Table 15">
            <a:extLst>
              <a:ext uri="{FF2B5EF4-FFF2-40B4-BE49-F238E27FC236}">
                <a16:creationId xmlns:a16="http://schemas.microsoft.com/office/drawing/2014/main" id="{204E8408-7F16-4813-813C-6A85B0087A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579799189"/>
              </p:ext>
            </p:extLst>
          </p:nvPr>
        </p:nvGraphicFramePr>
        <p:xfrm>
          <a:off x="288925" y="1458540"/>
          <a:ext cx="6259793" cy="393192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29-year-old man presents to PCP about worsening dyspnea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Examination</a:t>
                      </a:r>
                      <a:endParaRPr lang="en-US" dirty="0"/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Ptosis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Weakness in shoulders and 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Chart Review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Seeing neurologist for difficulty walking, fatigue, myalgias; tentative diagnosis of limb-girdle muscular dystrophy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Elevated CK, LDH, AST/ALT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Treated for mild scoliosis at age 14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Uses CPAP machine for sleep apnea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4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17800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Kishnani</a:t>
            </a:r>
            <a:r>
              <a:rPr lang="en-US" dirty="0"/>
              <a:t> PS, et al. </a:t>
            </a:r>
            <a:r>
              <a:rPr lang="en-US" i="1" dirty="0"/>
              <a:t>Genet Med. </a:t>
            </a:r>
            <a:r>
              <a:rPr lang="en-US" dirty="0"/>
              <a:t>2006;8:267-288. </a:t>
            </a:r>
            <a:r>
              <a:rPr lang="en-US" dirty="0" err="1"/>
              <a:t>Dasouki</a:t>
            </a:r>
            <a:r>
              <a:rPr lang="en-US" dirty="0"/>
              <a:t> M, et al. </a:t>
            </a:r>
            <a:r>
              <a:rPr lang="en-US" i="1" dirty="0"/>
              <a:t>Neurol Clin. </a:t>
            </a:r>
            <a:r>
              <a:rPr lang="en-US" dirty="0"/>
              <a:t>2014;32:751. Toscano A, et al. </a:t>
            </a:r>
            <a:r>
              <a:rPr lang="en-US" i="1" dirty="0"/>
              <a:t>Acta </a:t>
            </a:r>
            <a:r>
              <a:rPr lang="en-US" i="1" dirty="0" err="1"/>
              <a:t>Myologica</a:t>
            </a:r>
            <a:r>
              <a:rPr lang="en-US" i="1" dirty="0"/>
              <a:t>. </a:t>
            </a:r>
            <a:r>
              <a:rPr lang="en-US" dirty="0"/>
              <a:t>2013;XXXII:78-81.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Pompe</a:t>
            </a:r>
            <a:r>
              <a:rPr lang="en-US" dirty="0"/>
              <a:t>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431993"/>
              </p:ext>
            </p:extLst>
          </p:nvPr>
        </p:nvGraphicFramePr>
        <p:xfrm>
          <a:off x="303408" y="865505"/>
          <a:ext cx="11583793" cy="10058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8590548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Acid maltase deficiency (AMD) glycogen-storage-disease type II (GSDII)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Acid </a:t>
                      </a:r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Glucosidase (GAA)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GAA activity in cultured fibroblasts from skin or muscle biopsy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00892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Kishnani</a:t>
            </a:r>
            <a:r>
              <a:rPr lang="en-US" dirty="0"/>
              <a:t> PS, et al. </a:t>
            </a:r>
            <a:r>
              <a:rPr lang="en-US" i="1" dirty="0"/>
              <a:t>Genet Med. </a:t>
            </a:r>
            <a:r>
              <a:rPr lang="en-US" dirty="0"/>
              <a:t>2006;8:267-288. </a:t>
            </a:r>
            <a:r>
              <a:rPr lang="en-US" dirty="0" err="1"/>
              <a:t>Dasouki</a:t>
            </a:r>
            <a:r>
              <a:rPr lang="en-US" dirty="0"/>
              <a:t> M, et al. </a:t>
            </a:r>
            <a:r>
              <a:rPr lang="en-US" i="1" dirty="0"/>
              <a:t>Neurol Clin. </a:t>
            </a:r>
            <a:r>
              <a:rPr lang="en-US" dirty="0"/>
              <a:t>2014;32:751. Toscano A, et al. </a:t>
            </a:r>
            <a:r>
              <a:rPr lang="en-US" i="1" dirty="0"/>
              <a:t>Acta </a:t>
            </a:r>
            <a:r>
              <a:rPr lang="en-US" i="1" dirty="0" err="1"/>
              <a:t>Myologica</a:t>
            </a:r>
            <a:r>
              <a:rPr lang="en-US" i="1" dirty="0"/>
              <a:t>. </a:t>
            </a:r>
            <a:r>
              <a:rPr lang="en-US" dirty="0"/>
              <a:t>2013;XXXII:78-81.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Pompe</a:t>
            </a:r>
            <a:r>
              <a:rPr lang="en-US" dirty="0"/>
              <a:t>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26988"/>
              </p:ext>
            </p:extLst>
          </p:nvPr>
        </p:nvGraphicFramePr>
        <p:xfrm>
          <a:off x="303408" y="865505"/>
          <a:ext cx="11583793" cy="31394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4295274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4295274">
                  <a:extLst>
                    <a:ext uri="{9D8B030D-6E8A-4147-A177-3AD203B41FA5}">
                      <a16:colId xmlns:a16="http://schemas.microsoft.com/office/drawing/2014/main" val="4290777707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Acid maltase deficiency (AMD) glycogen-storage-disease type II (GSDII)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Acid </a:t>
                      </a:r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Glucosidase (GAA)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GAA activity in cultured fibroblasts from skin or muscle biopsy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r>
                        <a:rPr lang="en-US" sz="1600" b="1" dirty="0"/>
                        <a:t>Early Clinical Characteristics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0" dirty="0"/>
                        <a:t>Late-onset Forms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Absent or less-severe cardiac involvement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Progressive skeletal muscle dysfunction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Proximal lower limb, paraspinal trunk muscles affected first; diaphragm and respiratory muscles affected later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Forms/Onset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Infantile: rapidly progressive cardiomegaly, hepatomegaly, weakness, hypotonia, and death from cardiorespiratory failure in the first year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Non-classic infantile: slower progressive, less severe or absent cardiac involvement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Childhood onset, muscular variant: lacks cardiomyopathy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Adult-onset</a:t>
                      </a:r>
                      <a:r>
                        <a:rPr lang="en-US" sz="1600" dirty="0"/>
                        <a:t>: slowly progressive myopathy, predominantly in skeletal muscle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11644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Kishnani</a:t>
            </a:r>
            <a:r>
              <a:rPr lang="en-US" dirty="0"/>
              <a:t> PS, et al. </a:t>
            </a:r>
            <a:r>
              <a:rPr lang="en-US" i="1" dirty="0"/>
              <a:t>Genet Med. </a:t>
            </a:r>
            <a:r>
              <a:rPr lang="en-US" dirty="0"/>
              <a:t>2006;8:267-288. </a:t>
            </a:r>
            <a:r>
              <a:rPr lang="en-US" dirty="0" err="1"/>
              <a:t>Dasouki</a:t>
            </a:r>
            <a:r>
              <a:rPr lang="en-US" dirty="0"/>
              <a:t> M, et al. </a:t>
            </a:r>
            <a:r>
              <a:rPr lang="en-US" i="1" dirty="0"/>
              <a:t>Neurol Clin. </a:t>
            </a:r>
            <a:r>
              <a:rPr lang="en-US" dirty="0"/>
              <a:t>2014;32:751. Toscano A, et al. </a:t>
            </a:r>
            <a:r>
              <a:rPr lang="en-US" i="1" dirty="0"/>
              <a:t>Acta </a:t>
            </a:r>
            <a:r>
              <a:rPr lang="en-US" i="1" dirty="0" err="1"/>
              <a:t>Myologica</a:t>
            </a:r>
            <a:r>
              <a:rPr lang="en-US" i="1" dirty="0"/>
              <a:t>. </a:t>
            </a:r>
            <a:r>
              <a:rPr lang="en-US" dirty="0"/>
              <a:t>2013;XXXII:78-81.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Pompe</a:t>
            </a:r>
            <a:r>
              <a:rPr lang="en-US" dirty="0"/>
              <a:t>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733105"/>
              </p:ext>
            </p:extLst>
          </p:nvPr>
        </p:nvGraphicFramePr>
        <p:xfrm>
          <a:off x="303408" y="865505"/>
          <a:ext cx="11583793" cy="48768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3742776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552498">
                  <a:extLst>
                    <a:ext uri="{9D8B030D-6E8A-4147-A177-3AD203B41FA5}">
                      <a16:colId xmlns:a16="http://schemas.microsoft.com/office/drawing/2014/main" val="813987235"/>
                    </a:ext>
                  </a:extLst>
                </a:gridCol>
                <a:gridCol w="4295274">
                  <a:extLst>
                    <a:ext uri="{9D8B030D-6E8A-4147-A177-3AD203B41FA5}">
                      <a16:colId xmlns:a16="http://schemas.microsoft.com/office/drawing/2014/main" val="4290777707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Acid maltase deficiency (AMD) glycogen-storage-disease type II (GSDII)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Acid </a:t>
                      </a:r>
                      <a:r>
                        <a:rPr lang="el-G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Glucosidase (GAA)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GAA activity in cultured fibroblasts from skin or muscle biopsy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r>
                        <a:rPr lang="en-US" sz="1600" b="1" dirty="0"/>
                        <a:t>Early Clinical Characteristics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0" dirty="0"/>
                        <a:t>Late-onset Forms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Absent or less-severe cardiac involvement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Progressive skeletal muscle dysfunction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Proximal lower limb, paraspinal trunk muscles affected first; diaphragm and respiratory muscles affected later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Forms/Onset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Infantile: rapidly progressive cardiomegaly, hepatomegaly, weakness, hypotonia, and death from cardiorespiratory failure in the first year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Non-classic infantile: slower progressive, less severe or absent cardiac involvement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Childhood onset, muscular variant: lacks cardiomyopathy</a:t>
                      </a:r>
                    </a:p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Adult-onset</a:t>
                      </a:r>
                      <a:r>
                        <a:rPr lang="en-US" sz="1600" dirty="0"/>
                        <a:t>: slowly progressive myopathy, predominantly in skeletal muscle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Common Misdiagnoses and Referrals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Limb girdle muscular dystrophy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936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Diagnostic Algorithm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Algorithm available </a:t>
                      </a:r>
                      <a:r>
                        <a:rPr lang="en-US" sz="1600" dirty="0">
                          <a:hlinkClick r:id="rId2"/>
                        </a:rPr>
                        <a:t>here</a:t>
                      </a:r>
                      <a:endParaRPr lang="en-US" sz="16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Infantile and late-onset forms: ACMG Work Group on Management of </a:t>
                      </a:r>
                      <a:r>
                        <a:rPr lang="en-US" sz="1600" dirty="0" err="1"/>
                        <a:t>Pompe</a:t>
                      </a:r>
                      <a:r>
                        <a:rPr lang="en-US" sz="1600" dirty="0"/>
                        <a:t> Disease. </a:t>
                      </a:r>
                      <a:r>
                        <a:rPr lang="en-US" sz="1600" i="1" dirty="0"/>
                        <a:t>Genet Med </a:t>
                      </a:r>
                      <a:r>
                        <a:rPr lang="en-US" sz="1600" i="0" dirty="0"/>
                        <a:t>2006;8:267-288.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827854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Approved Treatment(s)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Enzyme replacement (</a:t>
                      </a:r>
                      <a:r>
                        <a:rPr lang="en-US" sz="1600" dirty="0" err="1"/>
                        <a:t>alglucosidase</a:t>
                      </a:r>
                      <a:r>
                        <a:rPr lang="en-US" sz="1600" dirty="0"/>
                        <a:t> alfa)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9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41451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CA0BA-3F07-447C-B210-44F252CD5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Left photo credit A.D.A.M. Images with permission.  Middle photo credit Elsevier with permission.  Right photo credit </a:t>
            </a:r>
            <a:r>
              <a:rPr lang="en-US" dirty="0" err="1"/>
              <a:t>Oncohema</a:t>
            </a:r>
            <a:r>
              <a:rPr lang="en-US" dirty="0"/>
              <a:t> Key under terms of a Creative Commons License.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ACE1A1-136A-4912-88BB-ADA08B66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of </a:t>
            </a:r>
            <a:r>
              <a:rPr lang="en-US" dirty="0" err="1"/>
              <a:t>Pompe</a:t>
            </a:r>
            <a:r>
              <a:rPr lang="en-US" dirty="0"/>
              <a:t> 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21153-549C-4BC6-8EB6-F2645144C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5" y="2363830"/>
            <a:ext cx="3354234" cy="2711338"/>
          </a:xfrm>
          <a:prstGeom prst="rect">
            <a:avLst/>
          </a:prstGeom>
        </p:spPr>
      </p:pic>
      <p:sp>
        <p:nvSpPr>
          <p:cNvPr id="5" name="Text Box 40">
            <a:extLst>
              <a:ext uri="{FF2B5EF4-FFF2-40B4-BE49-F238E27FC236}">
                <a16:creationId xmlns:a16="http://schemas.microsoft.com/office/drawing/2014/main" id="{D102A16B-6672-43B6-B37B-13E48C182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71" y="5157601"/>
            <a:ext cx="28277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323C55"/>
                </a:solidFill>
              </a:rPr>
              <a:t>Hypotonia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49A80-BF13-4B64-9B35-2F5B0EFBF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439" y="2459101"/>
            <a:ext cx="3267699" cy="2520796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5B563-8F35-44EB-B237-38F46A606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96" y="2459101"/>
            <a:ext cx="4082054" cy="2520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Box 40">
            <a:extLst>
              <a:ext uri="{FF2B5EF4-FFF2-40B4-BE49-F238E27FC236}">
                <a16:creationId xmlns:a16="http://schemas.microsoft.com/office/drawing/2014/main" id="{4BA1F6E0-27B5-4220-A35D-2C26D294D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624" y="5157601"/>
            <a:ext cx="28277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323C55"/>
                </a:solidFill>
              </a:rPr>
              <a:t>Gowers’ sign</a:t>
            </a: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0F68A8A9-3011-4910-8544-2BD4BC03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389" y="5157601"/>
            <a:ext cx="28277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323C55"/>
                </a:solidFill>
              </a:rPr>
              <a:t>Winging scapula</a:t>
            </a: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D874EB2F-75B5-4052-B5CF-F5C5E487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71" y="1849966"/>
            <a:ext cx="2827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323C55"/>
                </a:solidFill>
              </a:rPr>
              <a:t>Infantile-onset</a:t>
            </a:r>
          </a:p>
        </p:txBody>
      </p:sp>
      <p:sp>
        <p:nvSpPr>
          <p:cNvPr id="11" name="Text Box 40">
            <a:extLst>
              <a:ext uri="{FF2B5EF4-FFF2-40B4-BE49-F238E27FC236}">
                <a16:creationId xmlns:a16="http://schemas.microsoft.com/office/drawing/2014/main" id="{79450AF1-DEED-4C82-95CD-AE62B3C05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231" y="1849966"/>
            <a:ext cx="2827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323C55"/>
                </a:solidFill>
              </a:rPr>
              <a:t>Late-onset</a:t>
            </a:r>
          </a:p>
        </p:txBody>
      </p:sp>
    </p:spTree>
    <p:extLst>
      <p:ext uri="{BB962C8B-B14F-4D97-AF65-F5344CB8AC3E}">
        <p14:creationId xmlns:p14="http://schemas.microsoft.com/office/powerpoint/2010/main" val="246281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</a:t>
            </a:r>
            <a:r>
              <a:rPr lang="en-US" dirty="0"/>
              <a:t> 2019;11:e4767.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Hepatosplenomegaly With Respiratory Infections and Bleeding Episodes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247995816"/>
              </p:ext>
            </p:extLst>
          </p:nvPr>
        </p:nvGraphicFramePr>
        <p:xfrm>
          <a:off x="288925" y="1458540"/>
          <a:ext cx="6259793" cy="18288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 6-year-old presents to pediatrician for routine visit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Occasionally has very bad nosebleeds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Chart Review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percentile for growth through age 3; currently 40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percentile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26734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 </a:t>
            </a:r>
            <a:r>
              <a:rPr lang="en-US" dirty="0"/>
              <a:t>2019;11:e4767.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Hepatosplenomegaly With Respiratory Infections and Bleeding Episodes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038487761"/>
              </p:ext>
            </p:extLst>
          </p:nvPr>
        </p:nvGraphicFramePr>
        <p:xfrm>
          <a:off x="288925" y="1458540"/>
          <a:ext cx="6259793" cy="36576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 6-year-old presents to pediatrician for routine visit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Occasionally has very bad nosebleeds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Chart Review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percentile for growth through age 3; currently 40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percentile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Currently seeing a hematologist for idiopathic splenomegaly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696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Mild pancytopenia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LDL 180 mg/dL, HDL 20 mg/dL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4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8842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F97028-B3DA-4DE3-94DB-8770C6E1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A971F7-D2D4-41A4-8FB5-D298A7CA6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to Lysosomal Storage Disorders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1E4965-B859-4B05-A4E9-640733134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53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</a:t>
            </a:r>
            <a:r>
              <a:rPr lang="en-US" dirty="0"/>
              <a:t> 2019;11:e4767.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Hepatosplenomegaly With Respiratory Infections and Bleeding Episodes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913366122"/>
              </p:ext>
            </p:extLst>
          </p:nvPr>
        </p:nvGraphicFramePr>
        <p:xfrm>
          <a:off x="288925" y="1458540"/>
          <a:ext cx="6259793" cy="36576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6259793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 6-year-old presents to pediatrician for routine visit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Occasionally has very bad nosebleeds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Chart Review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percentile for growth through age 3; currently 40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percentile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Currently seeing a hematologist for idiopathic splenomegaly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696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Additional History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Mild pancytopenia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LDL 180 mg/dL, HDL 20 mg/dL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446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95C81B69-320E-461B-AE79-3370FA967F8D}"/>
              </a:ext>
            </a:extLst>
          </p:cNvPr>
          <p:cNvGrpSpPr/>
          <p:nvPr/>
        </p:nvGrpSpPr>
        <p:grpSpPr>
          <a:xfrm>
            <a:off x="6591300" y="2515236"/>
            <a:ext cx="5295901" cy="1477328"/>
            <a:chOff x="6591300" y="3005131"/>
            <a:chExt cx="5295901" cy="14773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B85CF3-7811-47B8-81D3-EBDE1515E97C}"/>
                </a:ext>
              </a:extLst>
            </p:cNvPr>
            <p:cNvSpPr/>
            <p:nvPr/>
          </p:nvSpPr>
          <p:spPr>
            <a:xfrm>
              <a:off x="7375071" y="3005131"/>
              <a:ext cx="4512130" cy="1477328"/>
            </a:xfrm>
            <a:prstGeom prst="rect">
              <a:avLst/>
            </a:prstGeom>
            <a:solidFill>
              <a:srgbClr val="4B78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cap="small" dirty="0">
                  <a:solidFill>
                    <a:schemeClr val="tx1"/>
                  </a:solidFill>
                </a:rPr>
                <a:t>Symptom Complex</a:t>
              </a:r>
            </a:p>
            <a:p>
              <a:pPr marL="174625" indent="-174625"/>
              <a:r>
                <a:rPr lang="en-US" dirty="0">
                  <a:solidFill>
                    <a:schemeClr val="tx1"/>
                  </a:solidFill>
                </a:rPr>
                <a:t>Splenomegaly with or without hepatomegaly </a:t>
              </a:r>
            </a:p>
            <a:p>
              <a:pPr marL="174625" indent="-174625"/>
              <a:r>
                <a:rPr lang="en-US" dirty="0">
                  <a:solidFill>
                    <a:schemeClr val="tx1"/>
                  </a:solidFill>
                </a:rPr>
                <a:t>Thrombocytopenia </a:t>
              </a:r>
            </a:p>
            <a:p>
              <a:pPr marL="174625" indent="-174625"/>
              <a:r>
                <a:rPr lang="en-US" dirty="0">
                  <a:solidFill>
                    <a:schemeClr val="tx1"/>
                  </a:solidFill>
                </a:rPr>
                <a:t>Mixed dyslipidemia </a:t>
              </a:r>
            </a:p>
          </p:txBody>
        </p:sp>
        <p:pic>
          <p:nvPicPr>
            <p:cNvPr id="9" name="Graphic 8" descr="Flag">
              <a:extLst>
                <a:ext uri="{FF2B5EF4-FFF2-40B4-BE49-F238E27FC236}">
                  <a16:creationId xmlns:a16="http://schemas.microsoft.com/office/drawing/2014/main" id="{C5A2FC0E-1D41-4921-9C7E-9E8D7B9B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91300" y="328658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18678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</a:t>
            </a:r>
            <a:r>
              <a:rPr lang="en-US" dirty="0"/>
              <a:t> 2019;11:e4767. Sanofi Press Release, available at https://www.sanofi.com/en/media-room/press-releases/2020/2020-01-30-07-00-00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Niemann-Pick B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54449"/>
              </p:ext>
            </p:extLst>
          </p:nvPr>
        </p:nvGraphicFramePr>
        <p:xfrm>
          <a:off x="303408" y="865505"/>
          <a:ext cx="11583793" cy="10058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8590548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Acid sphingomyelinase deficiency, chronic visceral ASMD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Sphingomyelinase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Acid sphingomyelinase activity in peripheral blood leukocytes or fibroblasts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68528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</a:t>
            </a:r>
            <a:r>
              <a:rPr lang="en-US" dirty="0"/>
              <a:t> 2019;11:e4767. Sanofi Press Release, available at https://www.sanofi.com/en/media-room/press-releases/2020/2020-01-30-07-00-00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Niemann-Pick B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384663"/>
              </p:ext>
            </p:extLst>
          </p:nvPr>
        </p:nvGraphicFramePr>
        <p:xfrm>
          <a:off x="303408" y="865505"/>
          <a:ext cx="11583793" cy="265176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4295274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4295274">
                  <a:extLst>
                    <a:ext uri="{9D8B030D-6E8A-4147-A177-3AD203B41FA5}">
                      <a16:colId xmlns:a16="http://schemas.microsoft.com/office/drawing/2014/main" val="4290777707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Acid sphingomyelinase deficiency, chronic visceral ASMD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Sphingomyelinase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Acid sphingomyelinase activity in peripheral blood leukocytes or fibroblasts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r>
                        <a:rPr lang="en-US" sz="1600" b="1" dirty="0"/>
                        <a:t>Clinical Characteristics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Splenomegaly with or without hepatomegaly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Hyperlipidemia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Possible pulmonary involvement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Growth retardation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Infection secondary to progressive leukopenia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Bleeding episodes secondary to thrombocytopenia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Variable liver dysfunction, cardiac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Forms/Onset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err="1"/>
                        <a:t>Panethnic</a:t>
                      </a:r>
                      <a:r>
                        <a:rPr lang="en-US" sz="1600" dirty="0"/>
                        <a:t>, non-neuronopathic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66799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1A88C9-740C-43E4-8948-81D393586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</a:t>
            </a:r>
            <a:r>
              <a:rPr lang="en-US" dirty="0"/>
              <a:t> 2019;11:e4767. Sanofi Press Release, available at https://www.sanofi.com/en/media-room/press-releases/2020/2020-01-30-07-00-00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0931D-6FC1-40DE-9AFD-5A4127ED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Niemann-Pick B Disease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17A92F9-5662-44ED-A78E-02B6058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756134"/>
              </p:ext>
            </p:extLst>
          </p:nvPr>
        </p:nvGraphicFramePr>
        <p:xfrm>
          <a:off x="303408" y="865505"/>
          <a:ext cx="11583793" cy="39014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993245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3742776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552498">
                  <a:extLst>
                    <a:ext uri="{9D8B030D-6E8A-4147-A177-3AD203B41FA5}">
                      <a16:colId xmlns:a16="http://schemas.microsoft.com/office/drawing/2014/main" val="813987235"/>
                    </a:ext>
                  </a:extLst>
                </a:gridCol>
                <a:gridCol w="4295274">
                  <a:extLst>
                    <a:ext uri="{9D8B030D-6E8A-4147-A177-3AD203B41FA5}">
                      <a16:colId xmlns:a16="http://schemas.microsoft.com/office/drawing/2014/main" val="4290777707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 Names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Acid sphingomyelinase deficiency, chronic visceral ASMD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3973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Metabolic Deficiency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Sphingomyelinase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4311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Definitive Testing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Acid sphingomyelinase activity in peripheral blood leukocytes or fibroblasts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3794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r>
                        <a:rPr lang="en-US" sz="1600" b="1" dirty="0"/>
                        <a:t>Clinical Characteristics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Splenomegaly with or without hepatomegaly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Hyperlipidemia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Possible pulmonary involvement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Growth retardation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Infection secondary to progressive leukopenia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Bleeding episodes secondary to thrombocytopenia</a:t>
                      </a:r>
                    </a:p>
                    <a:p>
                      <a:pPr marL="180975" marR="0" lvl="0" indent="-1809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Variable liver dysfunction, cardiac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158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Forms/Onset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err="1"/>
                        <a:t>Panethnic</a:t>
                      </a:r>
                      <a:r>
                        <a:rPr lang="en-US" sz="1600" dirty="0"/>
                        <a:t>, non-neuronopathic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386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Common Misdiagnoses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Gaucher disease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975" indent="-180975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93619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Diagnostic Algorithm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McGovern MM, et al. </a:t>
                      </a:r>
                      <a:r>
                        <a:rPr lang="en-US" sz="1600" i="1" dirty="0"/>
                        <a:t>Gen Med. </a:t>
                      </a:r>
                      <a:r>
                        <a:rPr lang="en-US" sz="1600" dirty="0"/>
                        <a:t>doi:10.1038/gim.2017.7. Available </a:t>
                      </a:r>
                      <a:r>
                        <a:rPr lang="en-US" sz="1600" dirty="0">
                          <a:hlinkClick r:id="rId2"/>
                        </a:rPr>
                        <a:t>here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827854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Approved Treatment(s)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None approved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Olipudase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alfa enzyme replacement therapy (investigational)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9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116160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F97028-B3DA-4DE3-94DB-8770C6E1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A971F7-D2D4-41A4-8FB5-D298A7CA6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Newborn Screening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1E4965-B859-4B05-A4E9-640733134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5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125319A-6E8D-4754-A5A8-BDD0876410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https://www.babysfirsttest.org/newborn-screening/rusp-conditions, data current as of 1/24/2020 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B5CD4616-E981-4967-B3FD-ABF6655E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Newborn Screening (NBS) in the US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0913C9-1F17-4702-9684-B667E76965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235" y="1524000"/>
            <a:ext cx="5807765" cy="4343400"/>
          </a:xfrm>
        </p:spPr>
        <p:txBody>
          <a:bodyPr>
            <a:normAutofit/>
          </a:bodyPr>
          <a:lstStyle/>
          <a:p>
            <a:r>
              <a:rPr lang="en-US" altLang="en-US" dirty="0"/>
              <a:t>Recommended Uniform Screening Panel (RUSP)</a:t>
            </a:r>
          </a:p>
          <a:p>
            <a:pPr lvl="1"/>
            <a:r>
              <a:rPr lang="en-US" altLang="en-US" dirty="0"/>
              <a:t>Federal recommendations</a:t>
            </a:r>
          </a:p>
          <a:p>
            <a:pPr lvl="1"/>
            <a:r>
              <a:rPr lang="en-US" altLang="en-US" dirty="0"/>
              <a:t>35 disorders, including MPS I and </a:t>
            </a:r>
            <a:r>
              <a:rPr lang="en-US" altLang="en-US" dirty="0" err="1"/>
              <a:t>Pompe</a:t>
            </a:r>
            <a:endParaRPr lang="en-US" altLang="en-US" dirty="0"/>
          </a:p>
          <a:p>
            <a:r>
              <a:rPr lang="en-US" altLang="en-US" dirty="0"/>
              <a:t>NBS is implemented by state health departments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B0B4C6-6097-4FCF-82ED-4C3FA75291EA}"/>
              </a:ext>
            </a:extLst>
          </p:cNvPr>
          <p:cNvSpPr/>
          <p:nvPr/>
        </p:nvSpPr>
        <p:spPr>
          <a:xfrm>
            <a:off x="6281574" y="1666097"/>
            <a:ext cx="5519901" cy="40489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F01785-1AF1-40AA-A35E-BFD04CD12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81" y="2378879"/>
            <a:ext cx="5486925" cy="307558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10176D3-262B-4E58-BA6E-83A484880FB7}"/>
              </a:ext>
            </a:extLst>
          </p:cNvPr>
          <p:cNvGrpSpPr/>
          <p:nvPr/>
        </p:nvGrpSpPr>
        <p:grpSpPr>
          <a:xfrm>
            <a:off x="6511926" y="4976246"/>
            <a:ext cx="2338419" cy="734199"/>
            <a:chOff x="7131051" y="4657725"/>
            <a:chExt cx="2338419" cy="73419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28C5B4F-C6BF-468C-82A6-ED3BB11DF4DD}"/>
                </a:ext>
              </a:extLst>
            </p:cNvPr>
            <p:cNvSpPr/>
            <p:nvPr/>
          </p:nvSpPr>
          <p:spPr>
            <a:xfrm>
              <a:off x="7131051" y="4755080"/>
              <a:ext cx="98424" cy="98424"/>
            </a:xfrm>
            <a:prstGeom prst="ellipse">
              <a:avLst/>
            </a:prstGeom>
            <a:solidFill>
              <a:srgbClr val="729E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A4D26-EF14-4397-9F8B-0FEAD8BD5AE8}"/>
                </a:ext>
              </a:extLst>
            </p:cNvPr>
            <p:cNvSpPr txBox="1"/>
            <p:nvPr/>
          </p:nvSpPr>
          <p:spPr>
            <a:xfrm>
              <a:off x="7200900" y="4657725"/>
              <a:ext cx="1789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323C55"/>
                  </a:solidFill>
                </a:rPr>
                <a:t>Both MPS I and </a:t>
              </a:r>
              <a:r>
                <a:rPr lang="en-US" sz="1200" dirty="0" err="1">
                  <a:solidFill>
                    <a:srgbClr val="323C55"/>
                  </a:solidFill>
                </a:rPr>
                <a:t>Pompe</a:t>
              </a:r>
              <a:endParaRPr lang="en-US" sz="1200" dirty="0">
                <a:solidFill>
                  <a:srgbClr val="323C55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84172AD-9BCA-4F89-9508-B8517A678607}"/>
                </a:ext>
              </a:extLst>
            </p:cNvPr>
            <p:cNvSpPr/>
            <p:nvPr/>
          </p:nvSpPr>
          <p:spPr>
            <a:xfrm>
              <a:off x="7131051" y="4983680"/>
              <a:ext cx="98424" cy="98424"/>
            </a:xfrm>
            <a:prstGeom prst="ellipse">
              <a:avLst/>
            </a:prstGeom>
            <a:solidFill>
              <a:srgbClr val="24D4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43B9C7-268E-4E85-9407-373A2E172A52}"/>
                </a:ext>
              </a:extLst>
            </p:cNvPr>
            <p:cNvSpPr txBox="1"/>
            <p:nvPr/>
          </p:nvSpPr>
          <p:spPr>
            <a:xfrm>
              <a:off x="7200900" y="4886325"/>
              <a:ext cx="15648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323C55"/>
                  </a:solidFill>
                </a:rPr>
                <a:t>Pompe</a:t>
              </a:r>
              <a:r>
                <a:rPr lang="en-US" sz="1200" dirty="0">
                  <a:solidFill>
                    <a:srgbClr val="323C55"/>
                  </a:solidFill>
                </a:rPr>
                <a:t> disease only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88CB7F-741D-4110-8FC3-61CE69E071DD}"/>
                </a:ext>
              </a:extLst>
            </p:cNvPr>
            <p:cNvSpPr/>
            <p:nvPr/>
          </p:nvSpPr>
          <p:spPr>
            <a:xfrm>
              <a:off x="7131051" y="5212280"/>
              <a:ext cx="98424" cy="98424"/>
            </a:xfrm>
            <a:prstGeom prst="ellipse">
              <a:avLst/>
            </a:prstGeom>
            <a:solidFill>
              <a:srgbClr val="ED66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EE81E1-47D8-4534-8A4E-EDD9AC78762D}"/>
                </a:ext>
              </a:extLst>
            </p:cNvPr>
            <p:cNvSpPr txBox="1"/>
            <p:nvPr/>
          </p:nvSpPr>
          <p:spPr>
            <a:xfrm>
              <a:off x="7200900" y="5114925"/>
              <a:ext cx="2268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323C55"/>
                  </a:solidFill>
                </a:rPr>
                <a:t>No testing for </a:t>
              </a:r>
              <a:r>
                <a:rPr lang="en-US" sz="1200" dirty="0" err="1">
                  <a:solidFill>
                    <a:srgbClr val="323C55"/>
                  </a:solidFill>
                </a:rPr>
                <a:t>Pompe</a:t>
              </a:r>
              <a:r>
                <a:rPr lang="en-US" sz="1200" dirty="0">
                  <a:solidFill>
                    <a:srgbClr val="323C55"/>
                  </a:solidFill>
                </a:rPr>
                <a:t> or MPS I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D1F8582-DCCF-4CE9-8AF3-552CE3DECBAA}"/>
              </a:ext>
            </a:extLst>
          </p:cNvPr>
          <p:cNvSpPr/>
          <p:nvPr/>
        </p:nvSpPr>
        <p:spPr>
          <a:xfrm>
            <a:off x="6610351" y="1753569"/>
            <a:ext cx="4629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solidFill>
                  <a:srgbClr val="323C55"/>
                </a:solidFill>
              </a:rPr>
              <a:t>Current Implementation of RUSP for </a:t>
            </a:r>
            <a:r>
              <a:rPr lang="en-US" altLang="en-US" dirty="0" err="1">
                <a:solidFill>
                  <a:srgbClr val="323C55"/>
                </a:solidFill>
              </a:rPr>
              <a:t>Pompe</a:t>
            </a:r>
            <a:r>
              <a:rPr lang="en-US" altLang="en-US" dirty="0">
                <a:solidFill>
                  <a:srgbClr val="323C55"/>
                </a:solidFill>
              </a:rPr>
              <a:t> and MPS I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F8C3D9-7D8A-4C3E-BE6C-35A36AA78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* </a:t>
            </a:r>
            <a:r>
              <a:rPr lang="en-US" dirty="0" err="1"/>
              <a:t>Galactocerebrosidase</a:t>
            </a:r>
            <a:r>
              <a:rPr lang="en-US" dirty="0"/>
              <a:t> deficiency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https://www.babysfirsttest.org/newborn-screening/rusp-conditions, data current as of 1/24/2020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E51CE4-70B9-465D-A211-53F7D24E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NBS Programs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7AEFDE-98CB-4B74-98CF-9F460E4E2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521467"/>
              </p:ext>
            </p:extLst>
          </p:nvPr>
        </p:nvGraphicFramePr>
        <p:xfrm>
          <a:off x="298450" y="1530350"/>
          <a:ext cx="11583795" cy="26822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06550">
                  <a:extLst>
                    <a:ext uri="{9D8B030D-6E8A-4147-A177-3AD203B41FA5}">
                      <a16:colId xmlns:a16="http://schemas.microsoft.com/office/drawing/2014/main" val="126589275"/>
                    </a:ext>
                  </a:extLst>
                </a:gridCol>
                <a:gridCol w="1995449">
                  <a:extLst>
                    <a:ext uri="{9D8B030D-6E8A-4147-A177-3AD203B41FA5}">
                      <a16:colId xmlns:a16="http://schemas.microsoft.com/office/drawing/2014/main" val="1689464700"/>
                    </a:ext>
                  </a:extLst>
                </a:gridCol>
                <a:gridCol w="1995449">
                  <a:extLst>
                    <a:ext uri="{9D8B030D-6E8A-4147-A177-3AD203B41FA5}">
                      <a16:colId xmlns:a16="http://schemas.microsoft.com/office/drawing/2014/main" val="2287126631"/>
                    </a:ext>
                  </a:extLst>
                </a:gridCol>
                <a:gridCol w="1995449">
                  <a:extLst>
                    <a:ext uri="{9D8B030D-6E8A-4147-A177-3AD203B41FA5}">
                      <a16:colId xmlns:a16="http://schemas.microsoft.com/office/drawing/2014/main" val="1730176558"/>
                    </a:ext>
                  </a:extLst>
                </a:gridCol>
                <a:gridCol w="1995449">
                  <a:extLst>
                    <a:ext uri="{9D8B030D-6E8A-4147-A177-3AD203B41FA5}">
                      <a16:colId xmlns:a16="http://schemas.microsoft.com/office/drawing/2014/main" val="4285272300"/>
                    </a:ext>
                  </a:extLst>
                </a:gridCol>
                <a:gridCol w="1995449">
                  <a:extLst>
                    <a:ext uri="{9D8B030D-6E8A-4147-A177-3AD203B41FA5}">
                      <a16:colId xmlns:a16="http://schemas.microsoft.com/office/drawing/2014/main" val="273071653"/>
                    </a:ext>
                  </a:extLst>
                </a:gridCol>
              </a:tblGrid>
              <a:tr h="221827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/>
                        <a:t>Fabry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/>
                        <a:t>Gaucher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/>
                        <a:t>Krabbe Disease*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Niemann-Pick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MPSII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445232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Illinois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560526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Kentucky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131473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Maryland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152352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Missouri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944153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New York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326352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Ohio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500135"/>
                  </a:ext>
                </a:extLst>
              </a:tr>
              <a:tr h="221827">
                <a:tc>
                  <a:txBody>
                    <a:bodyPr/>
                    <a:lstStyle/>
                    <a:p>
                      <a:r>
                        <a:rPr lang="en-US" sz="1600" b="1" dirty="0"/>
                        <a:t>Tennessee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047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364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DF5B6-859F-4423-9C10-D2388F9870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</a:t>
            </a:r>
            <a:r>
              <a:rPr lang="en-US" dirty="0"/>
              <a:t> 2010;56:1071-1079. 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B5CD4616-E981-4967-B3FD-ABF6655E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Newborn Screening (NBS)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A62E77-780F-426E-BA1E-1518262AA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LSDs are candidates for NBS</a:t>
            </a:r>
          </a:p>
          <a:p>
            <a:pPr lvl="1"/>
            <a:r>
              <a:rPr lang="en-US" altLang="en-US" dirty="0"/>
              <a:t>Patients usually normal at birth</a:t>
            </a:r>
          </a:p>
          <a:p>
            <a:pPr lvl="1"/>
            <a:r>
              <a:rPr lang="en-US" altLang="en-US" dirty="0"/>
              <a:t>Progressive, debilitating, often life-threatening</a:t>
            </a:r>
          </a:p>
          <a:p>
            <a:pPr lvl="1"/>
            <a:r>
              <a:rPr lang="en-US" altLang="en-US" dirty="0"/>
              <a:t>Correct diagnosis difficult and often delayed</a:t>
            </a:r>
          </a:p>
          <a:p>
            <a:pPr lvl="1"/>
            <a:r>
              <a:rPr lang="en-US" altLang="en-US" dirty="0"/>
              <a:t>Treatments are available </a:t>
            </a:r>
          </a:p>
          <a:p>
            <a:pPr lvl="1"/>
            <a:r>
              <a:rPr lang="en-US" dirty="0"/>
              <a:t>Ideal treatment begins before symptom onset or accumulation of irreversible pathology</a:t>
            </a:r>
          </a:p>
          <a:p>
            <a:pPr lvl="1"/>
            <a:r>
              <a:rPr lang="en-US" altLang="en-US" dirty="0"/>
              <a:t>Early diagnosis and intervention can have a significant impact on patient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48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Courtesy Barbara K Burton</a:t>
            </a:r>
          </a:p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 </a:t>
            </a:r>
            <a:r>
              <a:rPr lang="en-US" dirty="0"/>
              <a:t>2019;11:e4767.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Disease Course, 1985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165030619"/>
              </p:ext>
            </p:extLst>
          </p:nvPr>
        </p:nvGraphicFramePr>
        <p:xfrm>
          <a:off x="351337" y="1533301"/>
          <a:ext cx="5280756" cy="222604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280756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1091323">
                <a:tc>
                  <a:txBody>
                    <a:bodyPr/>
                    <a:lstStyle/>
                    <a:p>
                      <a:r>
                        <a:rPr lang="en-US" sz="2200" b="1" dirty="0"/>
                        <a:t>Presentation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A 4-month-old presents with hypotonia, macroglossia, congestive heart failure </a:t>
                      </a: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10913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Diagnosis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acid α-glucosidase activity in leukocytes =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Pompe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disease </a:t>
                      </a: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</a:tbl>
          </a:graphicData>
        </a:graphic>
      </p:graphicFrame>
      <p:graphicFrame>
        <p:nvGraphicFramePr>
          <p:cNvPr id="5" name="Table 15">
            <a:extLst>
              <a:ext uri="{FF2B5EF4-FFF2-40B4-BE49-F238E27FC236}">
                <a16:creationId xmlns:a16="http://schemas.microsoft.com/office/drawing/2014/main" id="{D55F98B9-3B01-43BD-B648-C0F1707BBC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183070"/>
              </p:ext>
            </p:extLst>
          </p:nvPr>
        </p:nvGraphicFramePr>
        <p:xfrm>
          <a:off x="351337" y="4343465"/>
          <a:ext cx="5280756" cy="1113022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280756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1091323">
                <a:tc>
                  <a:txBody>
                    <a:bodyPr/>
                    <a:lstStyle/>
                    <a:p>
                      <a:r>
                        <a:rPr lang="en-US" sz="2200" b="1" dirty="0"/>
                        <a:t>Outcome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Death at 7 months due to intractable heart failure</a:t>
                      </a: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</a:tbl>
          </a:graphicData>
        </a:graphic>
      </p:graphicFrame>
      <p:pic>
        <p:nvPicPr>
          <p:cNvPr id="8" name="Content Placeholder 6" descr="A person lying on a bed&#10;&#10;Description automatically generated">
            <a:extLst>
              <a:ext uri="{FF2B5EF4-FFF2-40B4-BE49-F238E27FC236}">
                <a16:creationId xmlns:a16="http://schemas.microsoft.com/office/drawing/2014/main" id="{1861E3AA-80C6-496C-ACB6-E764B46E1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063" y="2180144"/>
            <a:ext cx="5181600" cy="29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1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NG, nasogastric; OSA, obstructive sleep apnea</a:t>
            </a:r>
          </a:p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</a:t>
            </a:r>
            <a:r>
              <a:rPr lang="en-US" dirty="0"/>
              <a:t> 2019;11:e4767.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Disease Course, 2015</a:t>
            </a: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0AFDEDB8-1FFA-49B0-837E-E162C857BD8F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747211203"/>
              </p:ext>
            </p:extLst>
          </p:nvPr>
        </p:nvGraphicFramePr>
        <p:xfrm>
          <a:off x="351337" y="892521"/>
          <a:ext cx="5280756" cy="4521385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280756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924077">
                <a:tc>
                  <a:txBody>
                    <a:bodyPr/>
                    <a:lstStyle/>
                    <a:p>
                      <a:r>
                        <a:rPr lang="en-US" sz="2200" b="1" dirty="0"/>
                        <a:t>Medical history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Discharged home after normal labor and delivery 36 hours after birth </a:t>
                      </a: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64571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Presentation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Returned 1 day later with tachypnea</a:t>
                      </a: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2550568218"/>
                  </a:ext>
                </a:extLst>
              </a:tr>
              <a:tr h="12024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Clinical and laboratory findings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Cardiomegaly on chest X-ray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Biventricular hypertrophy with severely diminished function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CK 3488 IU/L (normal range &lt;136 IU/L)</a:t>
                      </a:r>
                      <a:endParaRPr lang="en-US" sz="2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870429822"/>
                  </a:ext>
                </a:extLst>
              </a:tr>
              <a:tr h="84703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NBS results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Received positive result on day 5</a:t>
                      </a: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1295918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38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0D91FD2-8E84-40D7-83E3-C2C5AD7B0D2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cell’s garbage disposal</a:t>
            </a:r>
          </a:p>
          <a:p>
            <a:pPr lvl="1"/>
            <a:r>
              <a:rPr lang="en-US" dirty="0"/>
              <a:t>Complex membrane-enclosed organelle</a:t>
            </a:r>
          </a:p>
          <a:p>
            <a:pPr lvl="1"/>
            <a:r>
              <a:rPr lang="en-US" dirty="0"/>
              <a:t>Isolates harsh environment from the cytoplasm</a:t>
            </a:r>
          </a:p>
          <a:p>
            <a:pPr lvl="1"/>
            <a:r>
              <a:rPr lang="en-US" dirty="0"/>
              <a:t>Houses substrate-specific enzymes that degrade biomolecules</a:t>
            </a:r>
          </a:p>
          <a:p>
            <a:r>
              <a:rPr lang="en-US" dirty="0"/>
              <a:t>More than just a garbage disposal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124C70-2D63-442D-9A96-5C0203F9A2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Pu J, et al. </a:t>
            </a:r>
            <a:r>
              <a:rPr lang="en-US" altLang="en-US" i="1" dirty="0"/>
              <a:t>J Cell Sci. </a:t>
            </a:r>
            <a:r>
              <a:rPr lang="en-US" altLang="en-US" dirty="0"/>
              <a:t>2016;129:4329-4339.</a:t>
            </a:r>
            <a:r>
              <a:rPr lang="en-US" altLang="en-US" i="1" dirty="0"/>
              <a:t> </a:t>
            </a:r>
            <a:r>
              <a:rPr lang="en-US" altLang="en-US" dirty="0"/>
              <a:t>Platt FM, et al. </a:t>
            </a:r>
            <a:r>
              <a:rPr lang="en-US" altLang="en-US" i="1" dirty="0"/>
              <a:t>J Cell Biol. </a:t>
            </a:r>
            <a:r>
              <a:rPr lang="en-US" altLang="en-US" dirty="0"/>
              <a:t>2012;199:723-734. </a:t>
            </a:r>
            <a:r>
              <a:rPr lang="en-US" altLang="en-US" dirty="0" err="1"/>
              <a:t>Wappner</a:t>
            </a:r>
            <a:r>
              <a:rPr lang="en-US" altLang="en-US" dirty="0"/>
              <a:t> RS. </a:t>
            </a:r>
            <a:r>
              <a:rPr lang="en-US" altLang="en-US" i="1" dirty="0" err="1"/>
              <a:t>Pediatr</a:t>
            </a:r>
            <a:r>
              <a:rPr lang="en-US" altLang="en-US" i="1" dirty="0"/>
              <a:t> Ann</a:t>
            </a:r>
            <a:r>
              <a:rPr lang="en-US" altLang="en-US" dirty="0"/>
              <a:t>. 1993;22(5):282-292.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E9E4E0-72C0-4338-AC68-EB1080B5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Lysosome in Metabolism</a:t>
            </a:r>
          </a:p>
        </p:txBody>
      </p:sp>
      <p:pic>
        <p:nvPicPr>
          <p:cNvPr id="4" name="Lysosome Fig 1" descr="A close up of a logo&#10;&#10;Description automatically generated">
            <a:extLst>
              <a:ext uri="{FF2B5EF4-FFF2-40B4-BE49-F238E27FC236}">
                <a16:creationId xmlns:a16="http://schemas.microsoft.com/office/drawing/2014/main" id="{850E8C2E-D4BC-4083-BBBD-22A0B56C4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7" y="1777807"/>
            <a:ext cx="5852160" cy="3739706"/>
          </a:xfrm>
          <a:prstGeom prst="rect">
            <a:avLst/>
          </a:prstGeom>
        </p:spPr>
      </p:pic>
      <p:pic>
        <p:nvPicPr>
          <p:cNvPr id="7" name="Lysosome Fig 2" descr="A close up of a logo&#10;&#10;Description automatically generated">
            <a:extLst>
              <a:ext uri="{FF2B5EF4-FFF2-40B4-BE49-F238E27FC236}">
                <a16:creationId xmlns:a16="http://schemas.microsoft.com/office/drawing/2014/main" id="{8FACCB12-B8D3-45A4-8041-1D2111DD1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7" y="1777808"/>
            <a:ext cx="5852160" cy="37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173C2-8995-4FD5-BDFB-9E786FD937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Courtesy Barbara K Burton </a:t>
            </a:r>
          </a:p>
          <a:p>
            <a:r>
              <a:rPr lang="en-US" dirty="0"/>
              <a:t>NG, nasogastric; OSA, obstructive sleep apnea</a:t>
            </a:r>
          </a:p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 </a:t>
            </a:r>
            <a:r>
              <a:rPr lang="en-US" dirty="0" err="1"/>
              <a:t>Patino</a:t>
            </a:r>
            <a:r>
              <a:rPr lang="en-US" dirty="0"/>
              <a:t>-Escobar B, et al. </a:t>
            </a:r>
            <a:r>
              <a:rPr lang="en-US" i="1" dirty="0" err="1"/>
              <a:t>Cureus</a:t>
            </a:r>
            <a:r>
              <a:rPr lang="en-US" i="1" dirty="0"/>
              <a:t>.</a:t>
            </a:r>
            <a:r>
              <a:rPr lang="en-US" dirty="0"/>
              <a:t> 2019;11:e4767.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82119-421A-4BED-AE27-CFA1711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Disease Course, 2015</a:t>
            </a:r>
          </a:p>
        </p:txBody>
      </p:sp>
      <p:graphicFrame>
        <p:nvGraphicFramePr>
          <p:cNvPr id="5" name="Table 15">
            <a:extLst>
              <a:ext uri="{FF2B5EF4-FFF2-40B4-BE49-F238E27FC236}">
                <a16:creationId xmlns:a16="http://schemas.microsoft.com/office/drawing/2014/main" id="{D55F98B9-3B01-43BD-B648-C0F1707BBC19}"/>
              </a:ext>
            </a:extLst>
          </p:cNvPr>
          <p:cNvGraphicFramePr>
            <a:graphicFrameLocks/>
          </p:cNvGraphicFramePr>
          <p:nvPr/>
        </p:nvGraphicFramePr>
        <p:xfrm>
          <a:off x="6559908" y="892297"/>
          <a:ext cx="5280756" cy="490828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280756">
                  <a:extLst>
                    <a:ext uri="{9D8B030D-6E8A-4147-A177-3AD203B41FA5}">
                      <a16:colId xmlns:a16="http://schemas.microsoft.com/office/drawing/2014/main" val="2327460263"/>
                    </a:ext>
                  </a:extLst>
                </a:gridCol>
              </a:tblGrid>
              <a:tr h="1091323">
                <a:tc>
                  <a:txBody>
                    <a:bodyPr/>
                    <a:lstStyle/>
                    <a:p>
                      <a:r>
                        <a:rPr lang="en-US" sz="2200" b="1" dirty="0"/>
                        <a:t>Treatment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ERT started at age 10 days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Treated in cardiac ICS</a:t>
                      </a:r>
                    </a:p>
                    <a:p>
                      <a:pPr marL="365125" lvl="1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Heart failure regimen identified</a:t>
                      </a:r>
                    </a:p>
                    <a:p>
                      <a:pPr marL="365125" lvl="1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NG feeding started</a:t>
                      </a:r>
                    </a:p>
                    <a:p>
                      <a:pPr marL="365125" lvl="1" indent="-182563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OSA addressed </a:t>
                      </a: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1167118549"/>
                  </a:ext>
                </a:extLst>
              </a:tr>
              <a:tr h="1091323">
                <a:tc>
                  <a:txBody>
                    <a:bodyPr/>
                    <a:lstStyle/>
                    <a:p>
                      <a:r>
                        <a:rPr lang="en-US" sz="2200" b="1" dirty="0"/>
                        <a:t>Follow-up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Discharged with weekly ERT</a:t>
                      </a:r>
                    </a:p>
                    <a:p>
                      <a:pPr marL="174625" marR="0" lvl="0" indent="-1746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Began oral feedings at 6 months 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Hypotonia persisted for 12 months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At 14 months, physical exam normal, age-appropriate development</a:t>
                      </a: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At 4 years of age, patient is healthy, normal development</a:t>
                      </a:r>
                    </a:p>
                  </a:txBody>
                  <a:tcPr marL="107182" marR="107182" marT="53591" marB="53591"/>
                </a:tc>
                <a:extLst>
                  <a:ext uri="{0D108BD9-81ED-4DB2-BD59-A6C34878D82A}">
                    <a16:rowId xmlns:a16="http://schemas.microsoft.com/office/drawing/2014/main" val="4217457373"/>
                  </a:ext>
                </a:extLst>
              </a:tr>
            </a:tbl>
          </a:graphicData>
        </a:graphic>
      </p:graphicFrame>
      <p:pic>
        <p:nvPicPr>
          <p:cNvPr id="8" name="Content Placeholder 5" descr="A picture containing grass, outdoor, swing, object&#10;&#10;Description automatically generated">
            <a:extLst>
              <a:ext uri="{FF2B5EF4-FFF2-40B4-BE49-F238E27FC236}">
                <a16:creationId xmlns:a16="http://schemas.microsoft.com/office/drawing/2014/main" id="{51C6B6C6-60E2-4C31-8874-E42D7F9CD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2"/>
          <a:stretch/>
        </p:blipFill>
        <p:spPr>
          <a:xfrm>
            <a:off x="1494299" y="759863"/>
            <a:ext cx="3524201" cy="50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CADC32-1AC2-4985-80D7-C3D2DB70BE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Estrada-</a:t>
            </a:r>
            <a:r>
              <a:rPr lang="en-US" dirty="0" err="1"/>
              <a:t>Veras</a:t>
            </a:r>
            <a:r>
              <a:rPr lang="en-US" dirty="0"/>
              <a:t> JI, et al. </a:t>
            </a:r>
            <a:r>
              <a:rPr lang="en-US" i="1" dirty="0"/>
              <a:t>Mol Genet Genomic Med. </a:t>
            </a:r>
            <a:r>
              <a:rPr lang="en-US" dirty="0"/>
              <a:t>2016;4:243-256. Photos used under terms of the Creative Commons Attribution License.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DC0579-A486-40D5-AE53-5B2A765A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with Gaucher Disease</a:t>
            </a:r>
          </a:p>
        </p:txBody>
      </p:sp>
      <p:pic>
        <p:nvPicPr>
          <p:cNvPr id="5122" name="Picture 2" descr="Dominican child with Gaucher disease. (A) Hepatosplenomegaly in a Dominican child with Gaucher disease prior to enzyme replacement therapy. (B) Regression of hepatosplenomegaly while on therapy with enzyme replacement therapy. (Courtesy of Dr. Ceila P erez-Estrella de Ferran, Robert Reid Cabral Children's Hospital.) ">
            <a:extLst>
              <a:ext uri="{FF2B5EF4-FFF2-40B4-BE49-F238E27FC236}">
                <a16:creationId xmlns:a16="http://schemas.microsoft.com/office/drawing/2014/main" id="{FC96FC6B-00AF-4D71-9C1F-4D1EDBB2E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13157" r="49215" b="1084"/>
          <a:stretch/>
        </p:blipFill>
        <p:spPr bwMode="auto">
          <a:xfrm>
            <a:off x="635001" y="2158999"/>
            <a:ext cx="4851398" cy="344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minican child with Gaucher disease. (A) Hepatosplenomegaly in a Dominican child with Gaucher disease prior to enzyme replacement therapy. (B) Regression of hepatosplenomegaly while on therapy with enzyme replacement therapy. (Courtesy of Dr. Ceila P erez-Estrella de Ferran, Robert Reid Cabral Children's Hospital.) ">
            <a:extLst>
              <a:ext uri="{FF2B5EF4-FFF2-40B4-BE49-F238E27FC236}">
                <a16:creationId xmlns:a16="http://schemas.microsoft.com/office/drawing/2014/main" id="{AB7EA0BB-7081-444A-B68A-632801069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9" t="13157" r="431" b="1084"/>
          <a:stretch/>
        </p:blipFill>
        <p:spPr bwMode="auto">
          <a:xfrm>
            <a:off x="6705603" y="2158999"/>
            <a:ext cx="4851398" cy="344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0">
            <a:extLst>
              <a:ext uri="{FF2B5EF4-FFF2-40B4-BE49-F238E27FC236}">
                <a16:creationId xmlns:a16="http://schemas.microsoft.com/office/drawing/2014/main" id="{D1ABF36D-946B-4FC1-8FA2-566063B63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451113"/>
            <a:ext cx="2921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323C55"/>
                </a:solidFill>
              </a:rPr>
              <a:t>Hepatosplenomegaly Prior to Treatment </a:t>
            </a:r>
          </a:p>
        </p:txBody>
      </p:sp>
      <p:sp>
        <p:nvSpPr>
          <p:cNvPr id="11" name="Text Box 40">
            <a:extLst>
              <a:ext uri="{FF2B5EF4-FFF2-40B4-BE49-F238E27FC236}">
                <a16:creationId xmlns:a16="http://schemas.microsoft.com/office/drawing/2014/main" id="{EA8C9665-C49C-4EC0-90BD-D83BB80A7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1451113"/>
            <a:ext cx="4318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323C55"/>
                </a:solidFill>
              </a:rPr>
              <a:t>Regression of Hepatosplenomegaly During ERT</a:t>
            </a:r>
          </a:p>
        </p:txBody>
      </p:sp>
    </p:spTree>
    <p:extLst>
      <p:ext uri="{BB962C8B-B14F-4D97-AF65-F5344CB8AC3E}">
        <p14:creationId xmlns:p14="http://schemas.microsoft.com/office/powerpoint/2010/main" val="23675960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8CC500-70B4-4BED-9DBF-363DC62B81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Muenzer</a:t>
            </a:r>
            <a:r>
              <a:rPr lang="en-US" dirty="0"/>
              <a:t> J. </a:t>
            </a:r>
            <a:r>
              <a:rPr lang="en-US" i="1" dirty="0"/>
              <a:t>Mol Genet </a:t>
            </a:r>
            <a:r>
              <a:rPr lang="en-US" i="1" dirty="0" err="1"/>
              <a:t>Metab</a:t>
            </a:r>
            <a:r>
              <a:rPr lang="en-US" i="1" dirty="0"/>
              <a:t>. </a:t>
            </a:r>
            <a:r>
              <a:rPr lang="en-US" dirty="0"/>
              <a:t>2014;111:63-72.; https://www.sciencedirect.com/science/article/pii/S1096719213004186; Permission not needed to use these images. Photos used under terms of the Creative Commons CC-BY License.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C8206-0C65-4EBD-BAC0-BAF937F4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Scoliosis in Siblings With MPS VI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B0475-154D-4320-9C9C-8CDFD55B7D50}"/>
              </a:ext>
            </a:extLst>
          </p:cNvPr>
          <p:cNvGrpSpPr/>
          <p:nvPr/>
        </p:nvGrpSpPr>
        <p:grpSpPr>
          <a:xfrm>
            <a:off x="578146" y="1916448"/>
            <a:ext cx="4123596" cy="3208424"/>
            <a:chOff x="2875446" y="2505488"/>
            <a:chExt cx="3049104" cy="2372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01985B-0C98-4713-90E6-2F3E238BA59A}"/>
                </a:ext>
              </a:extLst>
            </p:cNvPr>
            <p:cNvSpPr/>
            <p:nvPr/>
          </p:nvSpPr>
          <p:spPr>
            <a:xfrm>
              <a:off x="2875446" y="2505488"/>
              <a:ext cx="1671153" cy="2372400"/>
            </a:xfrm>
            <a:prstGeom prst="rect">
              <a:avLst/>
            </a:prstGeom>
            <a:solidFill>
              <a:srgbClr val="2624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831FE1-8BDB-498F-8827-0C3B65B56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9" t="3765" r="47237" b="55532"/>
            <a:stretch/>
          </p:blipFill>
          <p:spPr>
            <a:xfrm>
              <a:off x="2875447" y="2779918"/>
              <a:ext cx="1671153" cy="18224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2685F3-2F09-41B5-8530-1E527E472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56" t="46595" r="51949" b="444"/>
            <a:stretch/>
          </p:blipFill>
          <p:spPr>
            <a:xfrm>
              <a:off x="4546600" y="2505488"/>
              <a:ext cx="1377950" cy="237131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36AEA6-F573-414A-9FBA-9E6289E3F150}"/>
              </a:ext>
            </a:extLst>
          </p:cNvPr>
          <p:cNvGrpSpPr/>
          <p:nvPr/>
        </p:nvGrpSpPr>
        <p:grpSpPr>
          <a:xfrm>
            <a:off x="7490258" y="1916448"/>
            <a:ext cx="4123596" cy="3208424"/>
            <a:chOff x="6096000" y="2505488"/>
            <a:chExt cx="3049103" cy="2372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181F9A-A340-435C-81AD-82B353AD725D}"/>
                </a:ext>
              </a:extLst>
            </p:cNvPr>
            <p:cNvSpPr/>
            <p:nvPr/>
          </p:nvSpPr>
          <p:spPr>
            <a:xfrm>
              <a:off x="7473950" y="2505488"/>
              <a:ext cx="1671153" cy="2372400"/>
            </a:xfrm>
            <a:prstGeom prst="rect">
              <a:avLst/>
            </a:prstGeom>
            <a:solidFill>
              <a:srgbClr val="2624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4A5B6E-40D2-479E-8754-8B87E93FA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298" t="3765" r="2408" b="55532"/>
            <a:stretch/>
          </p:blipFill>
          <p:spPr>
            <a:xfrm>
              <a:off x="7481837" y="2596458"/>
              <a:ext cx="1655378" cy="21893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983C36-861C-408D-B71A-BD79AB56D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845" t="46595" r="5860" b="444"/>
            <a:stretch/>
          </p:blipFill>
          <p:spPr>
            <a:xfrm>
              <a:off x="6096000" y="2505488"/>
              <a:ext cx="1377950" cy="2371311"/>
            </a:xfrm>
            <a:prstGeom prst="rect">
              <a:avLst/>
            </a:prstGeom>
          </p:spPr>
        </p:pic>
      </p:grpSp>
      <p:sp>
        <p:nvSpPr>
          <p:cNvPr id="14" name="Text Box 40">
            <a:extLst>
              <a:ext uri="{FF2B5EF4-FFF2-40B4-BE49-F238E27FC236}">
                <a16:creationId xmlns:a16="http://schemas.microsoft.com/office/drawing/2014/main" id="{23A4F3DF-4E24-423C-BBD8-FE48E384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473" y="1479128"/>
            <a:ext cx="37270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323C55"/>
                </a:solidFill>
              </a:rPr>
              <a:t>Older sibling, age 3.6 years</a:t>
            </a:r>
          </a:p>
        </p:txBody>
      </p:sp>
      <p:sp>
        <p:nvSpPr>
          <p:cNvPr id="15" name="Text Box 40">
            <a:extLst>
              <a:ext uri="{FF2B5EF4-FFF2-40B4-BE49-F238E27FC236}">
                <a16:creationId xmlns:a16="http://schemas.microsoft.com/office/drawing/2014/main" id="{12BB2560-301D-4648-96AF-9FFFAB89A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93" y="1514863"/>
            <a:ext cx="4318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323C55"/>
                </a:solidFill>
              </a:rPr>
              <a:t>Younger sibling, age 3.6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D98D0F08-1639-4D45-B0A4-4B679C9F7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473" y="5246426"/>
            <a:ext cx="37270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323C55"/>
                </a:solidFill>
              </a:rPr>
              <a:t>No ERT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449E242A-FA53-4837-BBDF-73E6A1414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93" y="5246426"/>
            <a:ext cx="4318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0A7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F0A7"/>
              </a:buClr>
              <a:buChar char="–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0A7"/>
              </a:buClr>
              <a:buChar char="•"/>
              <a:defRPr sz="2000">
                <a:solidFill>
                  <a:schemeClr val="bg1"/>
                </a:solidFill>
                <a:latin typeface="Times" panose="0202060306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323C55"/>
                </a:solidFill>
              </a:rPr>
              <a:t>ERT since 8 weeks of age after prenatal diagnosis</a:t>
            </a:r>
          </a:p>
        </p:txBody>
      </p:sp>
    </p:spTree>
    <p:extLst>
      <p:ext uri="{BB962C8B-B14F-4D97-AF65-F5344CB8AC3E}">
        <p14:creationId xmlns:p14="http://schemas.microsoft.com/office/powerpoint/2010/main" val="1098230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8495E9-8C9C-47B3-BA6F-94BA25863AA9}"/>
              </a:ext>
            </a:extLst>
          </p:cNvPr>
          <p:cNvSpPr/>
          <p:nvPr/>
        </p:nvSpPr>
        <p:spPr>
          <a:xfrm>
            <a:off x="986589" y="362329"/>
            <a:ext cx="4126832" cy="842211"/>
          </a:xfrm>
          <a:prstGeom prst="rect">
            <a:avLst/>
          </a:prstGeom>
          <a:solidFill>
            <a:schemeClr val="tx1"/>
          </a:solidFill>
          <a:ln w="38100">
            <a:solidFill>
              <a:srgbClr val="FF617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79ACDEC-EC71-4D88-AD6A-73F59C60E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1D19D6C-FEBF-4848-9652-6214E79C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8A665-7974-4945-9F22-F1B9C683626E}"/>
              </a:ext>
            </a:extLst>
          </p:cNvPr>
          <p:cNvSpPr txBox="1"/>
          <p:nvPr/>
        </p:nvSpPr>
        <p:spPr>
          <a:xfrm>
            <a:off x="1224253" y="306381"/>
            <a:ext cx="3889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cap="small" dirty="0">
                <a:solidFill>
                  <a:srgbClr val="313B54"/>
                </a:solidFill>
                <a:latin typeface="Candara" panose="020E0502030303020204" pitchFamily="34" charset="0"/>
              </a:rPr>
              <a:t>A Positive Result on a Newborn Screening 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C53D2-0FE7-4068-88F7-BF41EC9DCF0F}"/>
              </a:ext>
            </a:extLst>
          </p:cNvPr>
          <p:cNvSpPr txBox="1"/>
          <p:nvPr/>
        </p:nvSpPr>
        <p:spPr>
          <a:xfrm>
            <a:off x="5758811" y="0"/>
            <a:ext cx="36073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b="1" cap="small" dirty="0">
                <a:solidFill>
                  <a:srgbClr val="313B54"/>
                </a:solidFill>
                <a:latin typeface="Candara" panose="020E0502030303020204" pitchFamily="34" charset="0"/>
              </a:rPr>
              <a:t>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0D2ADA-F045-4D16-B270-259E300A2C1D}"/>
              </a:ext>
            </a:extLst>
          </p:cNvPr>
          <p:cNvSpPr/>
          <p:nvPr/>
        </p:nvSpPr>
        <p:spPr>
          <a:xfrm>
            <a:off x="6701590" y="362329"/>
            <a:ext cx="4126832" cy="842211"/>
          </a:xfrm>
          <a:prstGeom prst="rect">
            <a:avLst/>
          </a:prstGeom>
          <a:solidFill>
            <a:schemeClr val="tx1"/>
          </a:solidFill>
          <a:ln w="38100">
            <a:solidFill>
              <a:srgbClr val="FF617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2C58B-128A-48EC-AAC1-3C0699182A18}"/>
              </a:ext>
            </a:extLst>
          </p:cNvPr>
          <p:cNvSpPr txBox="1"/>
          <p:nvPr/>
        </p:nvSpPr>
        <p:spPr>
          <a:xfrm>
            <a:off x="6701590" y="521824"/>
            <a:ext cx="3889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solidFill>
                  <a:srgbClr val="313B54"/>
                </a:solidFill>
                <a:latin typeface="Candara" panose="020E0502030303020204" pitchFamily="34" charset="0"/>
              </a:rPr>
              <a:t>Confirmed Diagnosis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928E288-B050-4210-8263-4E7DFD1E9C9D}"/>
              </a:ext>
            </a:extLst>
          </p:cNvPr>
          <p:cNvSpPr txBox="1">
            <a:spLocks/>
          </p:cNvSpPr>
          <p:nvPr/>
        </p:nvSpPr>
        <p:spPr>
          <a:xfrm>
            <a:off x="288235" y="1524000"/>
            <a:ext cx="11615530" cy="206102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323C55"/>
              </a:buClr>
              <a:buChar char="•"/>
              <a:defRPr sz="3200">
                <a:solidFill>
                  <a:srgbClr val="323C55"/>
                </a:solidFill>
                <a:latin typeface="Arial"/>
                <a:ea typeface="ＭＳ Ｐゴシック" pitchFamily="34" charset="-128"/>
                <a:cs typeface="Geneva" pitchFamily="80" charset="0"/>
              </a:defRPr>
            </a:lvl1pPr>
            <a:lvl2pPr marL="4572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23C55"/>
              </a:buClr>
              <a:buChar char="•"/>
              <a:defRPr sz="2800">
                <a:solidFill>
                  <a:srgbClr val="323C55"/>
                </a:solidFill>
                <a:latin typeface="Arial"/>
                <a:ea typeface="Geneva" pitchFamily="-106" charset="-128"/>
                <a:cs typeface="Geneva" pitchFamily="80" charset="0"/>
              </a:defRPr>
            </a:lvl2pPr>
            <a:lvl3pPr marL="685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23C55"/>
              </a:buClr>
              <a:buChar char="•"/>
              <a:tabLst/>
              <a:defRPr sz="2400">
                <a:solidFill>
                  <a:srgbClr val="323C55"/>
                </a:solidFill>
                <a:latin typeface="Arial"/>
                <a:ea typeface="Geneva" pitchFamily="-106" charset="-128"/>
                <a:cs typeface="Geneva" pitchFamily="80" charset="0"/>
              </a:defRPr>
            </a:lvl3pPr>
            <a:lvl4pPr marL="9144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23C55"/>
              </a:buClr>
              <a:buFont typeface="Arial" panose="020B0604020202020204" pitchFamily="34" charset="0"/>
              <a:buChar char="–"/>
              <a:defRPr sz="2000">
                <a:solidFill>
                  <a:srgbClr val="323C55"/>
                </a:solidFill>
                <a:latin typeface="Arial"/>
                <a:ea typeface="Geneva" pitchFamily="-106" charset="-128"/>
                <a:cs typeface="Geneva" pitchFamily="80" charset="0"/>
              </a:defRPr>
            </a:lvl4pPr>
            <a:lvl5pPr marL="20574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Arial"/>
                <a:ea typeface="Geneva" pitchFamily="-106" charset="-128"/>
                <a:cs typeface="Geneva" pitchFamily="80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ahoma" pitchFamily="-106" charset="0"/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ahoma" pitchFamily="-106" charset="0"/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ahoma" pitchFamily="-106" charset="0"/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ahoma" pitchFamily="-106" charset="0"/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</a:defRPr>
            </a:lvl9pPr>
          </a:lstStyle>
          <a:p>
            <a:r>
              <a:rPr lang="en-US" sz="2400" kern="0" dirty="0"/>
              <a:t>A positive test is an indication of an abnormality that requires further testing</a:t>
            </a:r>
          </a:p>
          <a:p>
            <a:pPr lvl="1"/>
            <a:r>
              <a:rPr lang="en-US" sz="2000" kern="0" dirty="0"/>
              <a:t>Heterozygous carrier</a:t>
            </a:r>
          </a:p>
          <a:p>
            <a:pPr lvl="1"/>
            <a:r>
              <a:rPr lang="en-US" sz="2000" kern="0" dirty="0" err="1"/>
              <a:t>Pseudodeficiency</a:t>
            </a:r>
            <a:r>
              <a:rPr lang="en-US" sz="2000" kern="0" dirty="0"/>
              <a:t> </a:t>
            </a:r>
          </a:p>
          <a:p>
            <a:r>
              <a:rPr lang="en-US" sz="2400" kern="0" dirty="0"/>
              <a:t>Confirming the diagnosis requires </a:t>
            </a:r>
          </a:p>
          <a:p>
            <a:pPr lvl="1"/>
            <a:r>
              <a:rPr lang="en-US" sz="2000" kern="0" dirty="0"/>
              <a:t>Finding evidence of substrate accumulation</a:t>
            </a:r>
          </a:p>
          <a:p>
            <a:pPr lvl="1"/>
            <a:r>
              <a:rPr lang="en-US" sz="2000" kern="0" dirty="0"/>
              <a:t>Genotype testing</a:t>
            </a:r>
          </a:p>
          <a:p>
            <a:r>
              <a:rPr lang="en-US" sz="2400" kern="0" dirty="0"/>
              <a:t>Limitations of genetic testing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05D2D5-68EF-44C9-8609-392ABE4E0161}"/>
              </a:ext>
            </a:extLst>
          </p:cNvPr>
          <p:cNvGrpSpPr/>
          <p:nvPr/>
        </p:nvGrpSpPr>
        <p:grpSpPr>
          <a:xfrm>
            <a:off x="986589" y="4188780"/>
            <a:ext cx="10323095" cy="1446550"/>
            <a:chOff x="986589" y="3019926"/>
            <a:chExt cx="10323095" cy="14465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2AA83D-C283-4046-AA29-372036F640D7}"/>
                </a:ext>
              </a:extLst>
            </p:cNvPr>
            <p:cNvSpPr/>
            <p:nvPr/>
          </p:nvSpPr>
          <p:spPr>
            <a:xfrm>
              <a:off x="986589" y="3428422"/>
              <a:ext cx="4126832" cy="84221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617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573111-51B5-4FA7-9566-41EAF83F4D50}"/>
                </a:ext>
              </a:extLst>
            </p:cNvPr>
            <p:cNvSpPr txBox="1"/>
            <p:nvPr/>
          </p:nvSpPr>
          <p:spPr>
            <a:xfrm>
              <a:off x="1224253" y="3372474"/>
              <a:ext cx="38891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cap="small" dirty="0">
                  <a:solidFill>
                    <a:srgbClr val="313B54"/>
                  </a:solidFill>
                  <a:latin typeface="Candara" panose="020E0502030303020204" pitchFamily="34" charset="0"/>
                </a:rPr>
                <a:t>A Positive Newborn Screening Test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3FC508-4ABF-48C5-BE76-54CB7DF00B3E}"/>
                </a:ext>
              </a:extLst>
            </p:cNvPr>
            <p:cNvSpPr txBox="1"/>
            <p:nvPr/>
          </p:nvSpPr>
          <p:spPr>
            <a:xfrm>
              <a:off x="5758811" y="3019926"/>
              <a:ext cx="360731" cy="1446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800" b="1" cap="small" dirty="0">
                  <a:solidFill>
                    <a:srgbClr val="313B54"/>
                  </a:solidFill>
                  <a:latin typeface="Candara" panose="020E0502030303020204" pitchFamily="34" charset="0"/>
                </a:rPr>
                <a:t>≠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AA8862-E807-41F2-A5F9-59B3A8F0F9C9}"/>
                </a:ext>
              </a:extLst>
            </p:cNvPr>
            <p:cNvSpPr/>
            <p:nvPr/>
          </p:nvSpPr>
          <p:spPr>
            <a:xfrm>
              <a:off x="6701590" y="3428422"/>
              <a:ext cx="4319336" cy="84221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617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C1F459-F2B9-45C7-8A36-14A1B206212E}"/>
                </a:ext>
              </a:extLst>
            </p:cNvPr>
            <p:cNvSpPr txBox="1"/>
            <p:nvPr/>
          </p:nvSpPr>
          <p:spPr>
            <a:xfrm>
              <a:off x="6701590" y="3409965"/>
              <a:ext cx="460809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cap="small" dirty="0">
                  <a:solidFill>
                    <a:srgbClr val="313B54"/>
                  </a:solidFill>
                  <a:latin typeface="Candara" panose="020E0502030303020204" pitchFamily="34" charset="0"/>
                </a:rPr>
                <a:t>A Positive Test From a Patient with Clinical Features </a:t>
              </a:r>
            </a:p>
          </p:txBody>
        </p:sp>
      </p:grp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D50AF24-8EFC-43F2-A4F4-2CC7A74C5D2A}"/>
              </a:ext>
            </a:extLst>
          </p:cNvPr>
          <p:cNvSpPr txBox="1">
            <a:spLocks/>
          </p:cNvSpPr>
          <p:nvPr/>
        </p:nvSpPr>
        <p:spPr>
          <a:xfrm>
            <a:off x="288235" y="4291263"/>
            <a:ext cx="11615530" cy="1532021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323C55"/>
              </a:buClr>
              <a:buChar char="•"/>
              <a:defRPr sz="3200">
                <a:solidFill>
                  <a:srgbClr val="323C55"/>
                </a:solidFill>
                <a:latin typeface="Arial"/>
                <a:ea typeface="ＭＳ Ｐゴシック" pitchFamily="34" charset="-128"/>
                <a:cs typeface="Geneva" pitchFamily="80" charset="0"/>
              </a:defRPr>
            </a:lvl1pPr>
            <a:lvl2pPr marL="4572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23C55"/>
              </a:buClr>
              <a:buChar char="•"/>
              <a:defRPr sz="2800">
                <a:solidFill>
                  <a:srgbClr val="323C55"/>
                </a:solidFill>
                <a:latin typeface="Arial"/>
                <a:ea typeface="Geneva" pitchFamily="-106" charset="-128"/>
                <a:cs typeface="Geneva" pitchFamily="80" charset="0"/>
              </a:defRPr>
            </a:lvl2pPr>
            <a:lvl3pPr marL="685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23C55"/>
              </a:buClr>
              <a:buChar char="•"/>
              <a:tabLst/>
              <a:defRPr sz="2400">
                <a:solidFill>
                  <a:srgbClr val="323C55"/>
                </a:solidFill>
                <a:latin typeface="Arial"/>
                <a:ea typeface="Geneva" pitchFamily="-106" charset="-128"/>
                <a:cs typeface="Geneva" pitchFamily="80" charset="0"/>
              </a:defRPr>
            </a:lvl3pPr>
            <a:lvl4pPr marL="9144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23C55"/>
              </a:buClr>
              <a:buFont typeface="Arial" panose="020B0604020202020204" pitchFamily="34" charset="0"/>
              <a:buChar char="–"/>
              <a:defRPr sz="2000">
                <a:solidFill>
                  <a:srgbClr val="323C55"/>
                </a:solidFill>
                <a:latin typeface="Arial"/>
                <a:ea typeface="Geneva" pitchFamily="-106" charset="-128"/>
                <a:cs typeface="Geneva" pitchFamily="80" charset="0"/>
              </a:defRPr>
            </a:lvl4pPr>
            <a:lvl5pPr marL="20574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Arial"/>
                <a:ea typeface="Geneva" pitchFamily="-106" charset="-128"/>
                <a:cs typeface="Geneva" pitchFamily="80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ahoma" pitchFamily="-106" charset="0"/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ahoma" pitchFamily="-106" charset="0"/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ahoma" pitchFamily="-106" charset="0"/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ahoma" pitchFamily="-106" charset="0"/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</a:defRPr>
            </a:lvl9pPr>
          </a:lstStyle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63933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F97028-B3DA-4DE3-94DB-8770C6E1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A971F7-D2D4-41A4-8FB5-D298A7CA6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1E4965-B859-4B05-A4E9-640733134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874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863B87-3F86-44A3-89E9-17DE3A6C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for LSDs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06DC02-EEA5-40FD-9916-81941FB0E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 </a:t>
            </a:r>
            <a:r>
              <a:rPr lang="en-US" dirty="0"/>
              <a:t>2010;56:1071-1079.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A269B-C530-4F66-9787-DDD12172E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65" t="12200" b="31331"/>
          <a:stretch/>
        </p:blipFill>
        <p:spPr>
          <a:xfrm>
            <a:off x="-1" y="759863"/>
            <a:ext cx="5676901" cy="5533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4FB494-0CBC-42A5-9FDB-0C3AD3687751}"/>
              </a:ext>
            </a:extLst>
          </p:cNvPr>
          <p:cNvSpPr txBox="1"/>
          <p:nvPr/>
        </p:nvSpPr>
        <p:spPr>
          <a:xfrm>
            <a:off x="5517292" y="1068929"/>
            <a:ext cx="5303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Hematopoietic stem cell transplant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Transplanted cells supply deficient enzyme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HLA-identical donor marrow provides healthy stem cells that produce deficient enzyme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Morbidity/mortality (graft-vs-host disease, treatment toxicity, graft failure)</a:t>
            </a: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4B175AF2-DA3B-4DD1-B632-437FDF949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b="51268"/>
          <a:stretch>
            <a:fillRect/>
          </a:stretch>
        </p:blipFill>
        <p:spPr bwMode="auto">
          <a:xfrm>
            <a:off x="4203466" y="912263"/>
            <a:ext cx="139223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3F807BA-2AEB-47C2-95F9-C84ADD6C1B2B}"/>
              </a:ext>
            </a:extLst>
          </p:cNvPr>
          <p:cNvGrpSpPr/>
          <p:nvPr/>
        </p:nvGrpSpPr>
        <p:grpSpPr>
          <a:xfrm>
            <a:off x="1081305" y="979246"/>
            <a:ext cx="957669" cy="944367"/>
            <a:chOff x="1081305" y="979246"/>
            <a:chExt cx="957669" cy="94436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441BC64-AAC0-447D-AD70-623F8CEBAA00}"/>
                </a:ext>
              </a:extLst>
            </p:cNvPr>
            <p:cNvGrpSpPr/>
            <p:nvPr/>
          </p:nvGrpSpPr>
          <p:grpSpPr>
            <a:xfrm rot="10800000">
              <a:off x="1647364" y="979246"/>
              <a:ext cx="362582" cy="363794"/>
              <a:chOff x="7036929" y="2976298"/>
              <a:chExt cx="1324574" cy="1329002"/>
            </a:xfrm>
            <a:solidFill>
              <a:srgbClr val="CC9900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D2CE2C-64F5-4071-9E17-EC292F2565AC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Partial Circle 17">
                <a:extLst>
                  <a:ext uri="{FF2B5EF4-FFF2-40B4-BE49-F238E27FC236}">
                    <a16:creationId xmlns:a16="http://schemas.microsoft.com/office/drawing/2014/main" id="{8DB4D6A5-EF30-4420-A262-D02931AE91F6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403D13FC-FE70-42C3-8946-60217D58DD10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B6358C-97A1-4B1E-8EDA-232EBB640C9C}"/>
                </a:ext>
              </a:extLst>
            </p:cNvPr>
            <p:cNvGrpSpPr/>
            <p:nvPr/>
          </p:nvGrpSpPr>
          <p:grpSpPr>
            <a:xfrm rot="11736059">
              <a:off x="1676392" y="1559818"/>
              <a:ext cx="362582" cy="363794"/>
              <a:chOff x="7036929" y="2976298"/>
              <a:chExt cx="1324574" cy="1329002"/>
            </a:xfrm>
            <a:solidFill>
              <a:srgbClr val="CC9900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68A4DC3-970A-4045-A349-8E8931AA3986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Partial Circle 22">
                <a:extLst>
                  <a:ext uri="{FF2B5EF4-FFF2-40B4-BE49-F238E27FC236}">
                    <a16:creationId xmlns:a16="http://schemas.microsoft.com/office/drawing/2014/main" id="{8DA37968-4AC1-4B1F-9228-25EE52D50B6F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4974197E-EBEE-426B-A16D-854F65682511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13F4B7-3CD5-4296-93D7-B74F450F98BA}"/>
                </a:ext>
              </a:extLst>
            </p:cNvPr>
            <p:cNvGrpSpPr/>
            <p:nvPr/>
          </p:nvGrpSpPr>
          <p:grpSpPr>
            <a:xfrm rot="10800000">
              <a:off x="1081305" y="1559819"/>
              <a:ext cx="362582" cy="363794"/>
              <a:chOff x="7036929" y="2976298"/>
              <a:chExt cx="1324574" cy="1329002"/>
            </a:xfrm>
            <a:solidFill>
              <a:srgbClr val="CC9900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58F41E1-7BC0-43B2-A492-6BB9F24FBB30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Partial Circle 31">
                <a:extLst>
                  <a:ext uri="{FF2B5EF4-FFF2-40B4-BE49-F238E27FC236}">
                    <a16:creationId xmlns:a16="http://schemas.microsoft.com/office/drawing/2014/main" id="{AFCF635D-6FB2-4CA4-AE02-444D4B461C54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08866B96-3C69-42F9-8415-8F41BE0D0528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86EFE6-6122-4CCF-B475-0CC80E38704A}"/>
                </a:ext>
              </a:extLst>
            </p:cNvPr>
            <p:cNvGrpSpPr/>
            <p:nvPr/>
          </p:nvGrpSpPr>
          <p:grpSpPr>
            <a:xfrm rot="11894471">
              <a:off x="1110333" y="1037305"/>
              <a:ext cx="362582" cy="363794"/>
              <a:chOff x="7036929" y="2976298"/>
              <a:chExt cx="1324574" cy="1329002"/>
            </a:xfrm>
            <a:solidFill>
              <a:srgbClr val="CC9900"/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F07A5B4-4DD7-4855-A162-2005C13A3B68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tial Circle 35">
                <a:extLst>
                  <a:ext uri="{FF2B5EF4-FFF2-40B4-BE49-F238E27FC236}">
                    <a16:creationId xmlns:a16="http://schemas.microsoft.com/office/drawing/2014/main" id="{C28BA363-75B0-428E-8477-1965B0FFD561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2B2D3BDE-5EDE-4B5C-ADFF-9CA0D942CD93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07142A2-F4D0-4C16-A87B-986FE4CB725F}"/>
              </a:ext>
            </a:extLst>
          </p:cNvPr>
          <p:cNvGrpSpPr/>
          <p:nvPr/>
        </p:nvGrpSpPr>
        <p:grpSpPr>
          <a:xfrm>
            <a:off x="285750" y="2928933"/>
            <a:ext cx="1514475" cy="1309691"/>
            <a:chOff x="285750" y="2928933"/>
            <a:chExt cx="1514475" cy="1309691"/>
          </a:xfrm>
          <a:solidFill>
            <a:schemeClr val="tx1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C61E36-9508-4CC4-BA7F-556CEB7963E5}"/>
                </a:ext>
              </a:extLst>
            </p:cNvPr>
            <p:cNvSpPr/>
            <p:nvPr/>
          </p:nvSpPr>
          <p:spPr>
            <a:xfrm>
              <a:off x="1395413" y="3790945"/>
              <a:ext cx="404812" cy="4476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17D3011-C27F-456D-9C6F-F3F61E1AD1E4}"/>
                </a:ext>
              </a:extLst>
            </p:cNvPr>
            <p:cNvSpPr/>
            <p:nvPr/>
          </p:nvSpPr>
          <p:spPr>
            <a:xfrm>
              <a:off x="285750" y="2928933"/>
              <a:ext cx="404812" cy="4476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Arrow: Down 42">
            <a:extLst>
              <a:ext uri="{FF2B5EF4-FFF2-40B4-BE49-F238E27FC236}">
                <a16:creationId xmlns:a16="http://schemas.microsoft.com/office/drawing/2014/main" id="{AA250B2E-0A34-4397-B40D-E38AE22CA668}"/>
              </a:ext>
            </a:extLst>
          </p:cNvPr>
          <p:cNvSpPr/>
          <p:nvPr/>
        </p:nvSpPr>
        <p:spPr>
          <a:xfrm rot="5400000">
            <a:off x="3186352" y="504118"/>
            <a:ext cx="285751" cy="1952150"/>
          </a:xfrm>
          <a:prstGeom prst="downArrow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Circular 43">
            <a:extLst>
              <a:ext uri="{FF2B5EF4-FFF2-40B4-BE49-F238E27FC236}">
                <a16:creationId xmlns:a16="http://schemas.microsoft.com/office/drawing/2014/main" id="{26E9581C-6349-4F6E-9C8A-E6C0869D8E52}"/>
              </a:ext>
            </a:extLst>
          </p:cNvPr>
          <p:cNvSpPr/>
          <p:nvPr/>
        </p:nvSpPr>
        <p:spPr>
          <a:xfrm rot="12364036" flipH="1">
            <a:off x="888889" y="931021"/>
            <a:ext cx="2511479" cy="2664852"/>
          </a:xfrm>
          <a:prstGeom prst="circularArrow">
            <a:avLst>
              <a:gd name="adj1" fmla="val 7129"/>
              <a:gd name="adj2" fmla="val 880400"/>
              <a:gd name="adj3" fmla="val 20309758"/>
              <a:gd name="adj4" fmla="val 11964145"/>
              <a:gd name="adj5" fmla="val 7938"/>
            </a:avLst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1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863B87-3F86-44A3-89E9-17DE3A6C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for LSDs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06DC02-EEA5-40FD-9916-81941FB0E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</a:t>
            </a:r>
            <a:r>
              <a:rPr lang="en-US" dirty="0"/>
              <a:t> 2010;56:1071-1079.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A269B-C530-4F66-9787-DDD12172E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65" t="12200" b="31331"/>
          <a:stretch/>
        </p:blipFill>
        <p:spPr>
          <a:xfrm>
            <a:off x="-1" y="759863"/>
            <a:ext cx="5676901" cy="5533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4FB494-0CBC-42A5-9FDB-0C3AD3687751}"/>
              </a:ext>
            </a:extLst>
          </p:cNvPr>
          <p:cNvSpPr txBox="1"/>
          <p:nvPr/>
        </p:nvSpPr>
        <p:spPr>
          <a:xfrm>
            <a:off x="5517292" y="1068929"/>
            <a:ext cx="530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Hematopoietic stem cell transplant</a:t>
            </a: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4B175AF2-DA3B-4DD1-B632-437FDF949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b="51268"/>
          <a:stretch>
            <a:fillRect/>
          </a:stretch>
        </p:blipFill>
        <p:spPr bwMode="auto">
          <a:xfrm>
            <a:off x="4203466" y="912263"/>
            <a:ext cx="139223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 descr="Needle">
            <a:extLst>
              <a:ext uri="{FF2B5EF4-FFF2-40B4-BE49-F238E27FC236}">
                <a16:creationId xmlns:a16="http://schemas.microsoft.com/office/drawing/2014/main" id="{79885368-AAA8-49DC-831E-8A5D6FF04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438" y="2068550"/>
            <a:ext cx="1087244" cy="1087244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D690099-9D92-488B-B507-17359ED9D583}"/>
              </a:ext>
            </a:extLst>
          </p:cNvPr>
          <p:cNvSpPr txBox="1"/>
          <p:nvPr/>
        </p:nvSpPr>
        <p:spPr>
          <a:xfrm>
            <a:off x="6777379" y="1894120"/>
            <a:ext cx="5332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Enzyme replacement therapy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Infusion of modified enzyme to replace deficient enzyme and reduce accumulated substrate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Weekly to monthly infusions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Usually do not cross blood-brain barrier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AB2D21F-CC9E-45C7-A89B-CD598DBD5463}"/>
              </a:ext>
            </a:extLst>
          </p:cNvPr>
          <p:cNvGrpSpPr/>
          <p:nvPr/>
        </p:nvGrpSpPr>
        <p:grpSpPr>
          <a:xfrm rot="3517921">
            <a:off x="3310155" y="2788996"/>
            <a:ext cx="957669" cy="944367"/>
            <a:chOff x="1081305" y="979246"/>
            <a:chExt cx="957669" cy="94436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9851CBD-2F39-43CC-B5D3-78D5E16B4F9F}"/>
                </a:ext>
              </a:extLst>
            </p:cNvPr>
            <p:cNvGrpSpPr/>
            <p:nvPr/>
          </p:nvGrpSpPr>
          <p:grpSpPr>
            <a:xfrm rot="10800000">
              <a:off x="1647364" y="979246"/>
              <a:ext cx="362582" cy="363794"/>
              <a:chOff x="7036929" y="2976298"/>
              <a:chExt cx="1324574" cy="1329002"/>
            </a:xfrm>
            <a:solidFill>
              <a:srgbClr val="CC9900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C9C62E6-DE6A-4B74-94CF-EDD456277252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tial Circle 66">
                <a:extLst>
                  <a:ext uri="{FF2B5EF4-FFF2-40B4-BE49-F238E27FC236}">
                    <a16:creationId xmlns:a16="http://schemas.microsoft.com/office/drawing/2014/main" id="{F0259654-6FC8-4B6C-A223-F0E8E926578B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Block Arc 67">
                <a:extLst>
                  <a:ext uri="{FF2B5EF4-FFF2-40B4-BE49-F238E27FC236}">
                    <a16:creationId xmlns:a16="http://schemas.microsoft.com/office/drawing/2014/main" id="{CC518349-F36A-438F-8A4C-86DBEEB2C4AC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49972BE-C326-455C-8D50-9C0D8B147AFF}"/>
                </a:ext>
              </a:extLst>
            </p:cNvPr>
            <p:cNvGrpSpPr/>
            <p:nvPr/>
          </p:nvGrpSpPr>
          <p:grpSpPr>
            <a:xfrm rot="11736059">
              <a:off x="1676392" y="1559818"/>
              <a:ext cx="362582" cy="363794"/>
              <a:chOff x="7036929" y="2976298"/>
              <a:chExt cx="1324574" cy="1329002"/>
            </a:xfrm>
            <a:solidFill>
              <a:srgbClr val="CC9900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67C3EEF-51C1-4A53-8864-D7B82972EA22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tial Circle 63">
                <a:extLst>
                  <a:ext uri="{FF2B5EF4-FFF2-40B4-BE49-F238E27FC236}">
                    <a16:creationId xmlns:a16="http://schemas.microsoft.com/office/drawing/2014/main" id="{B02B8829-4604-4DC8-8EFF-7E35C48C07F3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Block Arc 64">
                <a:extLst>
                  <a:ext uri="{FF2B5EF4-FFF2-40B4-BE49-F238E27FC236}">
                    <a16:creationId xmlns:a16="http://schemas.microsoft.com/office/drawing/2014/main" id="{EB482C40-591B-4D5C-801B-A08A0DDF6D9C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77A19B-7D2B-447E-A06B-B4502A7E0860}"/>
                </a:ext>
              </a:extLst>
            </p:cNvPr>
            <p:cNvGrpSpPr/>
            <p:nvPr/>
          </p:nvGrpSpPr>
          <p:grpSpPr>
            <a:xfrm rot="10800000">
              <a:off x="1081305" y="1559819"/>
              <a:ext cx="362582" cy="363794"/>
              <a:chOff x="7036929" y="2976298"/>
              <a:chExt cx="1324574" cy="1329002"/>
            </a:xfrm>
            <a:solidFill>
              <a:srgbClr val="CC9900"/>
            </a:solidFill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06DF61C-FAC9-42CC-912B-7D882D753E5E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Partial Circle 60">
                <a:extLst>
                  <a:ext uri="{FF2B5EF4-FFF2-40B4-BE49-F238E27FC236}">
                    <a16:creationId xmlns:a16="http://schemas.microsoft.com/office/drawing/2014/main" id="{C80CFBFF-217B-4E13-A4B0-372E1E3EBC7C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lock Arc 61">
                <a:extLst>
                  <a:ext uri="{FF2B5EF4-FFF2-40B4-BE49-F238E27FC236}">
                    <a16:creationId xmlns:a16="http://schemas.microsoft.com/office/drawing/2014/main" id="{1877080E-7FB2-4D12-BA03-18CD93F63F60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483044E-2F12-411C-9D13-2EDD077DC458}"/>
                </a:ext>
              </a:extLst>
            </p:cNvPr>
            <p:cNvGrpSpPr/>
            <p:nvPr/>
          </p:nvGrpSpPr>
          <p:grpSpPr>
            <a:xfrm rot="11894471">
              <a:off x="1110333" y="1037305"/>
              <a:ext cx="362582" cy="363794"/>
              <a:chOff x="7036929" y="2976298"/>
              <a:chExt cx="1324574" cy="1329002"/>
            </a:xfrm>
            <a:solidFill>
              <a:srgbClr val="CC9900"/>
            </a:solidFill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94727F6-D918-47CE-B0E2-000502E47E55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Partial Circle 57">
                <a:extLst>
                  <a:ext uri="{FF2B5EF4-FFF2-40B4-BE49-F238E27FC236}">
                    <a16:creationId xmlns:a16="http://schemas.microsoft.com/office/drawing/2014/main" id="{B09C169D-FA37-46C8-BAC9-097B017CD2AB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469E5AE1-AAF9-4A0B-814E-E2AE3A860E87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0" name="Arrow: Circular 69">
            <a:extLst>
              <a:ext uri="{FF2B5EF4-FFF2-40B4-BE49-F238E27FC236}">
                <a16:creationId xmlns:a16="http://schemas.microsoft.com/office/drawing/2014/main" id="{CDE7283F-C404-4A97-9F4A-39F9827E161A}"/>
              </a:ext>
            </a:extLst>
          </p:cNvPr>
          <p:cNvSpPr/>
          <p:nvPr/>
        </p:nvSpPr>
        <p:spPr>
          <a:xfrm rot="13146019">
            <a:off x="1346088" y="1331071"/>
            <a:ext cx="2511479" cy="2664852"/>
          </a:xfrm>
          <a:prstGeom prst="circularArrow">
            <a:avLst>
              <a:gd name="adj1" fmla="val 7129"/>
              <a:gd name="adj2" fmla="val 880400"/>
              <a:gd name="adj3" fmla="val 20309758"/>
              <a:gd name="adj4" fmla="val 11964145"/>
              <a:gd name="adj5" fmla="val 7938"/>
            </a:avLst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550655E-4EE1-437C-933A-A1FD65C33E5E}"/>
              </a:ext>
            </a:extLst>
          </p:cNvPr>
          <p:cNvGrpSpPr/>
          <p:nvPr/>
        </p:nvGrpSpPr>
        <p:grpSpPr>
          <a:xfrm>
            <a:off x="285750" y="2928933"/>
            <a:ext cx="1514475" cy="1309691"/>
            <a:chOff x="285750" y="2928933"/>
            <a:chExt cx="1514475" cy="1309691"/>
          </a:xfrm>
          <a:solidFill>
            <a:schemeClr val="tx1"/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0CC2EA3-4ABC-47C0-AE49-2896C89F8352}"/>
                </a:ext>
              </a:extLst>
            </p:cNvPr>
            <p:cNvSpPr/>
            <p:nvPr/>
          </p:nvSpPr>
          <p:spPr>
            <a:xfrm>
              <a:off x="1395413" y="3790945"/>
              <a:ext cx="404812" cy="4476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D647CB0-B46D-495B-827B-58B5343119FF}"/>
                </a:ext>
              </a:extLst>
            </p:cNvPr>
            <p:cNvSpPr/>
            <p:nvPr/>
          </p:nvSpPr>
          <p:spPr>
            <a:xfrm>
              <a:off x="285750" y="2928933"/>
              <a:ext cx="404812" cy="4476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Arrow: Down 73">
            <a:extLst>
              <a:ext uri="{FF2B5EF4-FFF2-40B4-BE49-F238E27FC236}">
                <a16:creationId xmlns:a16="http://schemas.microsoft.com/office/drawing/2014/main" id="{2471F5C3-3B0C-4EF1-A93D-62899EE954DC}"/>
              </a:ext>
            </a:extLst>
          </p:cNvPr>
          <p:cNvSpPr/>
          <p:nvPr/>
        </p:nvSpPr>
        <p:spPr>
          <a:xfrm rot="5400000">
            <a:off x="4899581" y="2616127"/>
            <a:ext cx="285751" cy="943768"/>
          </a:xfrm>
          <a:prstGeom prst="downArrow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863B87-3F86-44A3-89E9-17DE3A6C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for LSDs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06DC02-EEA5-40FD-9916-81941FB0E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</a:t>
            </a:r>
            <a:r>
              <a:rPr lang="en-US" dirty="0"/>
              <a:t> 2010;56:1071-1079.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A269B-C530-4F66-9787-DDD12172E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65" t="12200" b="31331"/>
          <a:stretch/>
        </p:blipFill>
        <p:spPr>
          <a:xfrm>
            <a:off x="-1" y="759863"/>
            <a:ext cx="5676901" cy="5533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4FB494-0CBC-42A5-9FDB-0C3AD3687751}"/>
              </a:ext>
            </a:extLst>
          </p:cNvPr>
          <p:cNvSpPr txBox="1"/>
          <p:nvPr/>
        </p:nvSpPr>
        <p:spPr>
          <a:xfrm>
            <a:off x="5517292" y="1068929"/>
            <a:ext cx="530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Hematopoietic stem cell transplant</a:t>
            </a: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4B175AF2-DA3B-4DD1-B632-437FDF949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b="51268"/>
          <a:stretch>
            <a:fillRect/>
          </a:stretch>
        </p:blipFill>
        <p:spPr bwMode="auto">
          <a:xfrm>
            <a:off x="4203466" y="912263"/>
            <a:ext cx="139223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 descr="Needle">
            <a:extLst>
              <a:ext uri="{FF2B5EF4-FFF2-40B4-BE49-F238E27FC236}">
                <a16:creationId xmlns:a16="http://schemas.microsoft.com/office/drawing/2014/main" id="{79885368-AAA8-49DC-831E-8A5D6FF04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438" y="2068550"/>
            <a:ext cx="1087244" cy="1087244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D690099-9D92-488B-B507-17359ED9D583}"/>
              </a:ext>
            </a:extLst>
          </p:cNvPr>
          <p:cNvSpPr txBox="1"/>
          <p:nvPr/>
        </p:nvSpPr>
        <p:spPr>
          <a:xfrm>
            <a:off x="6777379" y="1894120"/>
            <a:ext cx="533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Enzyme replacement therapy</a:t>
            </a:r>
          </a:p>
        </p:txBody>
      </p:sp>
      <p:pic>
        <p:nvPicPr>
          <p:cNvPr id="44" name="Graphic 43" descr="Needle">
            <a:extLst>
              <a:ext uri="{FF2B5EF4-FFF2-40B4-BE49-F238E27FC236}">
                <a16:creationId xmlns:a16="http://schemas.microsoft.com/office/drawing/2014/main" id="{F4CEFA58-A13C-42CB-870A-1260FCFD6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438" y="3763535"/>
            <a:ext cx="1087244" cy="1087244"/>
          </a:xfrm>
          <a:prstGeom prst="rect">
            <a:avLst/>
          </a:prstGeom>
          <a:effectLst/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BC1E581-D22C-4555-BAAE-7BBAE55EE29C}"/>
              </a:ext>
            </a:extLst>
          </p:cNvPr>
          <p:cNvSpPr txBox="1"/>
          <p:nvPr/>
        </p:nvSpPr>
        <p:spPr>
          <a:xfrm>
            <a:off x="6777379" y="3589105"/>
            <a:ext cx="5332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Substrate reduction therapy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Reduce production of substrate by inhibiting upstream biochemical pathway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May cross blood-brain barrier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09D492-3BC9-49D5-AE95-D6453698F927}"/>
              </a:ext>
            </a:extLst>
          </p:cNvPr>
          <p:cNvGrpSpPr/>
          <p:nvPr/>
        </p:nvGrpSpPr>
        <p:grpSpPr>
          <a:xfrm rot="20565079">
            <a:off x="836592" y="4668073"/>
            <a:ext cx="350577" cy="429953"/>
            <a:chOff x="811193" y="4750622"/>
            <a:chExt cx="350577" cy="429953"/>
          </a:xfrm>
        </p:grpSpPr>
        <p:sp>
          <p:nvSpPr>
            <p:cNvPr id="34" name="Explosion: 8 Points 33">
              <a:extLst>
                <a:ext uri="{FF2B5EF4-FFF2-40B4-BE49-F238E27FC236}">
                  <a16:creationId xmlns:a16="http://schemas.microsoft.com/office/drawing/2014/main" id="{AC463DC2-613D-4F78-9514-FD8DD786B112}"/>
                </a:ext>
              </a:extLst>
            </p:cNvPr>
            <p:cNvSpPr/>
            <p:nvPr/>
          </p:nvSpPr>
          <p:spPr>
            <a:xfrm rot="421029" flipH="1">
              <a:off x="941369" y="4922072"/>
              <a:ext cx="77528" cy="77528"/>
            </a:xfrm>
            <a:prstGeom prst="irregularSeal1">
              <a:avLst/>
            </a:prstGeom>
            <a:solidFill>
              <a:srgbClr val="CC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xplosion: 8 Points 34">
              <a:extLst>
                <a:ext uri="{FF2B5EF4-FFF2-40B4-BE49-F238E27FC236}">
                  <a16:creationId xmlns:a16="http://schemas.microsoft.com/office/drawing/2014/main" id="{B7B8A533-FF15-480B-879C-35E11C259BF9}"/>
                </a:ext>
              </a:extLst>
            </p:cNvPr>
            <p:cNvSpPr/>
            <p:nvPr/>
          </p:nvSpPr>
          <p:spPr>
            <a:xfrm rot="421029" flipH="1">
              <a:off x="811193" y="4928422"/>
              <a:ext cx="77528" cy="77528"/>
            </a:xfrm>
            <a:prstGeom prst="irregularSeal1">
              <a:avLst/>
            </a:prstGeom>
            <a:solidFill>
              <a:srgbClr val="CC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xplosion: 8 Points 35">
              <a:extLst>
                <a:ext uri="{FF2B5EF4-FFF2-40B4-BE49-F238E27FC236}">
                  <a16:creationId xmlns:a16="http://schemas.microsoft.com/office/drawing/2014/main" id="{0DF295E6-0DC7-4BD1-937E-1DCADE74E131}"/>
                </a:ext>
              </a:extLst>
            </p:cNvPr>
            <p:cNvSpPr/>
            <p:nvPr/>
          </p:nvSpPr>
          <p:spPr>
            <a:xfrm rot="421029" flipH="1">
              <a:off x="912793" y="5103047"/>
              <a:ext cx="77528" cy="77528"/>
            </a:xfrm>
            <a:prstGeom prst="irregularSeal1">
              <a:avLst/>
            </a:prstGeom>
            <a:solidFill>
              <a:srgbClr val="CC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xplosion: 8 Points 36">
              <a:extLst>
                <a:ext uri="{FF2B5EF4-FFF2-40B4-BE49-F238E27FC236}">
                  <a16:creationId xmlns:a16="http://schemas.microsoft.com/office/drawing/2014/main" id="{108BD2E7-9F55-498C-9AF5-5ECD0EA0FD27}"/>
                </a:ext>
              </a:extLst>
            </p:cNvPr>
            <p:cNvSpPr/>
            <p:nvPr/>
          </p:nvSpPr>
          <p:spPr>
            <a:xfrm rot="421029" flipH="1">
              <a:off x="992168" y="4750622"/>
              <a:ext cx="77528" cy="77528"/>
            </a:xfrm>
            <a:prstGeom prst="irregularSeal1">
              <a:avLst/>
            </a:prstGeom>
            <a:solidFill>
              <a:srgbClr val="CC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xplosion: 8 Points 37">
              <a:extLst>
                <a:ext uri="{FF2B5EF4-FFF2-40B4-BE49-F238E27FC236}">
                  <a16:creationId xmlns:a16="http://schemas.microsoft.com/office/drawing/2014/main" id="{A0369B6F-68EC-43E4-AD3F-3C7E7CEC3718}"/>
                </a:ext>
              </a:extLst>
            </p:cNvPr>
            <p:cNvSpPr/>
            <p:nvPr/>
          </p:nvSpPr>
          <p:spPr>
            <a:xfrm rot="421029" flipH="1">
              <a:off x="931843" y="4829997"/>
              <a:ext cx="77528" cy="77528"/>
            </a:xfrm>
            <a:prstGeom prst="irregularSeal1">
              <a:avLst/>
            </a:prstGeom>
            <a:solidFill>
              <a:srgbClr val="CC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xplosion: 8 Points 38">
              <a:extLst>
                <a:ext uri="{FF2B5EF4-FFF2-40B4-BE49-F238E27FC236}">
                  <a16:creationId xmlns:a16="http://schemas.microsoft.com/office/drawing/2014/main" id="{B5C9F5EA-D152-47B7-9F5F-B8F675EA20E9}"/>
                </a:ext>
              </a:extLst>
            </p:cNvPr>
            <p:cNvSpPr/>
            <p:nvPr/>
          </p:nvSpPr>
          <p:spPr>
            <a:xfrm rot="421029" flipH="1">
              <a:off x="1074717" y="4855397"/>
              <a:ext cx="77528" cy="77528"/>
            </a:xfrm>
            <a:prstGeom prst="irregularSeal1">
              <a:avLst/>
            </a:prstGeom>
            <a:solidFill>
              <a:srgbClr val="CC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xplosion: 8 Points 39">
              <a:extLst>
                <a:ext uri="{FF2B5EF4-FFF2-40B4-BE49-F238E27FC236}">
                  <a16:creationId xmlns:a16="http://schemas.microsoft.com/office/drawing/2014/main" id="{972EDD98-F3EA-474D-B848-D3914EE92701}"/>
                </a:ext>
              </a:extLst>
            </p:cNvPr>
            <p:cNvSpPr/>
            <p:nvPr/>
          </p:nvSpPr>
          <p:spPr>
            <a:xfrm rot="421029" flipH="1">
              <a:off x="1084242" y="5001447"/>
              <a:ext cx="77528" cy="77528"/>
            </a:xfrm>
            <a:prstGeom prst="irregularSeal1">
              <a:avLst/>
            </a:prstGeom>
            <a:solidFill>
              <a:srgbClr val="CC00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Arrow: Down 5">
            <a:extLst>
              <a:ext uri="{FF2B5EF4-FFF2-40B4-BE49-F238E27FC236}">
                <a16:creationId xmlns:a16="http://schemas.microsoft.com/office/drawing/2014/main" id="{E520C871-1D7D-4BD8-9E64-33109ADDA00B}"/>
              </a:ext>
            </a:extLst>
          </p:cNvPr>
          <p:cNvSpPr/>
          <p:nvPr/>
        </p:nvSpPr>
        <p:spPr>
          <a:xfrm rot="5400000">
            <a:off x="4355464" y="3824611"/>
            <a:ext cx="285751" cy="1894841"/>
          </a:xfrm>
          <a:prstGeom prst="downArrow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BF5CEC55-40B1-4BB3-B3A2-CE60E03DAAF4}"/>
              </a:ext>
            </a:extLst>
          </p:cNvPr>
          <p:cNvSpPr/>
          <p:nvPr/>
        </p:nvSpPr>
        <p:spPr>
          <a:xfrm rot="12896863">
            <a:off x="1207718" y="4199077"/>
            <a:ext cx="154640" cy="510739"/>
          </a:xfrm>
          <a:prstGeom prst="down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388463-D768-404B-A59A-0BB78A63DB77}"/>
              </a:ext>
            </a:extLst>
          </p:cNvPr>
          <p:cNvGrpSpPr/>
          <p:nvPr/>
        </p:nvGrpSpPr>
        <p:grpSpPr>
          <a:xfrm>
            <a:off x="3002280" y="4610100"/>
            <a:ext cx="365760" cy="365760"/>
            <a:chOff x="3429000" y="4594860"/>
            <a:chExt cx="365760" cy="365760"/>
          </a:xfrm>
        </p:grpSpPr>
        <p:sp>
          <p:nvSpPr>
            <p:cNvPr id="10" name="Octagon 9">
              <a:extLst>
                <a:ext uri="{FF2B5EF4-FFF2-40B4-BE49-F238E27FC236}">
                  <a16:creationId xmlns:a16="http://schemas.microsoft.com/office/drawing/2014/main" id="{35DA9E1C-0C90-4DB5-801A-A6D376E8F11A}"/>
                </a:ext>
              </a:extLst>
            </p:cNvPr>
            <p:cNvSpPr/>
            <p:nvPr/>
          </p:nvSpPr>
          <p:spPr>
            <a:xfrm>
              <a:off x="3429000" y="4747260"/>
              <a:ext cx="144780" cy="144780"/>
            </a:xfrm>
            <a:prstGeom prst="octagon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ctagon 51">
              <a:extLst>
                <a:ext uri="{FF2B5EF4-FFF2-40B4-BE49-F238E27FC236}">
                  <a16:creationId xmlns:a16="http://schemas.microsoft.com/office/drawing/2014/main" id="{349CF249-35D0-450C-850A-2FD2C44EF222}"/>
                </a:ext>
              </a:extLst>
            </p:cNvPr>
            <p:cNvSpPr/>
            <p:nvPr/>
          </p:nvSpPr>
          <p:spPr>
            <a:xfrm>
              <a:off x="3649980" y="4594860"/>
              <a:ext cx="144780" cy="144780"/>
            </a:xfrm>
            <a:prstGeom prst="octagon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ctagon 52">
              <a:extLst>
                <a:ext uri="{FF2B5EF4-FFF2-40B4-BE49-F238E27FC236}">
                  <a16:creationId xmlns:a16="http://schemas.microsoft.com/office/drawing/2014/main" id="{AA9215A1-7CB4-47FB-8755-3D0FE4E7872D}"/>
                </a:ext>
              </a:extLst>
            </p:cNvPr>
            <p:cNvSpPr/>
            <p:nvPr/>
          </p:nvSpPr>
          <p:spPr>
            <a:xfrm>
              <a:off x="3649980" y="4815840"/>
              <a:ext cx="144780" cy="144780"/>
            </a:xfrm>
            <a:prstGeom prst="octagon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Arrow: Circular 54">
            <a:extLst>
              <a:ext uri="{FF2B5EF4-FFF2-40B4-BE49-F238E27FC236}">
                <a16:creationId xmlns:a16="http://schemas.microsoft.com/office/drawing/2014/main" id="{7DF08019-DCFF-402D-94AE-A3D6458D7A1B}"/>
              </a:ext>
            </a:extLst>
          </p:cNvPr>
          <p:cNvSpPr/>
          <p:nvPr/>
        </p:nvSpPr>
        <p:spPr>
          <a:xfrm rot="9746164">
            <a:off x="1110771" y="2773573"/>
            <a:ext cx="2354148" cy="2497913"/>
          </a:xfrm>
          <a:prstGeom prst="circularArrow">
            <a:avLst>
              <a:gd name="adj1" fmla="val 5169"/>
              <a:gd name="adj2" fmla="val 880400"/>
              <a:gd name="adj3" fmla="val 20114450"/>
              <a:gd name="adj4" fmla="val 15133787"/>
              <a:gd name="adj5" fmla="val 5797"/>
            </a:avLst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5EC13FE-15C7-4F7D-970F-30E45E760385}"/>
              </a:ext>
            </a:extLst>
          </p:cNvPr>
          <p:cNvSpPr/>
          <p:nvPr/>
        </p:nvSpPr>
        <p:spPr>
          <a:xfrm>
            <a:off x="1507331" y="3941554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373A1C1-292A-4C9A-BABD-93811D53C36C}"/>
              </a:ext>
            </a:extLst>
          </p:cNvPr>
          <p:cNvSpPr/>
          <p:nvPr/>
        </p:nvSpPr>
        <p:spPr>
          <a:xfrm>
            <a:off x="1547812" y="4089190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A2C9F79-6B03-48F2-814C-7F9544AA3352}"/>
              </a:ext>
            </a:extLst>
          </p:cNvPr>
          <p:cNvSpPr/>
          <p:nvPr/>
        </p:nvSpPr>
        <p:spPr>
          <a:xfrm>
            <a:off x="1400969" y="3901072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23C42BC-7D4B-4D5D-AB46-A6AA7A899BF7}"/>
              </a:ext>
            </a:extLst>
          </p:cNvPr>
          <p:cNvSpPr/>
          <p:nvPr/>
        </p:nvSpPr>
        <p:spPr>
          <a:xfrm>
            <a:off x="1638300" y="3884403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2D6A694-846C-4D92-92F3-36639A2DD334}"/>
              </a:ext>
            </a:extLst>
          </p:cNvPr>
          <p:cNvSpPr/>
          <p:nvPr/>
        </p:nvSpPr>
        <p:spPr>
          <a:xfrm>
            <a:off x="1483518" y="3796298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9300919-5338-41E6-BF63-B2FE75DA9BD1}"/>
              </a:ext>
            </a:extLst>
          </p:cNvPr>
          <p:cNvSpPr/>
          <p:nvPr/>
        </p:nvSpPr>
        <p:spPr>
          <a:xfrm>
            <a:off x="429418" y="3218448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E80206A-5866-4505-AB3D-3678F3F64576}"/>
              </a:ext>
            </a:extLst>
          </p:cNvPr>
          <p:cNvSpPr/>
          <p:nvPr/>
        </p:nvSpPr>
        <p:spPr>
          <a:xfrm>
            <a:off x="518318" y="3015248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573A99-17DF-4C6C-95EA-23721B73F004}"/>
              </a:ext>
            </a:extLst>
          </p:cNvPr>
          <p:cNvSpPr/>
          <p:nvPr/>
        </p:nvSpPr>
        <p:spPr>
          <a:xfrm>
            <a:off x="289718" y="3034298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4B989BB-62E5-4A3B-AB6C-5CA605F06645}"/>
              </a:ext>
            </a:extLst>
          </p:cNvPr>
          <p:cNvSpPr/>
          <p:nvPr/>
        </p:nvSpPr>
        <p:spPr>
          <a:xfrm>
            <a:off x="365918" y="2939048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E8FDA92-E091-4B4C-8FF2-0D587294E37D}"/>
              </a:ext>
            </a:extLst>
          </p:cNvPr>
          <p:cNvSpPr/>
          <p:nvPr/>
        </p:nvSpPr>
        <p:spPr>
          <a:xfrm>
            <a:off x="556418" y="3129548"/>
            <a:ext cx="123826" cy="1369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A269B-C530-4F66-9787-DDD12172E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65" t="12200" b="31331"/>
          <a:stretch/>
        </p:blipFill>
        <p:spPr>
          <a:xfrm>
            <a:off x="-1" y="759863"/>
            <a:ext cx="5676901" cy="553349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C863B87-3F86-44A3-89E9-17DE3A6C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for LSDs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06DC02-EEA5-40FD-9916-81941FB0E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</a:t>
            </a:r>
            <a:r>
              <a:rPr lang="en-US" dirty="0"/>
              <a:t> 2010;56:1071-1079.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FB494-0CBC-42A5-9FDB-0C3AD3687751}"/>
              </a:ext>
            </a:extLst>
          </p:cNvPr>
          <p:cNvSpPr txBox="1"/>
          <p:nvPr/>
        </p:nvSpPr>
        <p:spPr>
          <a:xfrm>
            <a:off x="5517292" y="1068929"/>
            <a:ext cx="530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Hematopoietic stem cell transplant</a:t>
            </a: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4B175AF2-DA3B-4DD1-B632-437FDF949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b="51268"/>
          <a:stretch>
            <a:fillRect/>
          </a:stretch>
        </p:blipFill>
        <p:spPr bwMode="auto">
          <a:xfrm>
            <a:off x="4203466" y="912263"/>
            <a:ext cx="139223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 descr="Needle">
            <a:extLst>
              <a:ext uri="{FF2B5EF4-FFF2-40B4-BE49-F238E27FC236}">
                <a16:creationId xmlns:a16="http://schemas.microsoft.com/office/drawing/2014/main" id="{79885368-AAA8-49DC-831E-8A5D6FF04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438" y="2068550"/>
            <a:ext cx="1087244" cy="1087244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D690099-9D92-488B-B507-17359ED9D583}"/>
              </a:ext>
            </a:extLst>
          </p:cNvPr>
          <p:cNvSpPr txBox="1"/>
          <p:nvPr/>
        </p:nvSpPr>
        <p:spPr>
          <a:xfrm>
            <a:off x="6777379" y="1894120"/>
            <a:ext cx="533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Enzyme replacement therapy</a:t>
            </a:r>
          </a:p>
        </p:txBody>
      </p:sp>
      <p:pic>
        <p:nvPicPr>
          <p:cNvPr id="44" name="Graphic 43" descr="Needle">
            <a:extLst>
              <a:ext uri="{FF2B5EF4-FFF2-40B4-BE49-F238E27FC236}">
                <a16:creationId xmlns:a16="http://schemas.microsoft.com/office/drawing/2014/main" id="{F4CEFA58-A13C-42CB-870A-1260FCFD6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438" y="3763535"/>
            <a:ext cx="1087244" cy="1087244"/>
          </a:xfrm>
          <a:prstGeom prst="rect">
            <a:avLst/>
          </a:prstGeom>
          <a:effectLst/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BC1E581-D22C-4555-BAAE-7BBAE55EE29C}"/>
              </a:ext>
            </a:extLst>
          </p:cNvPr>
          <p:cNvSpPr txBox="1"/>
          <p:nvPr/>
        </p:nvSpPr>
        <p:spPr>
          <a:xfrm>
            <a:off x="6777379" y="3589105"/>
            <a:ext cx="533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Substrate reduction therapy</a:t>
            </a:r>
          </a:p>
        </p:txBody>
      </p:sp>
      <p:pic>
        <p:nvPicPr>
          <p:cNvPr id="46" name="Graphic 45" descr="Needle">
            <a:extLst>
              <a:ext uri="{FF2B5EF4-FFF2-40B4-BE49-F238E27FC236}">
                <a16:creationId xmlns:a16="http://schemas.microsoft.com/office/drawing/2014/main" id="{7DAAF802-53FA-41AE-A167-3F5D26257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0155" y="5101682"/>
            <a:ext cx="1087244" cy="1087244"/>
          </a:xfrm>
          <a:prstGeom prst="rect">
            <a:avLst/>
          </a:prstGeom>
          <a:effectLst/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CAF1111-0CEA-499C-8548-40B5D443108D}"/>
              </a:ext>
            </a:extLst>
          </p:cNvPr>
          <p:cNvSpPr txBox="1"/>
          <p:nvPr/>
        </p:nvSpPr>
        <p:spPr>
          <a:xfrm>
            <a:off x="5862979" y="5061066"/>
            <a:ext cx="6202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Pharmacologic chaperone therapy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Rescues misfolded enzyme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Only works for a subset of amenable mutations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C55"/>
                </a:solidFill>
              </a:rPr>
              <a:t>May cross blood-brain barrier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89B9567-E5EA-415D-91B4-8A8056E4D0D1}"/>
              </a:ext>
            </a:extLst>
          </p:cNvPr>
          <p:cNvGrpSpPr/>
          <p:nvPr/>
        </p:nvGrpSpPr>
        <p:grpSpPr>
          <a:xfrm>
            <a:off x="1019174" y="4299405"/>
            <a:ext cx="712786" cy="622291"/>
            <a:chOff x="1019174" y="4299405"/>
            <a:chExt cx="712786" cy="62229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F89271E-090E-4F28-AB5C-B04EF73142E8}"/>
                </a:ext>
              </a:extLst>
            </p:cNvPr>
            <p:cNvGrpSpPr/>
            <p:nvPr/>
          </p:nvGrpSpPr>
          <p:grpSpPr>
            <a:xfrm rot="1075062">
              <a:off x="1077832" y="4299405"/>
              <a:ext cx="631056" cy="622291"/>
              <a:chOff x="1043203" y="4293946"/>
              <a:chExt cx="661771" cy="652579"/>
            </a:xfrm>
            <a:solidFill>
              <a:srgbClr val="FF3399"/>
            </a:solidFill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8050982-9AFA-4236-A4BE-8EFBAEC0C72F}"/>
                  </a:ext>
                </a:extLst>
              </p:cNvPr>
              <p:cNvGrpSpPr/>
              <p:nvPr/>
            </p:nvGrpSpPr>
            <p:grpSpPr>
              <a:xfrm>
                <a:off x="1063262" y="4695135"/>
                <a:ext cx="250552" cy="251390"/>
                <a:chOff x="7036929" y="2976298"/>
                <a:chExt cx="1324574" cy="1329002"/>
              </a:xfrm>
              <a:grpFill/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06906402-4131-412C-83A3-A48C942E4B7D}"/>
                    </a:ext>
                  </a:extLst>
                </p:cNvPr>
                <p:cNvSpPr/>
                <p:nvPr/>
              </p:nvSpPr>
              <p:spPr>
                <a:xfrm>
                  <a:off x="7077970" y="3051789"/>
                  <a:ext cx="1282998" cy="1220898"/>
                </a:xfrm>
                <a:custGeom>
                  <a:avLst/>
                  <a:gdLst>
                    <a:gd name="connsiteX0" fmla="*/ 320675 w 1228725"/>
                    <a:gd name="connsiteY0" fmla="*/ 0 h 1152525"/>
                    <a:gd name="connsiteX1" fmla="*/ 320675 w 1228725"/>
                    <a:gd name="connsiteY1" fmla="*/ 561975 h 1152525"/>
                    <a:gd name="connsiteX2" fmla="*/ 517525 w 1228725"/>
                    <a:gd name="connsiteY2" fmla="*/ 250825 h 1152525"/>
                    <a:gd name="connsiteX3" fmla="*/ 692150 w 1228725"/>
                    <a:gd name="connsiteY3" fmla="*/ 587375 h 1152525"/>
                    <a:gd name="connsiteX4" fmla="*/ 796925 w 1228725"/>
                    <a:gd name="connsiteY4" fmla="*/ 250825 h 1152525"/>
                    <a:gd name="connsiteX5" fmla="*/ 927100 w 1228725"/>
                    <a:gd name="connsiteY5" fmla="*/ 431800 h 1152525"/>
                    <a:gd name="connsiteX6" fmla="*/ 1057275 w 1228725"/>
                    <a:gd name="connsiteY6" fmla="*/ 114300 h 1152525"/>
                    <a:gd name="connsiteX7" fmla="*/ 1152525 w 1228725"/>
                    <a:gd name="connsiteY7" fmla="*/ 234950 h 1152525"/>
                    <a:gd name="connsiteX8" fmla="*/ 1216025 w 1228725"/>
                    <a:gd name="connsiteY8" fmla="*/ 444500 h 1152525"/>
                    <a:gd name="connsiteX9" fmla="*/ 1228725 w 1228725"/>
                    <a:gd name="connsiteY9" fmla="*/ 571500 h 1152525"/>
                    <a:gd name="connsiteX10" fmla="*/ 1193800 w 1228725"/>
                    <a:gd name="connsiteY10" fmla="*/ 733425 h 1152525"/>
                    <a:gd name="connsiteX11" fmla="*/ 1114425 w 1228725"/>
                    <a:gd name="connsiteY11" fmla="*/ 889000 h 1152525"/>
                    <a:gd name="connsiteX12" fmla="*/ 1019175 w 1228725"/>
                    <a:gd name="connsiteY12" fmla="*/ 1000125 h 1152525"/>
                    <a:gd name="connsiteX13" fmla="*/ 908050 w 1228725"/>
                    <a:gd name="connsiteY13" fmla="*/ 1085850 h 1152525"/>
                    <a:gd name="connsiteX14" fmla="*/ 758825 w 1228725"/>
                    <a:gd name="connsiteY14" fmla="*/ 1139825 h 1152525"/>
                    <a:gd name="connsiteX15" fmla="*/ 615950 w 1228725"/>
                    <a:gd name="connsiteY15" fmla="*/ 1152525 h 1152525"/>
                    <a:gd name="connsiteX16" fmla="*/ 406400 w 1228725"/>
                    <a:gd name="connsiteY16" fmla="*/ 1130300 h 1152525"/>
                    <a:gd name="connsiteX17" fmla="*/ 193675 w 1228725"/>
                    <a:gd name="connsiteY17" fmla="*/ 1000125 h 1152525"/>
                    <a:gd name="connsiteX18" fmla="*/ 47625 w 1228725"/>
                    <a:gd name="connsiteY18" fmla="*/ 819150 h 1152525"/>
                    <a:gd name="connsiteX19" fmla="*/ 3175 w 1228725"/>
                    <a:gd name="connsiteY19" fmla="*/ 619125 h 1152525"/>
                    <a:gd name="connsiteX20" fmla="*/ 0 w 1228725"/>
                    <a:gd name="connsiteY20" fmla="*/ 438150 h 1152525"/>
                    <a:gd name="connsiteX21" fmla="*/ 73025 w 1228725"/>
                    <a:gd name="connsiteY21" fmla="*/ 212725 h 1152525"/>
                    <a:gd name="connsiteX22" fmla="*/ 193675 w 1228725"/>
                    <a:gd name="connsiteY22" fmla="*/ 73025 h 1152525"/>
                    <a:gd name="connsiteX23" fmla="*/ 320675 w 1228725"/>
                    <a:gd name="connsiteY23" fmla="*/ 0 h 1152525"/>
                    <a:gd name="connsiteX0" fmla="*/ 320675 w 1228725"/>
                    <a:gd name="connsiteY0" fmla="*/ 27961 h 1180486"/>
                    <a:gd name="connsiteX1" fmla="*/ 320675 w 1228725"/>
                    <a:gd name="connsiteY1" fmla="*/ 589936 h 1180486"/>
                    <a:gd name="connsiteX2" fmla="*/ 517525 w 1228725"/>
                    <a:gd name="connsiteY2" fmla="*/ 278786 h 1180486"/>
                    <a:gd name="connsiteX3" fmla="*/ 692150 w 1228725"/>
                    <a:gd name="connsiteY3" fmla="*/ 615336 h 1180486"/>
                    <a:gd name="connsiteX4" fmla="*/ 796925 w 1228725"/>
                    <a:gd name="connsiteY4" fmla="*/ 278786 h 1180486"/>
                    <a:gd name="connsiteX5" fmla="*/ 927100 w 1228725"/>
                    <a:gd name="connsiteY5" fmla="*/ 459761 h 1180486"/>
                    <a:gd name="connsiteX6" fmla="*/ 1057275 w 1228725"/>
                    <a:gd name="connsiteY6" fmla="*/ 142261 h 1180486"/>
                    <a:gd name="connsiteX7" fmla="*/ 1152525 w 1228725"/>
                    <a:gd name="connsiteY7" fmla="*/ 262911 h 1180486"/>
                    <a:gd name="connsiteX8" fmla="*/ 1216025 w 1228725"/>
                    <a:gd name="connsiteY8" fmla="*/ 472461 h 1180486"/>
                    <a:gd name="connsiteX9" fmla="*/ 1228725 w 1228725"/>
                    <a:gd name="connsiteY9" fmla="*/ 599461 h 1180486"/>
                    <a:gd name="connsiteX10" fmla="*/ 1193800 w 1228725"/>
                    <a:gd name="connsiteY10" fmla="*/ 761386 h 1180486"/>
                    <a:gd name="connsiteX11" fmla="*/ 1114425 w 1228725"/>
                    <a:gd name="connsiteY11" fmla="*/ 916961 h 1180486"/>
                    <a:gd name="connsiteX12" fmla="*/ 1019175 w 1228725"/>
                    <a:gd name="connsiteY12" fmla="*/ 1028086 h 1180486"/>
                    <a:gd name="connsiteX13" fmla="*/ 908050 w 1228725"/>
                    <a:gd name="connsiteY13" fmla="*/ 1113811 h 1180486"/>
                    <a:gd name="connsiteX14" fmla="*/ 758825 w 1228725"/>
                    <a:gd name="connsiteY14" fmla="*/ 1167786 h 1180486"/>
                    <a:gd name="connsiteX15" fmla="*/ 615950 w 1228725"/>
                    <a:gd name="connsiteY15" fmla="*/ 1180486 h 1180486"/>
                    <a:gd name="connsiteX16" fmla="*/ 406400 w 1228725"/>
                    <a:gd name="connsiteY16" fmla="*/ 1158261 h 1180486"/>
                    <a:gd name="connsiteX17" fmla="*/ 193675 w 1228725"/>
                    <a:gd name="connsiteY17" fmla="*/ 1028086 h 1180486"/>
                    <a:gd name="connsiteX18" fmla="*/ 47625 w 1228725"/>
                    <a:gd name="connsiteY18" fmla="*/ 847111 h 1180486"/>
                    <a:gd name="connsiteX19" fmla="*/ 3175 w 1228725"/>
                    <a:gd name="connsiteY19" fmla="*/ 647086 h 1180486"/>
                    <a:gd name="connsiteX20" fmla="*/ 0 w 1228725"/>
                    <a:gd name="connsiteY20" fmla="*/ 466111 h 1180486"/>
                    <a:gd name="connsiteX21" fmla="*/ 73025 w 1228725"/>
                    <a:gd name="connsiteY21" fmla="*/ 240686 h 1180486"/>
                    <a:gd name="connsiteX22" fmla="*/ 193675 w 1228725"/>
                    <a:gd name="connsiteY22" fmla="*/ 100986 h 1180486"/>
                    <a:gd name="connsiteX23" fmla="*/ 320675 w 1228725"/>
                    <a:gd name="connsiteY23" fmla="*/ 27961 h 1180486"/>
                    <a:gd name="connsiteX0" fmla="*/ 320675 w 1228725"/>
                    <a:gd name="connsiteY0" fmla="*/ 27961 h 1180486"/>
                    <a:gd name="connsiteX1" fmla="*/ 320675 w 1228725"/>
                    <a:gd name="connsiteY1" fmla="*/ 589936 h 1180486"/>
                    <a:gd name="connsiteX2" fmla="*/ 517525 w 1228725"/>
                    <a:gd name="connsiteY2" fmla="*/ 278786 h 1180486"/>
                    <a:gd name="connsiteX3" fmla="*/ 692150 w 1228725"/>
                    <a:gd name="connsiteY3" fmla="*/ 615336 h 1180486"/>
                    <a:gd name="connsiteX4" fmla="*/ 796925 w 1228725"/>
                    <a:gd name="connsiteY4" fmla="*/ 278786 h 1180486"/>
                    <a:gd name="connsiteX5" fmla="*/ 927100 w 1228725"/>
                    <a:gd name="connsiteY5" fmla="*/ 459761 h 1180486"/>
                    <a:gd name="connsiteX6" fmla="*/ 1057275 w 1228725"/>
                    <a:gd name="connsiteY6" fmla="*/ 142261 h 1180486"/>
                    <a:gd name="connsiteX7" fmla="*/ 1152525 w 1228725"/>
                    <a:gd name="connsiteY7" fmla="*/ 262911 h 1180486"/>
                    <a:gd name="connsiteX8" fmla="*/ 1216025 w 1228725"/>
                    <a:gd name="connsiteY8" fmla="*/ 472461 h 1180486"/>
                    <a:gd name="connsiteX9" fmla="*/ 1228725 w 1228725"/>
                    <a:gd name="connsiteY9" fmla="*/ 599461 h 1180486"/>
                    <a:gd name="connsiteX10" fmla="*/ 1193800 w 1228725"/>
                    <a:gd name="connsiteY10" fmla="*/ 761386 h 1180486"/>
                    <a:gd name="connsiteX11" fmla="*/ 1114425 w 1228725"/>
                    <a:gd name="connsiteY11" fmla="*/ 916961 h 1180486"/>
                    <a:gd name="connsiteX12" fmla="*/ 1019175 w 1228725"/>
                    <a:gd name="connsiteY12" fmla="*/ 1028086 h 1180486"/>
                    <a:gd name="connsiteX13" fmla="*/ 908050 w 1228725"/>
                    <a:gd name="connsiteY13" fmla="*/ 1113811 h 1180486"/>
                    <a:gd name="connsiteX14" fmla="*/ 758825 w 1228725"/>
                    <a:gd name="connsiteY14" fmla="*/ 1167786 h 1180486"/>
                    <a:gd name="connsiteX15" fmla="*/ 615950 w 1228725"/>
                    <a:gd name="connsiteY15" fmla="*/ 1180486 h 1180486"/>
                    <a:gd name="connsiteX16" fmla="*/ 406400 w 1228725"/>
                    <a:gd name="connsiteY16" fmla="*/ 1158261 h 1180486"/>
                    <a:gd name="connsiteX17" fmla="*/ 193675 w 1228725"/>
                    <a:gd name="connsiteY17" fmla="*/ 1028086 h 1180486"/>
                    <a:gd name="connsiteX18" fmla="*/ 47625 w 1228725"/>
                    <a:gd name="connsiteY18" fmla="*/ 847111 h 1180486"/>
                    <a:gd name="connsiteX19" fmla="*/ 3175 w 1228725"/>
                    <a:gd name="connsiteY19" fmla="*/ 647086 h 1180486"/>
                    <a:gd name="connsiteX20" fmla="*/ 0 w 1228725"/>
                    <a:gd name="connsiteY20" fmla="*/ 466111 h 1180486"/>
                    <a:gd name="connsiteX21" fmla="*/ 73025 w 1228725"/>
                    <a:gd name="connsiteY21" fmla="*/ 240686 h 1180486"/>
                    <a:gd name="connsiteX22" fmla="*/ 193675 w 1228725"/>
                    <a:gd name="connsiteY22" fmla="*/ 100986 h 1180486"/>
                    <a:gd name="connsiteX23" fmla="*/ 320675 w 1228725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69080 w 1240530"/>
                    <a:gd name="connsiteY6" fmla="*/ 142261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96710 w 1240530"/>
                    <a:gd name="connsiteY6" fmla="*/ 163750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56802 w 1240530"/>
                    <a:gd name="connsiteY6" fmla="*/ 191379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40530" h="1180486">
                      <a:moveTo>
                        <a:pt x="332480" y="27961"/>
                      </a:moveTo>
                      <a:lnTo>
                        <a:pt x="332480" y="589936"/>
                      </a:lnTo>
                      <a:lnTo>
                        <a:pt x="529330" y="278786"/>
                      </a:lnTo>
                      <a:lnTo>
                        <a:pt x="703955" y="615336"/>
                      </a:lnTo>
                      <a:lnTo>
                        <a:pt x="808730" y="278786"/>
                      </a:lnTo>
                      <a:lnTo>
                        <a:pt x="938905" y="459761"/>
                      </a:lnTo>
                      <a:lnTo>
                        <a:pt x="1056802" y="191379"/>
                      </a:lnTo>
                      <a:lnTo>
                        <a:pt x="1164330" y="262911"/>
                      </a:lnTo>
                      <a:lnTo>
                        <a:pt x="1227830" y="472461"/>
                      </a:lnTo>
                      <a:lnTo>
                        <a:pt x="1240530" y="599461"/>
                      </a:lnTo>
                      <a:lnTo>
                        <a:pt x="1205605" y="761386"/>
                      </a:lnTo>
                      <a:lnTo>
                        <a:pt x="1126230" y="916961"/>
                      </a:lnTo>
                      <a:lnTo>
                        <a:pt x="1030980" y="1028086"/>
                      </a:lnTo>
                      <a:lnTo>
                        <a:pt x="919855" y="1113811"/>
                      </a:lnTo>
                      <a:lnTo>
                        <a:pt x="770630" y="1167786"/>
                      </a:lnTo>
                      <a:lnTo>
                        <a:pt x="627755" y="1180486"/>
                      </a:lnTo>
                      <a:lnTo>
                        <a:pt x="418205" y="1158261"/>
                      </a:lnTo>
                      <a:lnTo>
                        <a:pt x="205480" y="1028086"/>
                      </a:lnTo>
                      <a:lnTo>
                        <a:pt x="59430" y="847111"/>
                      </a:lnTo>
                      <a:lnTo>
                        <a:pt x="14980" y="647086"/>
                      </a:lnTo>
                      <a:cubicBezTo>
                        <a:pt x="7043" y="583586"/>
                        <a:pt x="-12537" y="541253"/>
                        <a:pt x="11805" y="466111"/>
                      </a:cubicBezTo>
                      <a:lnTo>
                        <a:pt x="84830" y="240686"/>
                      </a:lnTo>
                      <a:cubicBezTo>
                        <a:pt x="109172" y="165544"/>
                        <a:pt x="164205" y="136440"/>
                        <a:pt x="205480" y="100986"/>
                      </a:cubicBezTo>
                      <a:cubicBezTo>
                        <a:pt x="246755" y="65532"/>
                        <a:pt x="311313" y="-53531"/>
                        <a:pt x="332480" y="279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Partial Circle 30">
                  <a:extLst>
                    <a:ext uri="{FF2B5EF4-FFF2-40B4-BE49-F238E27FC236}">
                      <a16:creationId xmlns:a16="http://schemas.microsoft.com/office/drawing/2014/main" id="{49A421EA-828A-4797-AFC5-C65FFF28FE6C}"/>
                    </a:ext>
                  </a:extLst>
                </p:cNvPr>
                <p:cNvSpPr/>
                <p:nvPr/>
              </p:nvSpPr>
              <p:spPr>
                <a:xfrm>
                  <a:off x="7066269" y="3010066"/>
                  <a:ext cx="1295234" cy="1295234"/>
                </a:xfrm>
                <a:prstGeom prst="pie">
                  <a:avLst>
                    <a:gd name="adj1" fmla="val 1035651"/>
                    <a:gd name="adj2" fmla="val 10635316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Block Arc 31">
                  <a:extLst>
                    <a:ext uri="{FF2B5EF4-FFF2-40B4-BE49-F238E27FC236}">
                      <a16:creationId xmlns:a16="http://schemas.microsoft.com/office/drawing/2014/main" id="{19523504-C6D3-43CC-AC07-391D70CA03BF}"/>
                    </a:ext>
                  </a:extLst>
                </p:cNvPr>
                <p:cNvSpPr/>
                <p:nvPr/>
              </p:nvSpPr>
              <p:spPr>
                <a:xfrm rot="15112353">
                  <a:off x="7036929" y="2976298"/>
                  <a:ext cx="1315533" cy="1315533"/>
                </a:xfrm>
                <a:prstGeom prst="blockArc">
                  <a:avLst>
                    <a:gd name="adj1" fmla="val 10800000"/>
                    <a:gd name="adj2" fmla="val 20960034"/>
                    <a:gd name="adj3" fmla="val 4066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85CAB80-55A4-4F66-82A3-F4C506B1A291}"/>
                  </a:ext>
                </a:extLst>
              </p:cNvPr>
              <p:cNvGrpSpPr/>
              <p:nvPr/>
            </p:nvGrpSpPr>
            <p:grpSpPr>
              <a:xfrm rot="936059">
                <a:off x="1043203" y="4293947"/>
                <a:ext cx="250552" cy="251390"/>
                <a:chOff x="7036929" y="2976298"/>
                <a:chExt cx="1324574" cy="1329002"/>
              </a:xfrm>
              <a:grpFill/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DD689B4A-37E7-497E-990A-DE6458AB973E}"/>
                    </a:ext>
                  </a:extLst>
                </p:cNvPr>
                <p:cNvSpPr/>
                <p:nvPr/>
              </p:nvSpPr>
              <p:spPr>
                <a:xfrm>
                  <a:off x="7077970" y="3051789"/>
                  <a:ext cx="1282998" cy="1220898"/>
                </a:xfrm>
                <a:custGeom>
                  <a:avLst/>
                  <a:gdLst>
                    <a:gd name="connsiteX0" fmla="*/ 320675 w 1228725"/>
                    <a:gd name="connsiteY0" fmla="*/ 0 h 1152525"/>
                    <a:gd name="connsiteX1" fmla="*/ 320675 w 1228725"/>
                    <a:gd name="connsiteY1" fmla="*/ 561975 h 1152525"/>
                    <a:gd name="connsiteX2" fmla="*/ 517525 w 1228725"/>
                    <a:gd name="connsiteY2" fmla="*/ 250825 h 1152525"/>
                    <a:gd name="connsiteX3" fmla="*/ 692150 w 1228725"/>
                    <a:gd name="connsiteY3" fmla="*/ 587375 h 1152525"/>
                    <a:gd name="connsiteX4" fmla="*/ 796925 w 1228725"/>
                    <a:gd name="connsiteY4" fmla="*/ 250825 h 1152525"/>
                    <a:gd name="connsiteX5" fmla="*/ 927100 w 1228725"/>
                    <a:gd name="connsiteY5" fmla="*/ 431800 h 1152525"/>
                    <a:gd name="connsiteX6" fmla="*/ 1057275 w 1228725"/>
                    <a:gd name="connsiteY6" fmla="*/ 114300 h 1152525"/>
                    <a:gd name="connsiteX7" fmla="*/ 1152525 w 1228725"/>
                    <a:gd name="connsiteY7" fmla="*/ 234950 h 1152525"/>
                    <a:gd name="connsiteX8" fmla="*/ 1216025 w 1228725"/>
                    <a:gd name="connsiteY8" fmla="*/ 444500 h 1152525"/>
                    <a:gd name="connsiteX9" fmla="*/ 1228725 w 1228725"/>
                    <a:gd name="connsiteY9" fmla="*/ 571500 h 1152525"/>
                    <a:gd name="connsiteX10" fmla="*/ 1193800 w 1228725"/>
                    <a:gd name="connsiteY10" fmla="*/ 733425 h 1152525"/>
                    <a:gd name="connsiteX11" fmla="*/ 1114425 w 1228725"/>
                    <a:gd name="connsiteY11" fmla="*/ 889000 h 1152525"/>
                    <a:gd name="connsiteX12" fmla="*/ 1019175 w 1228725"/>
                    <a:gd name="connsiteY12" fmla="*/ 1000125 h 1152525"/>
                    <a:gd name="connsiteX13" fmla="*/ 908050 w 1228725"/>
                    <a:gd name="connsiteY13" fmla="*/ 1085850 h 1152525"/>
                    <a:gd name="connsiteX14" fmla="*/ 758825 w 1228725"/>
                    <a:gd name="connsiteY14" fmla="*/ 1139825 h 1152525"/>
                    <a:gd name="connsiteX15" fmla="*/ 615950 w 1228725"/>
                    <a:gd name="connsiteY15" fmla="*/ 1152525 h 1152525"/>
                    <a:gd name="connsiteX16" fmla="*/ 406400 w 1228725"/>
                    <a:gd name="connsiteY16" fmla="*/ 1130300 h 1152525"/>
                    <a:gd name="connsiteX17" fmla="*/ 193675 w 1228725"/>
                    <a:gd name="connsiteY17" fmla="*/ 1000125 h 1152525"/>
                    <a:gd name="connsiteX18" fmla="*/ 47625 w 1228725"/>
                    <a:gd name="connsiteY18" fmla="*/ 819150 h 1152525"/>
                    <a:gd name="connsiteX19" fmla="*/ 3175 w 1228725"/>
                    <a:gd name="connsiteY19" fmla="*/ 619125 h 1152525"/>
                    <a:gd name="connsiteX20" fmla="*/ 0 w 1228725"/>
                    <a:gd name="connsiteY20" fmla="*/ 438150 h 1152525"/>
                    <a:gd name="connsiteX21" fmla="*/ 73025 w 1228725"/>
                    <a:gd name="connsiteY21" fmla="*/ 212725 h 1152525"/>
                    <a:gd name="connsiteX22" fmla="*/ 193675 w 1228725"/>
                    <a:gd name="connsiteY22" fmla="*/ 73025 h 1152525"/>
                    <a:gd name="connsiteX23" fmla="*/ 320675 w 1228725"/>
                    <a:gd name="connsiteY23" fmla="*/ 0 h 1152525"/>
                    <a:gd name="connsiteX0" fmla="*/ 320675 w 1228725"/>
                    <a:gd name="connsiteY0" fmla="*/ 27961 h 1180486"/>
                    <a:gd name="connsiteX1" fmla="*/ 320675 w 1228725"/>
                    <a:gd name="connsiteY1" fmla="*/ 589936 h 1180486"/>
                    <a:gd name="connsiteX2" fmla="*/ 517525 w 1228725"/>
                    <a:gd name="connsiteY2" fmla="*/ 278786 h 1180486"/>
                    <a:gd name="connsiteX3" fmla="*/ 692150 w 1228725"/>
                    <a:gd name="connsiteY3" fmla="*/ 615336 h 1180486"/>
                    <a:gd name="connsiteX4" fmla="*/ 796925 w 1228725"/>
                    <a:gd name="connsiteY4" fmla="*/ 278786 h 1180486"/>
                    <a:gd name="connsiteX5" fmla="*/ 927100 w 1228725"/>
                    <a:gd name="connsiteY5" fmla="*/ 459761 h 1180486"/>
                    <a:gd name="connsiteX6" fmla="*/ 1057275 w 1228725"/>
                    <a:gd name="connsiteY6" fmla="*/ 142261 h 1180486"/>
                    <a:gd name="connsiteX7" fmla="*/ 1152525 w 1228725"/>
                    <a:gd name="connsiteY7" fmla="*/ 262911 h 1180486"/>
                    <a:gd name="connsiteX8" fmla="*/ 1216025 w 1228725"/>
                    <a:gd name="connsiteY8" fmla="*/ 472461 h 1180486"/>
                    <a:gd name="connsiteX9" fmla="*/ 1228725 w 1228725"/>
                    <a:gd name="connsiteY9" fmla="*/ 599461 h 1180486"/>
                    <a:gd name="connsiteX10" fmla="*/ 1193800 w 1228725"/>
                    <a:gd name="connsiteY10" fmla="*/ 761386 h 1180486"/>
                    <a:gd name="connsiteX11" fmla="*/ 1114425 w 1228725"/>
                    <a:gd name="connsiteY11" fmla="*/ 916961 h 1180486"/>
                    <a:gd name="connsiteX12" fmla="*/ 1019175 w 1228725"/>
                    <a:gd name="connsiteY12" fmla="*/ 1028086 h 1180486"/>
                    <a:gd name="connsiteX13" fmla="*/ 908050 w 1228725"/>
                    <a:gd name="connsiteY13" fmla="*/ 1113811 h 1180486"/>
                    <a:gd name="connsiteX14" fmla="*/ 758825 w 1228725"/>
                    <a:gd name="connsiteY14" fmla="*/ 1167786 h 1180486"/>
                    <a:gd name="connsiteX15" fmla="*/ 615950 w 1228725"/>
                    <a:gd name="connsiteY15" fmla="*/ 1180486 h 1180486"/>
                    <a:gd name="connsiteX16" fmla="*/ 406400 w 1228725"/>
                    <a:gd name="connsiteY16" fmla="*/ 1158261 h 1180486"/>
                    <a:gd name="connsiteX17" fmla="*/ 193675 w 1228725"/>
                    <a:gd name="connsiteY17" fmla="*/ 1028086 h 1180486"/>
                    <a:gd name="connsiteX18" fmla="*/ 47625 w 1228725"/>
                    <a:gd name="connsiteY18" fmla="*/ 847111 h 1180486"/>
                    <a:gd name="connsiteX19" fmla="*/ 3175 w 1228725"/>
                    <a:gd name="connsiteY19" fmla="*/ 647086 h 1180486"/>
                    <a:gd name="connsiteX20" fmla="*/ 0 w 1228725"/>
                    <a:gd name="connsiteY20" fmla="*/ 466111 h 1180486"/>
                    <a:gd name="connsiteX21" fmla="*/ 73025 w 1228725"/>
                    <a:gd name="connsiteY21" fmla="*/ 240686 h 1180486"/>
                    <a:gd name="connsiteX22" fmla="*/ 193675 w 1228725"/>
                    <a:gd name="connsiteY22" fmla="*/ 100986 h 1180486"/>
                    <a:gd name="connsiteX23" fmla="*/ 320675 w 1228725"/>
                    <a:gd name="connsiteY23" fmla="*/ 27961 h 1180486"/>
                    <a:gd name="connsiteX0" fmla="*/ 320675 w 1228725"/>
                    <a:gd name="connsiteY0" fmla="*/ 27961 h 1180486"/>
                    <a:gd name="connsiteX1" fmla="*/ 320675 w 1228725"/>
                    <a:gd name="connsiteY1" fmla="*/ 589936 h 1180486"/>
                    <a:gd name="connsiteX2" fmla="*/ 517525 w 1228725"/>
                    <a:gd name="connsiteY2" fmla="*/ 278786 h 1180486"/>
                    <a:gd name="connsiteX3" fmla="*/ 692150 w 1228725"/>
                    <a:gd name="connsiteY3" fmla="*/ 615336 h 1180486"/>
                    <a:gd name="connsiteX4" fmla="*/ 796925 w 1228725"/>
                    <a:gd name="connsiteY4" fmla="*/ 278786 h 1180486"/>
                    <a:gd name="connsiteX5" fmla="*/ 927100 w 1228725"/>
                    <a:gd name="connsiteY5" fmla="*/ 459761 h 1180486"/>
                    <a:gd name="connsiteX6" fmla="*/ 1057275 w 1228725"/>
                    <a:gd name="connsiteY6" fmla="*/ 142261 h 1180486"/>
                    <a:gd name="connsiteX7" fmla="*/ 1152525 w 1228725"/>
                    <a:gd name="connsiteY7" fmla="*/ 262911 h 1180486"/>
                    <a:gd name="connsiteX8" fmla="*/ 1216025 w 1228725"/>
                    <a:gd name="connsiteY8" fmla="*/ 472461 h 1180486"/>
                    <a:gd name="connsiteX9" fmla="*/ 1228725 w 1228725"/>
                    <a:gd name="connsiteY9" fmla="*/ 599461 h 1180486"/>
                    <a:gd name="connsiteX10" fmla="*/ 1193800 w 1228725"/>
                    <a:gd name="connsiteY10" fmla="*/ 761386 h 1180486"/>
                    <a:gd name="connsiteX11" fmla="*/ 1114425 w 1228725"/>
                    <a:gd name="connsiteY11" fmla="*/ 916961 h 1180486"/>
                    <a:gd name="connsiteX12" fmla="*/ 1019175 w 1228725"/>
                    <a:gd name="connsiteY12" fmla="*/ 1028086 h 1180486"/>
                    <a:gd name="connsiteX13" fmla="*/ 908050 w 1228725"/>
                    <a:gd name="connsiteY13" fmla="*/ 1113811 h 1180486"/>
                    <a:gd name="connsiteX14" fmla="*/ 758825 w 1228725"/>
                    <a:gd name="connsiteY14" fmla="*/ 1167786 h 1180486"/>
                    <a:gd name="connsiteX15" fmla="*/ 615950 w 1228725"/>
                    <a:gd name="connsiteY15" fmla="*/ 1180486 h 1180486"/>
                    <a:gd name="connsiteX16" fmla="*/ 406400 w 1228725"/>
                    <a:gd name="connsiteY16" fmla="*/ 1158261 h 1180486"/>
                    <a:gd name="connsiteX17" fmla="*/ 193675 w 1228725"/>
                    <a:gd name="connsiteY17" fmla="*/ 1028086 h 1180486"/>
                    <a:gd name="connsiteX18" fmla="*/ 47625 w 1228725"/>
                    <a:gd name="connsiteY18" fmla="*/ 847111 h 1180486"/>
                    <a:gd name="connsiteX19" fmla="*/ 3175 w 1228725"/>
                    <a:gd name="connsiteY19" fmla="*/ 647086 h 1180486"/>
                    <a:gd name="connsiteX20" fmla="*/ 0 w 1228725"/>
                    <a:gd name="connsiteY20" fmla="*/ 466111 h 1180486"/>
                    <a:gd name="connsiteX21" fmla="*/ 73025 w 1228725"/>
                    <a:gd name="connsiteY21" fmla="*/ 240686 h 1180486"/>
                    <a:gd name="connsiteX22" fmla="*/ 193675 w 1228725"/>
                    <a:gd name="connsiteY22" fmla="*/ 100986 h 1180486"/>
                    <a:gd name="connsiteX23" fmla="*/ 320675 w 1228725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69080 w 1240530"/>
                    <a:gd name="connsiteY6" fmla="*/ 142261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96710 w 1240530"/>
                    <a:gd name="connsiteY6" fmla="*/ 163750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56802 w 1240530"/>
                    <a:gd name="connsiteY6" fmla="*/ 191379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40530" h="1180486">
                      <a:moveTo>
                        <a:pt x="332480" y="27961"/>
                      </a:moveTo>
                      <a:lnTo>
                        <a:pt x="332480" y="589936"/>
                      </a:lnTo>
                      <a:lnTo>
                        <a:pt x="529330" y="278786"/>
                      </a:lnTo>
                      <a:lnTo>
                        <a:pt x="703955" y="615336"/>
                      </a:lnTo>
                      <a:lnTo>
                        <a:pt x="808730" y="278786"/>
                      </a:lnTo>
                      <a:lnTo>
                        <a:pt x="938905" y="459761"/>
                      </a:lnTo>
                      <a:lnTo>
                        <a:pt x="1056802" y="191379"/>
                      </a:lnTo>
                      <a:lnTo>
                        <a:pt x="1164330" y="262911"/>
                      </a:lnTo>
                      <a:lnTo>
                        <a:pt x="1227830" y="472461"/>
                      </a:lnTo>
                      <a:lnTo>
                        <a:pt x="1240530" y="599461"/>
                      </a:lnTo>
                      <a:lnTo>
                        <a:pt x="1205605" y="761386"/>
                      </a:lnTo>
                      <a:lnTo>
                        <a:pt x="1126230" y="916961"/>
                      </a:lnTo>
                      <a:lnTo>
                        <a:pt x="1030980" y="1028086"/>
                      </a:lnTo>
                      <a:lnTo>
                        <a:pt x="919855" y="1113811"/>
                      </a:lnTo>
                      <a:lnTo>
                        <a:pt x="770630" y="1167786"/>
                      </a:lnTo>
                      <a:lnTo>
                        <a:pt x="627755" y="1180486"/>
                      </a:lnTo>
                      <a:lnTo>
                        <a:pt x="418205" y="1158261"/>
                      </a:lnTo>
                      <a:lnTo>
                        <a:pt x="205480" y="1028086"/>
                      </a:lnTo>
                      <a:lnTo>
                        <a:pt x="59430" y="847111"/>
                      </a:lnTo>
                      <a:lnTo>
                        <a:pt x="14980" y="647086"/>
                      </a:lnTo>
                      <a:cubicBezTo>
                        <a:pt x="7043" y="583586"/>
                        <a:pt x="-12537" y="541253"/>
                        <a:pt x="11805" y="466111"/>
                      </a:cubicBezTo>
                      <a:lnTo>
                        <a:pt x="84830" y="240686"/>
                      </a:lnTo>
                      <a:cubicBezTo>
                        <a:pt x="109172" y="165544"/>
                        <a:pt x="164205" y="136440"/>
                        <a:pt x="205480" y="100986"/>
                      </a:cubicBezTo>
                      <a:cubicBezTo>
                        <a:pt x="246755" y="65532"/>
                        <a:pt x="311313" y="-53531"/>
                        <a:pt x="332480" y="279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Partial Circle 27">
                  <a:extLst>
                    <a:ext uri="{FF2B5EF4-FFF2-40B4-BE49-F238E27FC236}">
                      <a16:creationId xmlns:a16="http://schemas.microsoft.com/office/drawing/2014/main" id="{BF5A47A1-97B6-42BF-ABD7-B5EA13BA8E11}"/>
                    </a:ext>
                  </a:extLst>
                </p:cNvPr>
                <p:cNvSpPr/>
                <p:nvPr/>
              </p:nvSpPr>
              <p:spPr>
                <a:xfrm>
                  <a:off x="7066269" y="3010066"/>
                  <a:ext cx="1295234" cy="1295234"/>
                </a:xfrm>
                <a:prstGeom prst="pie">
                  <a:avLst>
                    <a:gd name="adj1" fmla="val 1035651"/>
                    <a:gd name="adj2" fmla="val 10635316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Block Arc 28">
                  <a:extLst>
                    <a:ext uri="{FF2B5EF4-FFF2-40B4-BE49-F238E27FC236}">
                      <a16:creationId xmlns:a16="http://schemas.microsoft.com/office/drawing/2014/main" id="{6DAD680E-836B-4099-B986-5A5A7A2D95E4}"/>
                    </a:ext>
                  </a:extLst>
                </p:cNvPr>
                <p:cNvSpPr/>
                <p:nvPr/>
              </p:nvSpPr>
              <p:spPr>
                <a:xfrm rot="15112353">
                  <a:off x="7036929" y="2976298"/>
                  <a:ext cx="1315533" cy="1315533"/>
                </a:xfrm>
                <a:prstGeom prst="blockArc">
                  <a:avLst>
                    <a:gd name="adj1" fmla="val 10800000"/>
                    <a:gd name="adj2" fmla="val 20960034"/>
                    <a:gd name="adj3" fmla="val 4066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9279054-FCC5-40B9-B8F3-837B799BA9EB}"/>
                  </a:ext>
                </a:extLst>
              </p:cNvPr>
              <p:cNvGrpSpPr/>
              <p:nvPr/>
            </p:nvGrpSpPr>
            <p:grpSpPr>
              <a:xfrm>
                <a:off x="1454422" y="4293946"/>
                <a:ext cx="250552" cy="251390"/>
                <a:chOff x="7036929" y="2976298"/>
                <a:chExt cx="1324574" cy="1329002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83617EC6-A506-466A-95E7-6839CBD54C7A}"/>
                    </a:ext>
                  </a:extLst>
                </p:cNvPr>
                <p:cNvSpPr/>
                <p:nvPr/>
              </p:nvSpPr>
              <p:spPr>
                <a:xfrm>
                  <a:off x="7077970" y="3051789"/>
                  <a:ext cx="1282998" cy="1220898"/>
                </a:xfrm>
                <a:custGeom>
                  <a:avLst/>
                  <a:gdLst>
                    <a:gd name="connsiteX0" fmla="*/ 320675 w 1228725"/>
                    <a:gd name="connsiteY0" fmla="*/ 0 h 1152525"/>
                    <a:gd name="connsiteX1" fmla="*/ 320675 w 1228725"/>
                    <a:gd name="connsiteY1" fmla="*/ 561975 h 1152525"/>
                    <a:gd name="connsiteX2" fmla="*/ 517525 w 1228725"/>
                    <a:gd name="connsiteY2" fmla="*/ 250825 h 1152525"/>
                    <a:gd name="connsiteX3" fmla="*/ 692150 w 1228725"/>
                    <a:gd name="connsiteY3" fmla="*/ 587375 h 1152525"/>
                    <a:gd name="connsiteX4" fmla="*/ 796925 w 1228725"/>
                    <a:gd name="connsiteY4" fmla="*/ 250825 h 1152525"/>
                    <a:gd name="connsiteX5" fmla="*/ 927100 w 1228725"/>
                    <a:gd name="connsiteY5" fmla="*/ 431800 h 1152525"/>
                    <a:gd name="connsiteX6" fmla="*/ 1057275 w 1228725"/>
                    <a:gd name="connsiteY6" fmla="*/ 114300 h 1152525"/>
                    <a:gd name="connsiteX7" fmla="*/ 1152525 w 1228725"/>
                    <a:gd name="connsiteY7" fmla="*/ 234950 h 1152525"/>
                    <a:gd name="connsiteX8" fmla="*/ 1216025 w 1228725"/>
                    <a:gd name="connsiteY8" fmla="*/ 444500 h 1152525"/>
                    <a:gd name="connsiteX9" fmla="*/ 1228725 w 1228725"/>
                    <a:gd name="connsiteY9" fmla="*/ 571500 h 1152525"/>
                    <a:gd name="connsiteX10" fmla="*/ 1193800 w 1228725"/>
                    <a:gd name="connsiteY10" fmla="*/ 733425 h 1152525"/>
                    <a:gd name="connsiteX11" fmla="*/ 1114425 w 1228725"/>
                    <a:gd name="connsiteY11" fmla="*/ 889000 h 1152525"/>
                    <a:gd name="connsiteX12" fmla="*/ 1019175 w 1228725"/>
                    <a:gd name="connsiteY12" fmla="*/ 1000125 h 1152525"/>
                    <a:gd name="connsiteX13" fmla="*/ 908050 w 1228725"/>
                    <a:gd name="connsiteY13" fmla="*/ 1085850 h 1152525"/>
                    <a:gd name="connsiteX14" fmla="*/ 758825 w 1228725"/>
                    <a:gd name="connsiteY14" fmla="*/ 1139825 h 1152525"/>
                    <a:gd name="connsiteX15" fmla="*/ 615950 w 1228725"/>
                    <a:gd name="connsiteY15" fmla="*/ 1152525 h 1152525"/>
                    <a:gd name="connsiteX16" fmla="*/ 406400 w 1228725"/>
                    <a:gd name="connsiteY16" fmla="*/ 1130300 h 1152525"/>
                    <a:gd name="connsiteX17" fmla="*/ 193675 w 1228725"/>
                    <a:gd name="connsiteY17" fmla="*/ 1000125 h 1152525"/>
                    <a:gd name="connsiteX18" fmla="*/ 47625 w 1228725"/>
                    <a:gd name="connsiteY18" fmla="*/ 819150 h 1152525"/>
                    <a:gd name="connsiteX19" fmla="*/ 3175 w 1228725"/>
                    <a:gd name="connsiteY19" fmla="*/ 619125 h 1152525"/>
                    <a:gd name="connsiteX20" fmla="*/ 0 w 1228725"/>
                    <a:gd name="connsiteY20" fmla="*/ 438150 h 1152525"/>
                    <a:gd name="connsiteX21" fmla="*/ 73025 w 1228725"/>
                    <a:gd name="connsiteY21" fmla="*/ 212725 h 1152525"/>
                    <a:gd name="connsiteX22" fmla="*/ 193675 w 1228725"/>
                    <a:gd name="connsiteY22" fmla="*/ 73025 h 1152525"/>
                    <a:gd name="connsiteX23" fmla="*/ 320675 w 1228725"/>
                    <a:gd name="connsiteY23" fmla="*/ 0 h 1152525"/>
                    <a:gd name="connsiteX0" fmla="*/ 320675 w 1228725"/>
                    <a:gd name="connsiteY0" fmla="*/ 27961 h 1180486"/>
                    <a:gd name="connsiteX1" fmla="*/ 320675 w 1228725"/>
                    <a:gd name="connsiteY1" fmla="*/ 589936 h 1180486"/>
                    <a:gd name="connsiteX2" fmla="*/ 517525 w 1228725"/>
                    <a:gd name="connsiteY2" fmla="*/ 278786 h 1180486"/>
                    <a:gd name="connsiteX3" fmla="*/ 692150 w 1228725"/>
                    <a:gd name="connsiteY3" fmla="*/ 615336 h 1180486"/>
                    <a:gd name="connsiteX4" fmla="*/ 796925 w 1228725"/>
                    <a:gd name="connsiteY4" fmla="*/ 278786 h 1180486"/>
                    <a:gd name="connsiteX5" fmla="*/ 927100 w 1228725"/>
                    <a:gd name="connsiteY5" fmla="*/ 459761 h 1180486"/>
                    <a:gd name="connsiteX6" fmla="*/ 1057275 w 1228725"/>
                    <a:gd name="connsiteY6" fmla="*/ 142261 h 1180486"/>
                    <a:gd name="connsiteX7" fmla="*/ 1152525 w 1228725"/>
                    <a:gd name="connsiteY7" fmla="*/ 262911 h 1180486"/>
                    <a:gd name="connsiteX8" fmla="*/ 1216025 w 1228725"/>
                    <a:gd name="connsiteY8" fmla="*/ 472461 h 1180486"/>
                    <a:gd name="connsiteX9" fmla="*/ 1228725 w 1228725"/>
                    <a:gd name="connsiteY9" fmla="*/ 599461 h 1180486"/>
                    <a:gd name="connsiteX10" fmla="*/ 1193800 w 1228725"/>
                    <a:gd name="connsiteY10" fmla="*/ 761386 h 1180486"/>
                    <a:gd name="connsiteX11" fmla="*/ 1114425 w 1228725"/>
                    <a:gd name="connsiteY11" fmla="*/ 916961 h 1180486"/>
                    <a:gd name="connsiteX12" fmla="*/ 1019175 w 1228725"/>
                    <a:gd name="connsiteY12" fmla="*/ 1028086 h 1180486"/>
                    <a:gd name="connsiteX13" fmla="*/ 908050 w 1228725"/>
                    <a:gd name="connsiteY13" fmla="*/ 1113811 h 1180486"/>
                    <a:gd name="connsiteX14" fmla="*/ 758825 w 1228725"/>
                    <a:gd name="connsiteY14" fmla="*/ 1167786 h 1180486"/>
                    <a:gd name="connsiteX15" fmla="*/ 615950 w 1228725"/>
                    <a:gd name="connsiteY15" fmla="*/ 1180486 h 1180486"/>
                    <a:gd name="connsiteX16" fmla="*/ 406400 w 1228725"/>
                    <a:gd name="connsiteY16" fmla="*/ 1158261 h 1180486"/>
                    <a:gd name="connsiteX17" fmla="*/ 193675 w 1228725"/>
                    <a:gd name="connsiteY17" fmla="*/ 1028086 h 1180486"/>
                    <a:gd name="connsiteX18" fmla="*/ 47625 w 1228725"/>
                    <a:gd name="connsiteY18" fmla="*/ 847111 h 1180486"/>
                    <a:gd name="connsiteX19" fmla="*/ 3175 w 1228725"/>
                    <a:gd name="connsiteY19" fmla="*/ 647086 h 1180486"/>
                    <a:gd name="connsiteX20" fmla="*/ 0 w 1228725"/>
                    <a:gd name="connsiteY20" fmla="*/ 466111 h 1180486"/>
                    <a:gd name="connsiteX21" fmla="*/ 73025 w 1228725"/>
                    <a:gd name="connsiteY21" fmla="*/ 240686 h 1180486"/>
                    <a:gd name="connsiteX22" fmla="*/ 193675 w 1228725"/>
                    <a:gd name="connsiteY22" fmla="*/ 100986 h 1180486"/>
                    <a:gd name="connsiteX23" fmla="*/ 320675 w 1228725"/>
                    <a:gd name="connsiteY23" fmla="*/ 27961 h 1180486"/>
                    <a:gd name="connsiteX0" fmla="*/ 320675 w 1228725"/>
                    <a:gd name="connsiteY0" fmla="*/ 27961 h 1180486"/>
                    <a:gd name="connsiteX1" fmla="*/ 320675 w 1228725"/>
                    <a:gd name="connsiteY1" fmla="*/ 589936 h 1180486"/>
                    <a:gd name="connsiteX2" fmla="*/ 517525 w 1228725"/>
                    <a:gd name="connsiteY2" fmla="*/ 278786 h 1180486"/>
                    <a:gd name="connsiteX3" fmla="*/ 692150 w 1228725"/>
                    <a:gd name="connsiteY3" fmla="*/ 615336 h 1180486"/>
                    <a:gd name="connsiteX4" fmla="*/ 796925 w 1228725"/>
                    <a:gd name="connsiteY4" fmla="*/ 278786 h 1180486"/>
                    <a:gd name="connsiteX5" fmla="*/ 927100 w 1228725"/>
                    <a:gd name="connsiteY5" fmla="*/ 459761 h 1180486"/>
                    <a:gd name="connsiteX6" fmla="*/ 1057275 w 1228725"/>
                    <a:gd name="connsiteY6" fmla="*/ 142261 h 1180486"/>
                    <a:gd name="connsiteX7" fmla="*/ 1152525 w 1228725"/>
                    <a:gd name="connsiteY7" fmla="*/ 262911 h 1180486"/>
                    <a:gd name="connsiteX8" fmla="*/ 1216025 w 1228725"/>
                    <a:gd name="connsiteY8" fmla="*/ 472461 h 1180486"/>
                    <a:gd name="connsiteX9" fmla="*/ 1228725 w 1228725"/>
                    <a:gd name="connsiteY9" fmla="*/ 599461 h 1180486"/>
                    <a:gd name="connsiteX10" fmla="*/ 1193800 w 1228725"/>
                    <a:gd name="connsiteY10" fmla="*/ 761386 h 1180486"/>
                    <a:gd name="connsiteX11" fmla="*/ 1114425 w 1228725"/>
                    <a:gd name="connsiteY11" fmla="*/ 916961 h 1180486"/>
                    <a:gd name="connsiteX12" fmla="*/ 1019175 w 1228725"/>
                    <a:gd name="connsiteY12" fmla="*/ 1028086 h 1180486"/>
                    <a:gd name="connsiteX13" fmla="*/ 908050 w 1228725"/>
                    <a:gd name="connsiteY13" fmla="*/ 1113811 h 1180486"/>
                    <a:gd name="connsiteX14" fmla="*/ 758825 w 1228725"/>
                    <a:gd name="connsiteY14" fmla="*/ 1167786 h 1180486"/>
                    <a:gd name="connsiteX15" fmla="*/ 615950 w 1228725"/>
                    <a:gd name="connsiteY15" fmla="*/ 1180486 h 1180486"/>
                    <a:gd name="connsiteX16" fmla="*/ 406400 w 1228725"/>
                    <a:gd name="connsiteY16" fmla="*/ 1158261 h 1180486"/>
                    <a:gd name="connsiteX17" fmla="*/ 193675 w 1228725"/>
                    <a:gd name="connsiteY17" fmla="*/ 1028086 h 1180486"/>
                    <a:gd name="connsiteX18" fmla="*/ 47625 w 1228725"/>
                    <a:gd name="connsiteY18" fmla="*/ 847111 h 1180486"/>
                    <a:gd name="connsiteX19" fmla="*/ 3175 w 1228725"/>
                    <a:gd name="connsiteY19" fmla="*/ 647086 h 1180486"/>
                    <a:gd name="connsiteX20" fmla="*/ 0 w 1228725"/>
                    <a:gd name="connsiteY20" fmla="*/ 466111 h 1180486"/>
                    <a:gd name="connsiteX21" fmla="*/ 73025 w 1228725"/>
                    <a:gd name="connsiteY21" fmla="*/ 240686 h 1180486"/>
                    <a:gd name="connsiteX22" fmla="*/ 193675 w 1228725"/>
                    <a:gd name="connsiteY22" fmla="*/ 100986 h 1180486"/>
                    <a:gd name="connsiteX23" fmla="*/ 320675 w 1228725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69080 w 1240530"/>
                    <a:gd name="connsiteY6" fmla="*/ 142261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96710 w 1240530"/>
                    <a:gd name="connsiteY6" fmla="*/ 163750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  <a:gd name="connsiteX0" fmla="*/ 332480 w 1240530"/>
                    <a:gd name="connsiteY0" fmla="*/ 27961 h 1180486"/>
                    <a:gd name="connsiteX1" fmla="*/ 332480 w 1240530"/>
                    <a:gd name="connsiteY1" fmla="*/ 589936 h 1180486"/>
                    <a:gd name="connsiteX2" fmla="*/ 529330 w 1240530"/>
                    <a:gd name="connsiteY2" fmla="*/ 278786 h 1180486"/>
                    <a:gd name="connsiteX3" fmla="*/ 703955 w 1240530"/>
                    <a:gd name="connsiteY3" fmla="*/ 615336 h 1180486"/>
                    <a:gd name="connsiteX4" fmla="*/ 808730 w 1240530"/>
                    <a:gd name="connsiteY4" fmla="*/ 278786 h 1180486"/>
                    <a:gd name="connsiteX5" fmla="*/ 938905 w 1240530"/>
                    <a:gd name="connsiteY5" fmla="*/ 459761 h 1180486"/>
                    <a:gd name="connsiteX6" fmla="*/ 1056802 w 1240530"/>
                    <a:gd name="connsiteY6" fmla="*/ 191379 h 1180486"/>
                    <a:gd name="connsiteX7" fmla="*/ 1164330 w 1240530"/>
                    <a:gd name="connsiteY7" fmla="*/ 262911 h 1180486"/>
                    <a:gd name="connsiteX8" fmla="*/ 1227830 w 1240530"/>
                    <a:gd name="connsiteY8" fmla="*/ 472461 h 1180486"/>
                    <a:gd name="connsiteX9" fmla="*/ 1240530 w 1240530"/>
                    <a:gd name="connsiteY9" fmla="*/ 599461 h 1180486"/>
                    <a:gd name="connsiteX10" fmla="*/ 1205605 w 1240530"/>
                    <a:gd name="connsiteY10" fmla="*/ 761386 h 1180486"/>
                    <a:gd name="connsiteX11" fmla="*/ 1126230 w 1240530"/>
                    <a:gd name="connsiteY11" fmla="*/ 916961 h 1180486"/>
                    <a:gd name="connsiteX12" fmla="*/ 1030980 w 1240530"/>
                    <a:gd name="connsiteY12" fmla="*/ 1028086 h 1180486"/>
                    <a:gd name="connsiteX13" fmla="*/ 919855 w 1240530"/>
                    <a:gd name="connsiteY13" fmla="*/ 1113811 h 1180486"/>
                    <a:gd name="connsiteX14" fmla="*/ 770630 w 1240530"/>
                    <a:gd name="connsiteY14" fmla="*/ 1167786 h 1180486"/>
                    <a:gd name="connsiteX15" fmla="*/ 627755 w 1240530"/>
                    <a:gd name="connsiteY15" fmla="*/ 1180486 h 1180486"/>
                    <a:gd name="connsiteX16" fmla="*/ 418205 w 1240530"/>
                    <a:gd name="connsiteY16" fmla="*/ 1158261 h 1180486"/>
                    <a:gd name="connsiteX17" fmla="*/ 205480 w 1240530"/>
                    <a:gd name="connsiteY17" fmla="*/ 1028086 h 1180486"/>
                    <a:gd name="connsiteX18" fmla="*/ 59430 w 1240530"/>
                    <a:gd name="connsiteY18" fmla="*/ 847111 h 1180486"/>
                    <a:gd name="connsiteX19" fmla="*/ 14980 w 1240530"/>
                    <a:gd name="connsiteY19" fmla="*/ 647086 h 1180486"/>
                    <a:gd name="connsiteX20" fmla="*/ 11805 w 1240530"/>
                    <a:gd name="connsiteY20" fmla="*/ 466111 h 1180486"/>
                    <a:gd name="connsiteX21" fmla="*/ 84830 w 1240530"/>
                    <a:gd name="connsiteY21" fmla="*/ 240686 h 1180486"/>
                    <a:gd name="connsiteX22" fmla="*/ 205480 w 1240530"/>
                    <a:gd name="connsiteY22" fmla="*/ 100986 h 1180486"/>
                    <a:gd name="connsiteX23" fmla="*/ 332480 w 1240530"/>
                    <a:gd name="connsiteY23" fmla="*/ 27961 h 118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40530" h="1180486">
                      <a:moveTo>
                        <a:pt x="332480" y="27961"/>
                      </a:moveTo>
                      <a:lnTo>
                        <a:pt x="332480" y="589936"/>
                      </a:lnTo>
                      <a:lnTo>
                        <a:pt x="529330" y="278786"/>
                      </a:lnTo>
                      <a:lnTo>
                        <a:pt x="703955" y="615336"/>
                      </a:lnTo>
                      <a:lnTo>
                        <a:pt x="808730" y="278786"/>
                      </a:lnTo>
                      <a:lnTo>
                        <a:pt x="938905" y="459761"/>
                      </a:lnTo>
                      <a:lnTo>
                        <a:pt x="1056802" y="191379"/>
                      </a:lnTo>
                      <a:lnTo>
                        <a:pt x="1164330" y="262911"/>
                      </a:lnTo>
                      <a:lnTo>
                        <a:pt x="1227830" y="472461"/>
                      </a:lnTo>
                      <a:lnTo>
                        <a:pt x="1240530" y="599461"/>
                      </a:lnTo>
                      <a:lnTo>
                        <a:pt x="1205605" y="761386"/>
                      </a:lnTo>
                      <a:lnTo>
                        <a:pt x="1126230" y="916961"/>
                      </a:lnTo>
                      <a:lnTo>
                        <a:pt x="1030980" y="1028086"/>
                      </a:lnTo>
                      <a:lnTo>
                        <a:pt x="919855" y="1113811"/>
                      </a:lnTo>
                      <a:lnTo>
                        <a:pt x="770630" y="1167786"/>
                      </a:lnTo>
                      <a:lnTo>
                        <a:pt x="627755" y="1180486"/>
                      </a:lnTo>
                      <a:lnTo>
                        <a:pt x="418205" y="1158261"/>
                      </a:lnTo>
                      <a:lnTo>
                        <a:pt x="205480" y="1028086"/>
                      </a:lnTo>
                      <a:lnTo>
                        <a:pt x="59430" y="847111"/>
                      </a:lnTo>
                      <a:lnTo>
                        <a:pt x="14980" y="647086"/>
                      </a:lnTo>
                      <a:cubicBezTo>
                        <a:pt x="7043" y="583586"/>
                        <a:pt x="-12537" y="541253"/>
                        <a:pt x="11805" y="466111"/>
                      </a:cubicBezTo>
                      <a:lnTo>
                        <a:pt x="84830" y="240686"/>
                      </a:lnTo>
                      <a:cubicBezTo>
                        <a:pt x="109172" y="165544"/>
                        <a:pt x="164205" y="136440"/>
                        <a:pt x="205480" y="100986"/>
                      </a:cubicBezTo>
                      <a:cubicBezTo>
                        <a:pt x="246755" y="65532"/>
                        <a:pt x="311313" y="-53531"/>
                        <a:pt x="332480" y="279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Partial Circle 24">
                  <a:extLst>
                    <a:ext uri="{FF2B5EF4-FFF2-40B4-BE49-F238E27FC236}">
                      <a16:creationId xmlns:a16="http://schemas.microsoft.com/office/drawing/2014/main" id="{781EBA64-135E-4954-BF39-3D8F3FEAA500}"/>
                    </a:ext>
                  </a:extLst>
                </p:cNvPr>
                <p:cNvSpPr/>
                <p:nvPr/>
              </p:nvSpPr>
              <p:spPr>
                <a:xfrm>
                  <a:off x="7066269" y="3010066"/>
                  <a:ext cx="1295234" cy="1295234"/>
                </a:xfrm>
                <a:prstGeom prst="pie">
                  <a:avLst>
                    <a:gd name="adj1" fmla="val 1035651"/>
                    <a:gd name="adj2" fmla="val 10635316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Block Arc 25">
                  <a:extLst>
                    <a:ext uri="{FF2B5EF4-FFF2-40B4-BE49-F238E27FC236}">
                      <a16:creationId xmlns:a16="http://schemas.microsoft.com/office/drawing/2014/main" id="{D436334C-3ED9-48A2-AC5F-C20BFA90C8C1}"/>
                    </a:ext>
                  </a:extLst>
                </p:cNvPr>
                <p:cNvSpPr/>
                <p:nvPr/>
              </p:nvSpPr>
              <p:spPr>
                <a:xfrm rot="15112353">
                  <a:off x="7036929" y="2976298"/>
                  <a:ext cx="1315533" cy="1315533"/>
                </a:xfrm>
                <a:prstGeom prst="blockArc">
                  <a:avLst>
                    <a:gd name="adj1" fmla="val 10800000"/>
                    <a:gd name="adj2" fmla="val 20960034"/>
                    <a:gd name="adj3" fmla="val 4066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70" name="Half Frame 69">
              <a:extLst>
                <a:ext uri="{FF2B5EF4-FFF2-40B4-BE49-F238E27FC236}">
                  <a16:creationId xmlns:a16="http://schemas.microsoft.com/office/drawing/2014/main" id="{457C5323-15BC-4D48-BCFB-A44920A2CDD8}"/>
                </a:ext>
              </a:extLst>
            </p:cNvPr>
            <p:cNvSpPr/>
            <p:nvPr/>
          </p:nvSpPr>
          <p:spPr>
            <a:xfrm rot="16048199">
              <a:off x="1017587" y="4673599"/>
              <a:ext cx="234950" cy="231775"/>
            </a:xfrm>
            <a:prstGeom prst="halfFrame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Half Frame 70">
              <a:extLst>
                <a:ext uri="{FF2B5EF4-FFF2-40B4-BE49-F238E27FC236}">
                  <a16:creationId xmlns:a16="http://schemas.microsoft.com/office/drawing/2014/main" id="{3008DE74-BCEB-4C16-9B2E-BA5B73FB79E4}"/>
                </a:ext>
              </a:extLst>
            </p:cNvPr>
            <p:cNvSpPr/>
            <p:nvPr/>
          </p:nvSpPr>
          <p:spPr>
            <a:xfrm rot="16048199">
              <a:off x="1122362" y="4306887"/>
              <a:ext cx="234950" cy="231775"/>
            </a:xfrm>
            <a:prstGeom prst="halfFrame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Half Frame 71">
              <a:extLst>
                <a:ext uri="{FF2B5EF4-FFF2-40B4-BE49-F238E27FC236}">
                  <a16:creationId xmlns:a16="http://schemas.microsoft.com/office/drawing/2014/main" id="{240B3C5E-F565-45F8-BC35-9C6E51D38AEB}"/>
                </a:ext>
              </a:extLst>
            </p:cNvPr>
            <p:cNvSpPr/>
            <p:nvPr/>
          </p:nvSpPr>
          <p:spPr>
            <a:xfrm rot="16048199">
              <a:off x="1498598" y="4425949"/>
              <a:ext cx="234950" cy="231775"/>
            </a:xfrm>
            <a:prstGeom prst="halfFrame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DC7C5D9-4776-486B-837C-D0E2EC11D090}"/>
              </a:ext>
            </a:extLst>
          </p:cNvPr>
          <p:cNvGrpSpPr/>
          <p:nvPr/>
        </p:nvGrpSpPr>
        <p:grpSpPr>
          <a:xfrm>
            <a:off x="2754234" y="5550288"/>
            <a:ext cx="712786" cy="601662"/>
            <a:chOff x="3420984" y="5293113"/>
            <a:chExt cx="712786" cy="601662"/>
          </a:xfrm>
        </p:grpSpPr>
        <p:sp>
          <p:nvSpPr>
            <p:cNvPr id="77" name="Half Frame 76">
              <a:extLst>
                <a:ext uri="{FF2B5EF4-FFF2-40B4-BE49-F238E27FC236}">
                  <a16:creationId xmlns:a16="http://schemas.microsoft.com/office/drawing/2014/main" id="{8B53DBC3-F9B8-4896-9E5F-BC19654F4C36}"/>
                </a:ext>
              </a:extLst>
            </p:cNvPr>
            <p:cNvSpPr/>
            <p:nvPr/>
          </p:nvSpPr>
          <p:spPr>
            <a:xfrm rot="16048199">
              <a:off x="3419397" y="5661412"/>
              <a:ext cx="234950" cy="231775"/>
            </a:xfrm>
            <a:prstGeom prst="halfFrame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Half Frame 77">
              <a:extLst>
                <a:ext uri="{FF2B5EF4-FFF2-40B4-BE49-F238E27FC236}">
                  <a16:creationId xmlns:a16="http://schemas.microsoft.com/office/drawing/2014/main" id="{2EC21712-8629-4E16-93B0-AF9FAA27696D}"/>
                </a:ext>
              </a:extLst>
            </p:cNvPr>
            <p:cNvSpPr/>
            <p:nvPr/>
          </p:nvSpPr>
          <p:spPr>
            <a:xfrm rot="16048199">
              <a:off x="3524172" y="5294700"/>
              <a:ext cx="234950" cy="231775"/>
            </a:xfrm>
            <a:prstGeom prst="halfFrame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Half Frame 78">
              <a:extLst>
                <a:ext uri="{FF2B5EF4-FFF2-40B4-BE49-F238E27FC236}">
                  <a16:creationId xmlns:a16="http://schemas.microsoft.com/office/drawing/2014/main" id="{35F941BC-B203-4395-9D4D-30C25ACA4598}"/>
                </a:ext>
              </a:extLst>
            </p:cNvPr>
            <p:cNvSpPr/>
            <p:nvPr/>
          </p:nvSpPr>
          <p:spPr>
            <a:xfrm rot="16048199">
              <a:off x="3900408" y="5413762"/>
              <a:ext cx="234950" cy="231775"/>
            </a:xfrm>
            <a:prstGeom prst="halfFrame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2" name="Arrow: Down 91">
            <a:extLst>
              <a:ext uri="{FF2B5EF4-FFF2-40B4-BE49-F238E27FC236}">
                <a16:creationId xmlns:a16="http://schemas.microsoft.com/office/drawing/2014/main" id="{A817878A-13EE-46B0-9347-1AD3C9C8B95E}"/>
              </a:ext>
            </a:extLst>
          </p:cNvPr>
          <p:cNvSpPr/>
          <p:nvPr/>
        </p:nvSpPr>
        <p:spPr>
          <a:xfrm rot="5400000">
            <a:off x="4024311" y="5500695"/>
            <a:ext cx="285751" cy="1095374"/>
          </a:xfrm>
          <a:prstGeom prst="downArrow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Circular 92">
            <a:extLst>
              <a:ext uri="{FF2B5EF4-FFF2-40B4-BE49-F238E27FC236}">
                <a16:creationId xmlns:a16="http://schemas.microsoft.com/office/drawing/2014/main" id="{7B99C8C1-F445-4EDD-AE84-3ACC6EAE08DA}"/>
              </a:ext>
            </a:extLst>
          </p:cNvPr>
          <p:cNvSpPr/>
          <p:nvPr/>
        </p:nvSpPr>
        <p:spPr>
          <a:xfrm rot="10800000">
            <a:off x="1377471" y="3545098"/>
            <a:ext cx="2354148" cy="2497913"/>
          </a:xfrm>
          <a:prstGeom prst="circularArrow">
            <a:avLst>
              <a:gd name="adj1" fmla="val 5169"/>
              <a:gd name="adj2" fmla="val 880400"/>
              <a:gd name="adj3" fmla="val 20114450"/>
              <a:gd name="adj4" fmla="val 16022793"/>
              <a:gd name="adj5" fmla="val 5797"/>
            </a:avLst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D14FBAD-A458-4E2F-938B-D8409CB5F7CB}"/>
              </a:ext>
            </a:extLst>
          </p:cNvPr>
          <p:cNvGrpSpPr/>
          <p:nvPr/>
        </p:nvGrpSpPr>
        <p:grpSpPr>
          <a:xfrm>
            <a:off x="1031555" y="4264056"/>
            <a:ext cx="728301" cy="611942"/>
            <a:chOff x="3013547" y="5056219"/>
            <a:chExt cx="728301" cy="611942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3437D9E-0D90-4176-99A2-05AB72832B77}"/>
                </a:ext>
              </a:extLst>
            </p:cNvPr>
            <p:cNvGrpSpPr/>
            <p:nvPr/>
          </p:nvGrpSpPr>
          <p:grpSpPr>
            <a:xfrm>
              <a:off x="3013547" y="5430869"/>
              <a:ext cx="252051" cy="237292"/>
              <a:chOff x="3127847" y="3589369"/>
              <a:chExt cx="252051" cy="237292"/>
            </a:xfrm>
            <a:solidFill>
              <a:srgbClr val="CD5E08"/>
            </a:solidFill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D43D196-A007-4810-805E-58B8356280CF}"/>
                  </a:ext>
                </a:extLst>
              </p:cNvPr>
              <p:cNvSpPr/>
              <p:nvPr/>
            </p:nvSpPr>
            <p:spPr>
              <a:xfrm rot="1075062">
                <a:off x="3148229" y="3604114"/>
                <a:ext cx="231424" cy="220222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808730 w 1240530"/>
                  <a:gd name="connsiteY3" fmla="*/ 278786 h 1180486"/>
                  <a:gd name="connsiteX4" fmla="*/ 938905 w 1240530"/>
                  <a:gd name="connsiteY4" fmla="*/ 459761 h 1180486"/>
                  <a:gd name="connsiteX5" fmla="*/ 1056802 w 1240530"/>
                  <a:gd name="connsiteY5" fmla="*/ 191379 h 1180486"/>
                  <a:gd name="connsiteX6" fmla="*/ 1164330 w 1240530"/>
                  <a:gd name="connsiteY6" fmla="*/ 262911 h 1180486"/>
                  <a:gd name="connsiteX7" fmla="*/ 1227830 w 1240530"/>
                  <a:gd name="connsiteY7" fmla="*/ 472461 h 1180486"/>
                  <a:gd name="connsiteX8" fmla="*/ 1240530 w 1240530"/>
                  <a:gd name="connsiteY8" fmla="*/ 599461 h 1180486"/>
                  <a:gd name="connsiteX9" fmla="*/ 1205605 w 1240530"/>
                  <a:gd name="connsiteY9" fmla="*/ 761386 h 1180486"/>
                  <a:gd name="connsiteX10" fmla="*/ 1126230 w 1240530"/>
                  <a:gd name="connsiteY10" fmla="*/ 916961 h 1180486"/>
                  <a:gd name="connsiteX11" fmla="*/ 1030980 w 1240530"/>
                  <a:gd name="connsiteY11" fmla="*/ 1028086 h 1180486"/>
                  <a:gd name="connsiteX12" fmla="*/ 919855 w 1240530"/>
                  <a:gd name="connsiteY12" fmla="*/ 1113811 h 1180486"/>
                  <a:gd name="connsiteX13" fmla="*/ 770630 w 1240530"/>
                  <a:gd name="connsiteY13" fmla="*/ 1167786 h 1180486"/>
                  <a:gd name="connsiteX14" fmla="*/ 627755 w 1240530"/>
                  <a:gd name="connsiteY14" fmla="*/ 1180486 h 1180486"/>
                  <a:gd name="connsiteX15" fmla="*/ 418205 w 1240530"/>
                  <a:gd name="connsiteY15" fmla="*/ 1158261 h 1180486"/>
                  <a:gd name="connsiteX16" fmla="*/ 205480 w 1240530"/>
                  <a:gd name="connsiteY16" fmla="*/ 1028086 h 1180486"/>
                  <a:gd name="connsiteX17" fmla="*/ 59430 w 1240530"/>
                  <a:gd name="connsiteY17" fmla="*/ 847111 h 1180486"/>
                  <a:gd name="connsiteX18" fmla="*/ 14980 w 1240530"/>
                  <a:gd name="connsiteY18" fmla="*/ 647086 h 1180486"/>
                  <a:gd name="connsiteX19" fmla="*/ 11805 w 1240530"/>
                  <a:gd name="connsiteY19" fmla="*/ 466111 h 1180486"/>
                  <a:gd name="connsiteX20" fmla="*/ 84830 w 1240530"/>
                  <a:gd name="connsiteY20" fmla="*/ 240686 h 1180486"/>
                  <a:gd name="connsiteX21" fmla="*/ 205480 w 1240530"/>
                  <a:gd name="connsiteY21" fmla="*/ 100986 h 1180486"/>
                  <a:gd name="connsiteX22" fmla="*/ 332480 w 1240530"/>
                  <a:gd name="connsiteY22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938905 w 1240530"/>
                  <a:gd name="connsiteY3" fmla="*/ 459761 h 1180486"/>
                  <a:gd name="connsiteX4" fmla="*/ 1056802 w 1240530"/>
                  <a:gd name="connsiteY4" fmla="*/ 191379 h 1180486"/>
                  <a:gd name="connsiteX5" fmla="*/ 1164330 w 1240530"/>
                  <a:gd name="connsiteY5" fmla="*/ 262911 h 1180486"/>
                  <a:gd name="connsiteX6" fmla="*/ 1227830 w 1240530"/>
                  <a:gd name="connsiteY6" fmla="*/ 472461 h 1180486"/>
                  <a:gd name="connsiteX7" fmla="*/ 1240530 w 1240530"/>
                  <a:gd name="connsiteY7" fmla="*/ 599461 h 1180486"/>
                  <a:gd name="connsiteX8" fmla="*/ 1205605 w 1240530"/>
                  <a:gd name="connsiteY8" fmla="*/ 761386 h 1180486"/>
                  <a:gd name="connsiteX9" fmla="*/ 1126230 w 1240530"/>
                  <a:gd name="connsiteY9" fmla="*/ 916961 h 1180486"/>
                  <a:gd name="connsiteX10" fmla="*/ 1030980 w 1240530"/>
                  <a:gd name="connsiteY10" fmla="*/ 1028086 h 1180486"/>
                  <a:gd name="connsiteX11" fmla="*/ 919855 w 1240530"/>
                  <a:gd name="connsiteY11" fmla="*/ 1113811 h 1180486"/>
                  <a:gd name="connsiteX12" fmla="*/ 770630 w 1240530"/>
                  <a:gd name="connsiteY12" fmla="*/ 1167786 h 1180486"/>
                  <a:gd name="connsiteX13" fmla="*/ 627755 w 1240530"/>
                  <a:gd name="connsiteY13" fmla="*/ 1180486 h 1180486"/>
                  <a:gd name="connsiteX14" fmla="*/ 418205 w 1240530"/>
                  <a:gd name="connsiteY14" fmla="*/ 1158261 h 1180486"/>
                  <a:gd name="connsiteX15" fmla="*/ 205480 w 1240530"/>
                  <a:gd name="connsiteY15" fmla="*/ 1028086 h 1180486"/>
                  <a:gd name="connsiteX16" fmla="*/ 59430 w 1240530"/>
                  <a:gd name="connsiteY16" fmla="*/ 847111 h 1180486"/>
                  <a:gd name="connsiteX17" fmla="*/ 14980 w 1240530"/>
                  <a:gd name="connsiteY17" fmla="*/ 647086 h 1180486"/>
                  <a:gd name="connsiteX18" fmla="*/ 11805 w 1240530"/>
                  <a:gd name="connsiteY18" fmla="*/ 466111 h 1180486"/>
                  <a:gd name="connsiteX19" fmla="*/ 84830 w 1240530"/>
                  <a:gd name="connsiteY19" fmla="*/ 240686 h 1180486"/>
                  <a:gd name="connsiteX20" fmla="*/ 205480 w 1240530"/>
                  <a:gd name="connsiteY20" fmla="*/ 100986 h 1180486"/>
                  <a:gd name="connsiteX21" fmla="*/ 332480 w 1240530"/>
                  <a:gd name="connsiteY21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13937 w 1240530"/>
                  <a:gd name="connsiteY1" fmla="*/ 408118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13937 w 1240530"/>
                  <a:gd name="connsiteY1" fmla="*/ 408118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485714 w 1240530"/>
                  <a:gd name="connsiteY1" fmla="*/ 607467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485714 w 1240530"/>
                  <a:gd name="connsiteY1" fmla="*/ 607467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509643 w 1240530"/>
                  <a:gd name="connsiteY1" fmla="*/ 639971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cubicBezTo>
                      <a:pt x="332480" y="215286"/>
                      <a:pt x="179985" y="505896"/>
                      <a:pt x="509643" y="639971"/>
                    </a:cubicBezTo>
                    <a:cubicBezTo>
                      <a:pt x="839301" y="774046"/>
                      <a:pt x="915070" y="215580"/>
                      <a:pt x="1056802" y="191379"/>
                    </a:cubicBez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Partial Circle 19">
                <a:extLst>
                  <a:ext uri="{FF2B5EF4-FFF2-40B4-BE49-F238E27FC236}">
                    <a16:creationId xmlns:a16="http://schemas.microsoft.com/office/drawing/2014/main" id="{3555272A-06D6-4D99-8A12-E40535693ACA}"/>
                  </a:ext>
                </a:extLst>
              </p:cNvPr>
              <p:cNvSpPr/>
              <p:nvPr/>
            </p:nvSpPr>
            <p:spPr>
              <a:xfrm rot="1075062">
                <a:off x="3127847" y="3714970"/>
                <a:ext cx="228237" cy="111229"/>
              </a:xfrm>
              <a:custGeom>
                <a:avLst/>
                <a:gdLst>
                  <a:gd name="connsiteX0" fmla="*/ 228370 w 233631"/>
                  <a:gd name="connsiteY0" fmla="*/ 151477 h 233631"/>
                  <a:gd name="connsiteX1" fmla="*/ 102057 w 233631"/>
                  <a:gd name="connsiteY1" fmla="*/ 232695 h 233631"/>
                  <a:gd name="connsiteX2" fmla="*/ 133 w 233631"/>
                  <a:gd name="connsiteY2" fmla="*/ 122409 h 233631"/>
                  <a:gd name="connsiteX3" fmla="*/ 116816 w 233631"/>
                  <a:gd name="connsiteY3" fmla="*/ 116816 h 233631"/>
                  <a:gd name="connsiteX4" fmla="*/ 228370 w 233631"/>
                  <a:gd name="connsiteY4" fmla="*/ 151477 h 233631"/>
                  <a:gd name="connsiteX0" fmla="*/ 228237 w 228237"/>
                  <a:gd name="connsiteY0" fmla="*/ 29068 h 111229"/>
                  <a:gd name="connsiteX1" fmla="*/ 101924 w 228237"/>
                  <a:gd name="connsiteY1" fmla="*/ 110286 h 111229"/>
                  <a:gd name="connsiteX2" fmla="*/ 0 w 228237"/>
                  <a:gd name="connsiteY2" fmla="*/ 0 h 111229"/>
                  <a:gd name="connsiteX3" fmla="*/ 108285 w 228237"/>
                  <a:gd name="connsiteY3" fmla="*/ 7133 h 111229"/>
                  <a:gd name="connsiteX4" fmla="*/ 228237 w 228237"/>
                  <a:gd name="connsiteY4" fmla="*/ 29068 h 111229"/>
                  <a:gd name="connsiteX0" fmla="*/ 228237 w 228237"/>
                  <a:gd name="connsiteY0" fmla="*/ 29068 h 111229"/>
                  <a:gd name="connsiteX1" fmla="*/ 101924 w 228237"/>
                  <a:gd name="connsiteY1" fmla="*/ 110286 h 111229"/>
                  <a:gd name="connsiteX2" fmla="*/ 0 w 228237"/>
                  <a:gd name="connsiteY2" fmla="*/ 0 h 111229"/>
                  <a:gd name="connsiteX3" fmla="*/ 120875 w 228237"/>
                  <a:gd name="connsiteY3" fmla="*/ 30591 h 111229"/>
                  <a:gd name="connsiteX4" fmla="*/ 228237 w 228237"/>
                  <a:gd name="connsiteY4" fmla="*/ 29068 h 111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237" h="111229">
                    <a:moveTo>
                      <a:pt x="228237" y="29068"/>
                    </a:moveTo>
                    <a:cubicBezTo>
                      <a:pt x="211416" y="83203"/>
                      <a:pt x="158157" y="117448"/>
                      <a:pt x="101924" y="110286"/>
                    </a:cubicBezTo>
                    <a:cubicBezTo>
                      <a:pt x="45690" y="103124"/>
                      <a:pt x="2715" y="56623"/>
                      <a:pt x="0" y="0"/>
                    </a:cubicBezTo>
                    <a:lnTo>
                      <a:pt x="120875" y="30591"/>
                    </a:lnTo>
                    <a:cubicBezTo>
                      <a:pt x="158060" y="42145"/>
                      <a:pt x="191052" y="17514"/>
                      <a:pt x="228237" y="290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Block Arc 106">
                <a:extLst>
                  <a:ext uri="{FF2B5EF4-FFF2-40B4-BE49-F238E27FC236}">
                    <a16:creationId xmlns:a16="http://schemas.microsoft.com/office/drawing/2014/main" id="{8CCDFE3E-8429-41EE-8958-2E2DD9DC92FA}"/>
                  </a:ext>
                </a:extLst>
              </p:cNvPr>
              <p:cNvSpPr/>
              <p:nvPr/>
            </p:nvSpPr>
            <p:spPr>
              <a:xfrm rot="16187415">
                <a:off x="3142606" y="3589369"/>
                <a:ext cx="237292" cy="237292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982CA3A-78B9-4B6D-B4DD-862F27B92DA7}"/>
                </a:ext>
              </a:extLst>
            </p:cNvPr>
            <p:cNvGrpSpPr/>
            <p:nvPr/>
          </p:nvGrpSpPr>
          <p:grpSpPr>
            <a:xfrm>
              <a:off x="3108797" y="5056219"/>
              <a:ext cx="252051" cy="237292"/>
              <a:chOff x="3127847" y="3589369"/>
              <a:chExt cx="252051" cy="237292"/>
            </a:xfrm>
            <a:solidFill>
              <a:srgbClr val="CD5E08"/>
            </a:solidFill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138D6CE0-478D-4069-8B5E-184DEEC62EE8}"/>
                  </a:ext>
                </a:extLst>
              </p:cNvPr>
              <p:cNvSpPr/>
              <p:nvPr/>
            </p:nvSpPr>
            <p:spPr>
              <a:xfrm rot="1075062">
                <a:off x="3148229" y="3604114"/>
                <a:ext cx="231424" cy="220222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808730 w 1240530"/>
                  <a:gd name="connsiteY3" fmla="*/ 278786 h 1180486"/>
                  <a:gd name="connsiteX4" fmla="*/ 938905 w 1240530"/>
                  <a:gd name="connsiteY4" fmla="*/ 459761 h 1180486"/>
                  <a:gd name="connsiteX5" fmla="*/ 1056802 w 1240530"/>
                  <a:gd name="connsiteY5" fmla="*/ 191379 h 1180486"/>
                  <a:gd name="connsiteX6" fmla="*/ 1164330 w 1240530"/>
                  <a:gd name="connsiteY6" fmla="*/ 262911 h 1180486"/>
                  <a:gd name="connsiteX7" fmla="*/ 1227830 w 1240530"/>
                  <a:gd name="connsiteY7" fmla="*/ 472461 h 1180486"/>
                  <a:gd name="connsiteX8" fmla="*/ 1240530 w 1240530"/>
                  <a:gd name="connsiteY8" fmla="*/ 599461 h 1180486"/>
                  <a:gd name="connsiteX9" fmla="*/ 1205605 w 1240530"/>
                  <a:gd name="connsiteY9" fmla="*/ 761386 h 1180486"/>
                  <a:gd name="connsiteX10" fmla="*/ 1126230 w 1240530"/>
                  <a:gd name="connsiteY10" fmla="*/ 916961 h 1180486"/>
                  <a:gd name="connsiteX11" fmla="*/ 1030980 w 1240530"/>
                  <a:gd name="connsiteY11" fmla="*/ 1028086 h 1180486"/>
                  <a:gd name="connsiteX12" fmla="*/ 919855 w 1240530"/>
                  <a:gd name="connsiteY12" fmla="*/ 1113811 h 1180486"/>
                  <a:gd name="connsiteX13" fmla="*/ 770630 w 1240530"/>
                  <a:gd name="connsiteY13" fmla="*/ 1167786 h 1180486"/>
                  <a:gd name="connsiteX14" fmla="*/ 627755 w 1240530"/>
                  <a:gd name="connsiteY14" fmla="*/ 1180486 h 1180486"/>
                  <a:gd name="connsiteX15" fmla="*/ 418205 w 1240530"/>
                  <a:gd name="connsiteY15" fmla="*/ 1158261 h 1180486"/>
                  <a:gd name="connsiteX16" fmla="*/ 205480 w 1240530"/>
                  <a:gd name="connsiteY16" fmla="*/ 1028086 h 1180486"/>
                  <a:gd name="connsiteX17" fmla="*/ 59430 w 1240530"/>
                  <a:gd name="connsiteY17" fmla="*/ 847111 h 1180486"/>
                  <a:gd name="connsiteX18" fmla="*/ 14980 w 1240530"/>
                  <a:gd name="connsiteY18" fmla="*/ 647086 h 1180486"/>
                  <a:gd name="connsiteX19" fmla="*/ 11805 w 1240530"/>
                  <a:gd name="connsiteY19" fmla="*/ 466111 h 1180486"/>
                  <a:gd name="connsiteX20" fmla="*/ 84830 w 1240530"/>
                  <a:gd name="connsiteY20" fmla="*/ 240686 h 1180486"/>
                  <a:gd name="connsiteX21" fmla="*/ 205480 w 1240530"/>
                  <a:gd name="connsiteY21" fmla="*/ 100986 h 1180486"/>
                  <a:gd name="connsiteX22" fmla="*/ 332480 w 1240530"/>
                  <a:gd name="connsiteY22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938905 w 1240530"/>
                  <a:gd name="connsiteY3" fmla="*/ 459761 h 1180486"/>
                  <a:gd name="connsiteX4" fmla="*/ 1056802 w 1240530"/>
                  <a:gd name="connsiteY4" fmla="*/ 191379 h 1180486"/>
                  <a:gd name="connsiteX5" fmla="*/ 1164330 w 1240530"/>
                  <a:gd name="connsiteY5" fmla="*/ 262911 h 1180486"/>
                  <a:gd name="connsiteX6" fmla="*/ 1227830 w 1240530"/>
                  <a:gd name="connsiteY6" fmla="*/ 472461 h 1180486"/>
                  <a:gd name="connsiteX7" fmla="*/ 1240530 w 1240530"/>
                  <a:gd name="connsiteY7" fmla="*/ 599461 h 1180486"/>
                  <a:gd name="connsiteX8" fmla="*/ 1205605 w 1240530"/>
                  <a:gd name="connsiteY8" fmla="*/ 761386 h 1180486"/>
                  <a:gd name="connsiteX9" fmla="*/ 1126230 w 1240530"/>
                  <a:gd name="connsiteY9" fmla="*/ 916961 h 1180486"/>
                  <a:gd name="connsiteX10" fmla="*/ 1030980 w 1240530"/>
                  <a:gd name="connsiteY10" fmla="*/ 1028086 h 1180486"/>
                  <a:gd name="connsiteX11" fmla="*/ 919855 w 1240530"/>
                  <a:gd name="connsiteY11" fmla="*/ 1113811 h 1180486"/>
                  <a:gd name="connsiteX12" fmla="*/ 770630 w 1240530"/>
                  <a:gd name="connsiteY12" fmla="*/ 1167786 h 1180486"/>
                  <a:gd name="connsiteX13" fmla="*/ 627755 w 1240530"/>
                  <a:gd name="connsiteY13" fmla="*/ 1180486 h 1180486"/>
                  <a:gd name="connsiteX14" fmla="*/ 418205 w 1240530"/>
                  <a:gd name="connsiteY14" fmla="*/ 1158261 h 1180486"/>
                  <a:gd name="connsiteX15" fmla="*/ 205480 w 1240530"/>
                  <a:gd name="connsiteY15" fmla="*/ 1028086 h 1180486"/>
                  <a:gd name="connsiteX16" fmla="*/ 59430 w 1240530"/>
                  <a:gd name="connsiteY16" fmla="*/ 847111 h 1180486"/>
                  <a:gd name="connsiteX17" fmla="*/ 14980 w 1240530"/>
                  <a:gd name="connsiteY17" fmla="*/ 647086 h 1180486"/>
                  <a:gd name="connsiteX18" fmla="*/ 11805 w 1240530"/>
                  <a:gd name="connsiteY18" fmla="*/ 466111 h 1180486"/>
                  <a:gd name="connsiteX19" fmla="*/ 84830 w 1240530"/>
                  <a:gd name="connsiteY19" fmla="*/ 240686 h 1180486"/>
                  <a:gd name="connsiteX20" fmla="*/ 205480 w 1240530"/>
                  <a:gd name="connsiteY20" fmla="*/ 100986 h 1180486"/>
                  <a:gd name="connsiteX21" fmla="*/ 332480 w 1240530"/>
                  <a:gd name="connsiteY21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13937 w 1240530"/>
                  <a:gd name="connsiteY1" fmla="*/ 408118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13937 w 1240530"/>
                  <a:gd name="connsiteY1" fmla="*/ 408118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485714 w 1240530"/>
                  <a:gd name="connsiteY1" fmla="*/ 607467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485714 w 1240530"/>
                  <a:gd name="connsiteY1" fmla="*/ 607467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509643 w 1240530"/>
                  <a:gd name="connsiteY1" fmla="*/ 639971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cubicBezTo>
                      <a:pt x="332480" y="215286"/>
                      <a:pt x="179985" y="505896"/>
                      <a:pt x="509643" y="639971"/>
                    </a:cubicBezTo>
                    <a:cubicBezTo>
                      <a:pt x="839301" y="774046"/>
                      <a:pt x="915070" y="215580"/>
                      <a:pt x="1056802" y="191379"/>
                    </a:cubicBez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Partial Circle 19">
                <a:extLst>
                  <a:ext uri="{FF2B5EF4-FFF2-40B4-BE49-F238E27FC236}">
                    <a16:creationId xmlns:a16="http://schemas.microsoft.com/office/drawing/2014/main" id="{6471FD13-2FEA-43E8-856B-86142F155D88}"/>
                  </a:ext>
                </a:extLst>
              </p:cNvPr>
              <p:cNvSpPr/>
              <p:nvPr/>
            </p:nvSpPr>
            <p:spPr>
              <a:xfrm rot="1075062">
                <a:off x="3127847" y="3714970"/>
                <a:ext cx="228237" cy="111229"/>
              </a:xfrm>
              <a:custGeom>
                <a:avLst/>
                <a:gdLst>
                  <a:gd name="connsiteX0" fmla="*/ 228370 w 233631"/>
                  <a:gd name="connsiteY0" fmla="*/ 151477 h 233631"/>
                  <a:gd name="connsiteX1" fmla="*/ 102057 w 233631"/>
                  <a:gd name="connsiteY1" fmla="*/ 232695 h 233631"/>
                  <a:gd name="connsiteX2" fmla="*/ 133 w 233631"/>
                  <a:gd name="connsiteY2" fmla="*/ 122409 h 233631"/>
                  <a:gd name="connsiteX3" fmla="*/ 116816 w 233631"/>
                  <a:gd name="connsiteY3" fmla="*/ 116816 h 233631"/>
                  <a:gd name="connsiteX4" fmla="*/ 228370 w 233631"/>
                  <a:gd name="connsiteY4" fmla="*/ 151477 h 233631"/>
                  <a:gd name="connsiteX0" fmla="*/ 228237 w 228237"/>
                  <a:gd name="connsiteY0" fmla="*/ 29068 h 111229"/>
                  <a:gd name="connsiteX1" fmla="*/ 101924 w 228237"/>
                  <a:gd name="connsiteY1" fmla="*/ 110286 h 111229"/>
                  <a:gd name="connsiteX2" fmla="*/ 0 w 228237"/>
                  <a:gd name="connsiteY2" fmla="*/ 0 h 111229"/>
                  <a:gd name="connsiteX3" fmla="*/ 108285 w 228237"/>
                  <a:gd name="connsiteY3" fmla="*/ 7133 h 111229"/>
                  <a:gd name="connsiteX4" fmla="*/ 228237 w 228237"/>
                  <a:gd name="connsiteY4" fmla="*/ 29068 h 111229"/>
                  <a:gd name="connsiteX0" fmla="*/ 228237 w 228237"/>
                  <a:gd name="connsiteY0" fmla="*/ 29068 h 111229"/>
                  <a:gd name="connsiteX1" fmla="*/ 101924 w 228237"/>
                  <a:gd name="connsiteY1" fmla="*/ 110286 h 111229"/>
                  <a:gd name="connsiteX2" fmla="*/ 0 w 228237"/>
                  <a:gd name="connsiteY2" fmla="*/ 0 h 111229"/>
                  <a:gd name="connsiteX3" fmla="*/ 120875 w 228237"/>
                  <a:gd name="connsiteY3" fmla="*/ 30591 h 111229"/>
                  <a:gd name="connsiteX4" fmla="*/ 228237 w 228237"/>
                  <a:gd name="connsiteY4" fmla="*/ 29068 h 111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237" h="111229">
                    <a:moveTo>
                      <a:pt x="228237" y="29068"/>
                    </a:moveTo>
                    <a:cubicBezTo>
                      <a:pt x="211416" y="83203"/>
                      <a:pt x="158157" y="117448"/>
                      <a:pt x="101924" y="110286"/>
                    </a:cubicBezTo>
                    <a:cubicBezTo>
                      <a:pt x="45690" y="103124"/>
                      <a:pt x="2715" y="56623"/>
                      <a:pt x="0" y="0"/>
                    </a:cubicBezTo>
                    <a:lnTo>
                      <a:pt x="120875" y="30591"/>
                    </a:lnTo>
                    <a:cubicBezTo>
                      <a:pt x="158060" y="42145"/>
                      <a:pt x="191052" y="17514"/>
                      <a:pt x="228237" y="290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Block Arc 103">
                <a:extLst>
                  <a:ext uri="{FF2B5EF4-FFF2-40B4-BE49-F238E27FC236}">
                    <a16:creationId xmlns:a16="http://schemas.microsoft.com/office/drawing/2014/main" id="{3F84814D-90B7-4FED-B782-B74B1F4017C6}"/>
                  </a:ext>
                </a:extLst>
              </p:cNvPr>
              <p:cNvSpPr/>
              <p:nvPr/>
            </p:nvSpPr>
            <p:spPr>
              <a:xfrm rot="16187415">
                <a:off x="3142606" y="3589369"/>
                <a:ext cx="237292" cy="237292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5452D09-C62C-4B0D-A285-E560547D0442}"/>
                </a:ext>
              </a:extLst>
            </p:cNvPr>
            <p:cNvGrpSpPr/>
            <p:nvPr/>
          </p:nvGrpSpPr>
          <p:grpSpPr>
            <a:xfrm>
              <a:off x="3489797" y="5170519"/>
              <a:ext cx="252051" cy="237292"/>
              <a:chOff x="3127847" y="3589369"/>
              <a:chExt cx="252051" cy="237292"/>
            </a:xfrm>
            <a:solidFill>
              <a:srgbClr val="CD5E08"/>
            </a:solidFill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72165E5D-C0CD-42B6-83F7-83DC1CDCD34F}"/>
                  </a:ext>
                </a:extLst>
              </p:cNvPr>
              <p:cNvSpPr/>
              <p:nvPr/>
            </p:nvSpPr>
            <p:spPr>
              <a:xfrm rot="1075062">
                <a:off x="3148229" y="3604114"/>
                <a:ext cx="231424" cy="220222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808730 w 1240530"/>
                  <a:gd name="connsiteY3" fmla="*/ 278786 h 1180486"/>
                  <a:gd name="connsiteX4" fmla="*/ 938905 w 1240530"/>
                  <a:gd name="connsiteY4" fmla="*/ 459761 h 1180486"/>
                  <a:gd name="connsiteX5" fmla="*/ 1056802 w 1240530"/>
                  <a:gd name="connsiteY5" fmla="*/ 191379 h 1180486"/>
                  <a:gd name="connsiteX6" fmla="*/ 1164330 w 1240530"/>
                  <a:gd name="connsiteY6" fmla="*/ 262911 h 1180486"/>
                  <a:gd name="connsiteX7" fmla="*/ 1227830 w 1240530"/>
                  <a:gd name="connsiteY7" fmla="*/ 472461 h 1180486"/>
                  <a:gd name="connsiteX8" fmla="*/ 1240530 w 1240530"/>
                  <a:gd name="connsiteY8" fmla="*/ 599461 h 1180486"/>
                  <a:gd name="connsiteX9" fmla="*/ 1205605 w 1240530"/>
                  <a:gd name="connsiteY9" fmla="*/ 761386 h 1180486"/>
                  <a:gd name="connsiteX10" fmla="*/ 1126230 w 1240530"/>
                  <a:gd name="connsiteY10" fmla="*/ 916961 h 1180486"/>
                  <a:gd name="connsiteX11" fmla="*/ 1030980 w 1240530"/>
                  <a:gd name="connsiteY11" fmla="*/ 1028086 h 1180486"/>
                  <a:gd name="connsiteX12" fmla="*/ 919855 w 1240530"/>
                  <a:gd name="connsiteY12" fmla="*/ 1113811 h 1180486"/>
                  <a:gd name="connsiteX13" fmla="*/ 770630 w 1240530"/>
                  <a:gd name="connsiteY13" fmla="*/ 1167786 h 1180486"/>
                  <a:gd name="connsiteX14" fmla="*/ 627755 w 1240530"/>
                  <a:gd name="connsiteY14" fmla="*/ 1180486 h 1180486"/>
                  <a:gd name="connsiteX15" fmla="*/ 418205 w 1240530"/>
                  <a:gd name="connsiteY15" fmla="*/ 1158261 h 1180486"/>
                  <a:gd name="connsiteX16" fmla="*/ 205480 w 1240530"/>
                  <a:gd name="connsiteY16" fmla="*/ 1028086 h 1180486"/>
                  <a:gd name="connsiteX17" fmla="*/ 59430 w 1240530"/>
                  <a:gd name="connsiteY17" fmla="*/ 847111 h 1180486"/>
                  <a:gd name="connsiteX18" fmla="*/ 14980 w 1240530"/>
                  <a:gd name="connsiteY18" fmla="*/ 647086 h 1180486"/>
                  <a:gd name="connsiteX19" fmla="*/ 11805 w 1240530"/>
                  <a:gd name="connsiteY19" fmla="*/ 466111 h 1180486"/>
                  <a:gd name="connsiteX20" fmla="*/ 84830 w 1240530"/>
                  <a:gd name="connsiteY20" fmla="*/ 240686 h 1180486"/>
                  <a:gd name="connsiteX21" fmla="*/ 205480 w 1240530"/>
                  <a:gd name="connsiteY21" fmla="*/ 100986 h 1180486"/>
                  <a:gd name="connsiteX22" fmla="*/ 332480 w 1240530"/>
                  <a:gd name="connsiteY22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938905 w 1240530"/>
                  <a:gd name="connsiteY3" fmla="*/ 459761 h 1180486"/>
                  <a:gd name="connsiteX4" fmla="*/ 1056802 w 1240530"/>
                  <a:gd name="connsiteY4" fmla="*/ 191379 h 1180486"/>
                  <a:gd name="connsiteX5" fmla="*/ 1164330 w 1240530"/>
                  <a:gd name="connsiteY5" fmla="*/ 262911 h 1180486"/>
                  <a:gd name="connsiteX6" fmla="*/ 1227830 w 1240530"/>
                  <a:gd name="connsiteY6" fmla="*/ 472461 h 1180486"/>
                  <a:gd name="connsiteX7" fmla="*/ 1240530 w 1240530"/>
                  <a:gd name="connsiteY7" fmla="*/ 599461 h 1180486"/>
                  <a:gd name="connsiteX8" fmla="*/ 1205605 w 1240530"/>
                  <a:gd name="connsiteY8" fmla="*/ 761386 h 1180486"/>
                  <a:gd name="connsiteX9" fmla="*/ 1126230 w 1240530"/>
                  <a:gd name="connsiteY9" fmla="*/ 916961 h 1180486"/>
                  <a:gd name="connsiteX10" fmla="*/ 1030980 w 1240530"/>
                  <a:gd name="connsiteY10" fmla="*/ 1028086 h 1180486"/>
                  <a:gd name="connsiteX11" fmla="*/ 919855 w 1240530"/>
                  <a:gd name="connsiteY11" fmla="*/ 1113811 h 1180486"/>
                  <a:gd name="connsiteX12" fmla="*/ 770630 w 1240530"/>
                  <a:gd name="connsiteY12" fmla="*/ 1167786 h 1180486"/>
                  <a:gd name="connsiteX13" fmla="*/ 627755 w 1240530"/>
                  <a:gd name="connsiteY13" fmla="*/ 1180486 h 1180486"/>
                  <a:gd name="connsiteX14" fmla="*/ 418205 w 1240530"/>
                  <a:gd name="connsiteY14" fmla="*/ 1158261 h 1180486"/>
                  <a:gd name="connsiteX15" fmla="*/ 205480 w 1240530"/>
                  <a:gd name="connsiteY15" fmla="*/ 1028086 h 1180486"/>
                  <a:gd name="connsiteX16" fmla="*/ 59430 w 1240530"/>
                  <a:gd name="connsiteY16" fmla="*/ 847111 h 1180486"/>
                  <a:gd name="connsiteX17" fmla="*/ 14980 w 1240530"/>
                  <a:gd name="connsiteY17" fmla="*/ 647086 h 1180486"/>
                  <a:gd name="connsiteX18" fmla="*/ 11805 w 1240530"/>
                  <a:gd name="connsiteY18" fmla="*/ 466111 h 1180486"/>
                  <a:gd name="connsiteX19" fmla="*/ 84830 w 1240530"/>
                  <a:gd name="connsiteY19" fmla="*/ 240686 h 1180486"/>
                  <a:gd name="connsiteX20" fmla="*/ 205480 w 1240530"/>
                  <a:gd name="connsiteY20" fmla="*/ 100986 h 1180486"/>
                  <a:gd name="connsiteX21" fmla="*/ 332480 w 1240530"/>
                  <a:gd name="connsiteY21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13937 w 1240530"/>
                  <a:gd name="connsiteY1" fmla="*/ 408118 h 1180486"/>
                  <a:gd name="connsiteX2" fmla="*/ 703955 w 1240530"/>
                  <a:gd name="connsiteY2" fmla="*/ 615336 h 1180486"/>
                  <a:gd name="connsiteX3" fmla="*/ 1056802 w 1240530"/>
                  <a:gd name="connsiteY3" fmla="*/ 191379 h 1180486"/>
                  <a:gd name="connsiteX4" fmla="*/ 1164330 w 1240530"/>
                  <a:gd name="connsiteY4" fmla="*/ 262911 h 1180486"/>
                  <a:gd name="connsiteX5" fmla="*/ 1227830 w 1240530"/>
                  <a:gd name="connsiteY5" fmla="*/ 472461 h 1180486"/>
                  <a:gd name="connsiteX6" fmla="*/ 1240530 w 1240530"/>
                  <a:gd name="connsiteY6" fmla="*/ 599461 h 1180486"/>
                  <a:gd name="connsiteX7" fmla="*/ 1205605 w 1240530"/>
                  <a:gd name="connsiteY7" fmla="*/ 761386 h 1180486"/>
                  <a:gd name="connsiteX8" fmla="*/ 1126230 w 1240530"/>
                  <a:gd name="connsiteY8" fmla="*/ 916961 h 1180486"/>
                  <a:gd name="connsiteX9" fmla="*/ 1030980 w 1240530"/>
                  <a:gd name="connsiteY9" fmla="*/ 1028086 h 1180486"/>
                  <a:gd name="connsiteX10" fmla="*/ 919855 w 1240530"/>
                  <a:gd name="connsiteY10" fmla="*/ 1113811 h 1180486"/>
                  <a:gd name="connsiteX11" fmla="*/ 770630 w 1240530"/>
                  <a:gd name="connsiteY11" fmla="*/ 1167786 h 1180486"/>
                  <a:gd name="connsiteX12" fmla="*/ 627755 w 1240530"/>
                  <a:gd name="connsiteY12" fmla="*/ 1180486 h 1180486"/>
                  <a:gd name="connsiteX13" fmla="*/ 418205 w 1240530"/>
                  <a:gd name="connsiteY13" fmla="*/ 1158261 h 1180486"/>
                  <a:gd name="connsiteX14" fmla="*/ 205480 w 1240530"/>
                  <a:gd name="connsiteY14" fmla="*/ 1028086 h 1180486"/>
                  <a:gd name="connsiteX15" fmla="*/ 59430 w 1240530"/>
                  <a:gd name="connsiteY15" fmla="*/ 847111 h 1180486"/>
                  <a:gd name="connsiteX16" fmla="*/ 14980 w 1240530"/>
                  <a:gd name="connsiteY16" fmla="*/ 647086 h 1180486"/>
                  <a:gd name="connsiteX17" fmla="*/ 11805 w 1240530"/>
                  <a:gd name="connsiteY17" fmla="*/ 466111 h 1180486"/>
                  <a:gd name="connsiteX18" fmla="*/ 84830 w 1240530"/>
                  <a:gd name="connsiteY18" fmla="*/ 240686 h 1180486"/>
                  <a:gd name="connsiteX19" fmla="*/ 205480 w 1240530"/>
                  <a:gd name="connsiteY19" fmla="*/ 100986 h 1180486"/>
                  <a:gd name="connsiteX20" fmla="*/ 332480 w 1240530"/>
                  <a:gd name="connsiteY20" fmla="*/ 27961 h 1180486"/>
                  <a:gd name="connsiteX0" fmla="*/ 332480 w 1240530"/>
                  <a:gd name="connsiteY0" fmla="*/ 27961 h 1180486"/>
                  <a:gd name="connsiteX1" fmla="*/ 313937 w 1240530"/>
                  <a:gd name="connsiteY1" fmla="*/ 408118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485714 w 1240530"/>
                  <a:gd name="connsiteY1" fmla="*/ 607467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485714 w 1240530"/>
                  <a:gd name="connsiteY1" fmla="*/ 607467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  <a:gd name="connsiteX0" fmla="*/ 332480 w 1240530"/>
                  <a:gd name="connsiteY0" fmla="*/ 27961 h 1180486"/>
                  <a:gd name="connsiteX1" fmla="*/ 509643 w 1240530"/>
                  <a:gd name="connsiteY1" fmla="*/ 639971 h 1180486"/>
                  <a:gd name="connsiteX2" fmla="*/ 1056802 w 1240530"/>
                  <a:gd name="connsiteY2" fmla="*/ 191379 h 1180486"/>
                  <a:gd name="connsiteX3" fmla="*/ 1164330 w 1240530"/>
                  <a:gd name="connsiteY3" fmla="*/ 262911 h 1180486"/>
                  <a:gd name="connsiteX4" fmla="*/ 1227830 w 1240530"/>
                  <a:gd name="connsiteY4" fmla="*/ 472461 h 1180486"/>
                  <a:gd name="connsiteX5" fmla="*/ 1240530 w 1240530"/>
                  <a:gd name="connsiteY5" fmla="*/ 599461 h 1180486"/>
                  <a:gd name="connsiteX6" fmla="*/ 1205605 w 1240530"/>
                  <a:gd name="connsiteY6" fmla="*/ 761386 h 1180486"/>
                  <a:gd name="connsiteX7" fmla="*/ 1126230 w 1240530"/>
                  <a:gd name="connsiteY7" fmla="*/ 916961 h 1180486"/>
                  <a:gd name="connsiteX8" fmla="*/ 1030980 w 1240530"/>
                  <a:gd name="connsiteY8" fmla="*/ 1028086 h 1180486"/>
                  <a:gd name="connsiteX9" fmla="*/ 919855 w 1240530"/>
                  <a:gd name="connsiteY9" fmla="*/ 1113811 h 1180486"/>
                  <a:gd name="connsiteX10" fmla="*/ 770630 w 1240530"/>
                  <a:gd name="connsiteY10" fmla="*/ 1167786 h 1180486"/>
                  <a:gd name="connsiteX11" fmla="*/ 627755 w 1240530"/>
                  <a:gd name="connsiteY11" fmla="*/ 1180486 h 1180486"/>
                  <a:gd name="connsiteX12" fmla="*/ 418205 w 1240530"/>
                  <a:gd name="connsiteY12" fmla="*/ 1158261 h 1180486"/>
                  <a:gd name="connsiteX13" fmla="*/ 205480 w 1240530"/>
                  <a:gd name="connsiteY13" fmla="*/ 1028086 h 1180486"/>
                  <a:gd name="connsiteX14" fmla="*/ 59430 w 1240530"/>
                  <a:gd name="connsiteY14" fmla="*/ 847111 h 1180486"/>
                  <a:gd name="connsiteX15" fmla="*/ 14980 w 1240530"/>
                  <a:gd name="connsiteY15" fmla="*/ 647086 h 1180486"/>
                  <a:gd name="connsiteX16" fmla="*/ 11805 w 1240530"/>
                  <a:gd name="connsiteY16" fmla="*/ 466111 h 1180486"/>
                  <a:gd name="connsiteX17" fmla="*/ 84830 w 1240530"/>
                  <a:gd name="connsiteY17" fmla="*/ 240686 h 1180486"/>
                  <a:gd name="connsiteX18" fmla="*/ 205480 w 1240530"/>
                  <a:gd name="connsiteY18" fmla="*/ 100986 h 1180486"/>
                  <a:gd name="connsiteX19" fmla="*/ 332480 w 1240530"/>
                  <a:gd name="connsiteY19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cubicBezTo>
                      <a:pt x="332480" y="215286"/>
                      <a:pt x="179985" y="505896"/>
                      <a:pt x="509643" y="639971"/>
                    </a:cubicBezTo>
                    <a:cubicBezTo>
                      <a:pt x="839301" y="774046"/>
                      <a:pt x="915070" y="215580"/>
                      <a:pt x="1056802" y="191379"/>
                    </a:cubicBez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Partial Circle 19">
                <a:extLst>
                  <a:ext uri="{FF2B5EF4-FFF2-40B4-BE49-F238E27FC236}">
                    <a16:creationId xmlns:a16="http://schemas.microsoft.com/office/drawing/2014/main" id="{7EE51FBF-DCB4-40B1-A85D-168ABB90B92D}"/>
                  </a:ext>
                </a:extLst>
              </p:cNvPr>
              <p:cNvSpPr/>
              <p:nvPr/>
            </p:nvSpPr>
            <p:spPr>
              <a:xfrm rot="1075062">
                <a:off x="3127847" y="3714970"/>
                <a:ext cx="228237" cy="111229"/>
              </a:xfrm>
              <a:custGeom>
                <a:avLst/>
                <a:gdLst>
                  <a:gd name="connsiteX0" fmla="*/ 228370 w 233631"/>
                  <a:gd name="connsiteY0" fmla="*/ 151477 h 233631"/>
                  <a:gd name="connsiteX1" fmla="*/ 102057 w 233631"/>
                  <a:gd name="connsiteY1" fmla="*/ 232695 h 233631"/>
                  <a:gd name="connsiteX2" fmla="*/ 133 w 233631"/>
                  <a:gd name="connsiteY2" fmla="*/ 122409 h 233631"/>
                  <a:gd name="connsiteX3" fmla="*/ 116816 w 233631"/>
                  <a:gd name="connsiteY3" fmla="*/ 116816 h 233631"/>
                  <a:gd name="connsiteX4" fmla="*/ 228370 w 233631"/>
                  <a:gd name="connsiteY4" fmla="*/ 151477 h 233631"/>
                  <a:gd name="connsiteX0" fmla="*/ 228237 w 228237"/>
                  <a:gd name="connsiteY0" fmla="*/ 29068 h 111229"/>
                  <a:gd name="connsiteX1" fmla="*/ 101924 w 228237"/>
                  <a:gd name="connsiteY1" fmla="*/ 110286 h 111229"/>
                  <a:gd name="connsiteX2" fmla="*/ 0 w 228237"/>
                  <a:gd name="connsiteY2" fmla="*/ 0 h 111229"/>
                  <a:gd name="connsiteX3" fmla="*/ 108285 w 228237"/>
                  <a:gd name="connsiteY3" fmla="*/ 7133 h 111229"/>
                  <a:gd name="connsiteX4" fmla="*/ 228237 w 228237"/>
                  <a:gd name="connsiteY4" fmla="*/ 29068 h 111229"/>
                  <a:gd name="connsiteX0" fmla="*/ 228237 w 228237"/>
                  <a:gd name="connsiteY0" fmla="*/ 29068 h 111229"/>
                  <a:gd name="connsiteX1" fmla="*/ 101924 w 228237"/>
                  <a:gd name="connsiteY1" fmla="*/ 110286 h 111229"/>
                  <a:gd name="connsiteX2" fmla="*/ 0 w 228237"/>
                  <a:gd name="connsiteY2" fmla="*/ 0 h 111229"/>
                  <a:gd name="connsiteX3" fmla="*/ 120875 w 228237"/>
                  <a:gd name="connsiteY3" fmla="*/ 30591 h 111229"/>
                  <a:gd name="connsiteX4" fmla="*/ 228237 w 228237"/>
                  <a:gd name="connsiteY4" fmla="*/ 29068 h 111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237" h="111229">
                    <a:moveTo>
                      <a:pt x="228237" y="29068"/>
                    </a:moveTo>
                    <a:cubicBezTo>
                      <a:pt x="211416" y="83203"/>
                      <a:pt x="158157" y="117448"/>
                      <a:pt x="101924" y="110286"/>
                    </a:cubicBezTo>
                    <a:cubicBezTo>
                      <a:pt x="45690" y="103124"/>
                      <a:pt x="2715" y="56623"/>
                      <a:pt x="0" y="0"/>
                    </a:cubicBezTo>
                    <a:lnTo>
                      <a:pt x="120875" y="30591"/>
                    </a:lnTo>
                    <a:cubicBezTo>
                      <a:pt x="158060" y="42145"/>
                      <a:pt x="191052" y="17514"/>
                      <a:pt x="228237" y="290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Block Arc 100">
                <a:extLst>
                  <a:ext uri="{FF2B5EF4-FFF2-40B4-BE49-F238E27FC236}">
                    <a16:creationId xmlns:a16="http://schemas.microsoft.com/office/drawing/2014/main" id="{8EDBE9C7-1C32-4EC9-B30A-3168A33F81C0}"/>
                  </a:ext>
                </a:extLst>
              </p:cNvPr>
              <p:cNvSpPr/>
              <p:nvPr/>
            </p:nvSpPr>
            <p:spPr>
              <a:xfrm rot="16187415">
                <a:off x="3142606" y="3589369"/>
                <a:ext cx="237292" cy="237292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CDFE0E7-BD6C-4E34-81EA-F23570143CCD}"/>
              </a:ext>
            </a:extLst>
          </p:cNvPr>
          <p:cNvGrpSpPr/>
          <p:nvPr/>
        </p:nvGrpSpPr>
        <p:grpSpPr>
          <a:xfrm>
            <a:off x="285750" y="2928933"/>
            <a:ext cx="1514475" cy="1309691"/>
            <a:chOff x="285750" y="2928933"/>
            <a:chExt cx="1514475" cy="1309691"/>
          </a:xfrm>
          <a:solidFill>
            <a:schemeClr val="tx1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A6EE4EE-BD5F-43DF-B626-16AECF432D10}"/>
                </a:ext>
              </a:extLst>
            </p:cNvPr>
            <p:cNvSpPr/>
            <p:nvPr/>
          </p:nvSpPr>
          <p:spPr>
            <a:xfrm>
              <a:off x="1395413" y="3790945"/>
              <a:ext cx="404812" cy="4476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B3E2A48-9142-4026-80E0-145C8D7498B4}"/>
                </a:ext>
              </a:extLst>
            </p:cNvPr>
            <p:cNvSpPr/>
            <p:nvPr/>
          </p:nvSpPr>
          <p:spPr>
            <a:xfrm>
              <a:off x="285750" y="2928933"/>
              <a:ext cx="404812" cy="4476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5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863B87-3F86-44A3-89E9-17DE3A6C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for LSDs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06DC02-EEA5-40FD-9916-81941FB0E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</a:t>
            </a:r>
            <a:r>
              <a:rPr lang="en-US" dirty="0"/>
              <a:t> 2010;56:1071-1079.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A269B-C530-4F66-9787-DDD12172E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65" t="12200" b="31331"/>
          <a:stretch/>
        </p:blipFill>
        <p:spPr>
          <a:xfrm>
            <a:off x="-1" y="759863"/>
            <a:ext cx="5676901" cy="5533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4FB494-0CBC-42A5-9FDB-0C3AD3687751}"/>
              </a:ext>
            </a:extLst>
          </p:cNvPr>
          <p:cNvSpPr txBox="1"/>
          <p:nvPr/>
        </p:nvSpPr>
        <p:spPr>
          <a:xfrm>
            <a:off x="5517292" y="1068929"/>
            <a:ext cx="530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Hematopoietic stem cell transplant</a:t>
            </a: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4B175AF2-DA3B-4DD1-B632-437FDF949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b="51268"/>
          <a:stretch>
            <a:fillRect/>
          </a:stretch>
        </p:blipFill>
        <p:spPr bwMode="auto">
          <a:xfrm>
            <a:off x="4203466" y="912263"/>
            <a:ext cx="139223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 descr="Needle">
            <a:extLst>
              <a:ext uri="{FF2B5EF4-FFF2-40B4-BE49-F238E27FC236}">
                <a16:creationId xmlns:a16="http://schemas.microsoft.com/office/drawing/2014/main" id="{79885368-AAA8-49DC-831E-8A5D6FF04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438" y="2068550"/>
            <a:ext cx="1087244" cy="1087244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D690099-9D92-488B-B507-17359ED9D583}"/>
              </a:ext>
            </a:extLst>
          </p:cNvPr>
          <p:cNvSpPr txBox="1"/>
          <p:nvPr/>
        </p:nvSpPr>
        <p:spPr>
          <a:xfrm>
            <a:off x="6777379" y="1894120"/>
            <a:ext cx="533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Enzyme replacement therapy</a:t>
            </a:r>
          </a:p>
        </p:txBody>
      </p:sp>
      <p:pic>
        <p:nvPicPr>
          <p:cNvPr id="44" name="Graphic 43" descr="Needle">
            <a:extLst>
              <a:ext uri="{FF2B5EF4-FFF2-40B4-BE49-F238E27FC236}">
                <a16:creationId xmlns:a16="http://schemas.microsoft.com/office/drawing/2014/main" id="{F4CEFA58-A13C-42CB-870A-1260FCFD6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8438" y="3763535"/>
            <a:ext cx="1087244" cy="1087244"/>
          </a:xfrm>
          <a:prstGeom prst="rect">
            <a:avLst/>
          </a:prstGeom>
          <a:effectLst/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BC1E581-D22C-4555-BAAE-7BBAE55EE29C}"/>
              </a:ext>
            </a:extLst>
          </p:cNvPr>
          <p:cNvSpPr txBox="1"/>
          <p:nvPr/>
        </p:nvSpPr>
        <p:spPr>
          <a:xfrm>
            <a:off x="6777379" y="3589105"/>
            <a:ext cx="533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Substrate reduction therapy</a:t>
            </a:r>
          </a:p>
        </p:txBody>
      </p:sp>
      <p:pic>
        <p:nvPicPr>
          <p:cNvPr id="46" name="Graphic 45" descr="Needle">
            <a:extLst>
              <a:ext uri="{FF2B5EF4-FFF2-40B4-BE49-F238E27FC236}">
                <a16:creationId xmlns:a16="http://schemas.microsoft.com/office/drawing/2014/main" id="{7DAAF802-53FA-41AE-A167-3F5D26257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0155" y="5101682"/>
            <a:ext cx="1087244" cy="1087244"/>
          </a:xfrm>
          <a:prstGeom prst="rect">
            <a:avLst/>
          </a:prstGeom>
          <a:effectLst/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CAF1111-0CEA-499C-8548-40B5D443108D}"/>
              </a:ext>
            </a:extLst>
          </p:cNvPr>
          <p:cNvSpPr txBox="1"/>
          <p:nvPr/>
        </p:nvSpPr>
        <p:spPr>
          <a:xfrm>
            <a:off x="5862979" y="5061066"/>
            <a:ext cx="620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Pharmacologic chaperone therapy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DE90E6-19BB-4300-970F-5486ADEFF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1375" y="3941686"/>
            <a:ext cx="468324" cy="46832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DB37011-EBD9-4298-A2A2-C7B0CC823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26" y="5593369"/>
            <a:ext cx="468324" cy="46832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7AC52BF-AF30-4A08-9B87-2A25D4E18A17}"/>
              </a:ext>
            </a:extLst>
          </p:cNvPr>
          <p:cNvSpPr txBox="1"/>
          <p:nvPr/>
        </p:nvSpPr>
        <p:spPr>
          <a:xfrm>
            <a:off x="1510055" y="5365866"/>
            <a:ext cx="3061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3C55"/>
                </a:solidFill>
              </a:rPr>
              <a:t>Gene therapy</a:t>
            </a:r>
          </a:p>
          <a:p>
            <a:pPr marL="180975" indent="-180975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Replace defective enzyme</a:t>
            </a:r>
          </a:p>
          <a:p>
            <a:pPr marL="180975" indent="-180975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Investigational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53DC7F-19B7-4B88-AD3E-C1D53E83B22C}"/>
              </a:ext>
            </a:extLst>
          </p:cNvPr>
          <p:cNvGrpSpPr/>
          <p:nvPr/>
        </p:nvGrpSpPr>
        <p:grpSpPr>
          <a:xfrm rot="1075062">
            <a:off x="1077832" y="4299405"/>
            <a:ext cx="631056" cy="622291"/>
            <a:chOff x="1043203" y="4293946"/>
            <a:chExt cx="661771" cy="652579"/>
          </a:xfrm>
          <a:solidFill>
            <a:srgbClr val="4A7A2A"/>
          </a:soli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5C0EC14-2F85-42D7-BDA4-C692B52D5973}"/>
                </a:ext>
              </a:extLst>
            </p:cNvPr>
            <p:cNvGrpSpPr/>
            <p:nvPr/>
          </p:nvGrpSpPr>
          <p:grpSpPr>
            <a:xfrm>
              <a:off x="1063262" y="4695135"/>
              <a:ext cx="250552" cy="251390"/>
              <a:chOff x="7036929" y="2976298"/>
              <a:chExt cx="1324574" cy="1329002"/>
            </a:xfrm>
            <a:grp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18D7118-B98A-4265-B3A8-498AEC21FCE4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tial Circle 51">
                <a:extLst>
                  <a:ext uri="{FF2B5EF4-FFF2-40B4-BE49-F238E27FC236}">
                    <a16:creationId xmlns:a16="http://schemas.microsoft.com/office/drawing/2014/main" id="{2AC7F4C0-947E-458D-8A11-9A798C136AE0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45ABFC17-8594-4C06-B33B-7AB53A175681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B959C8F-CDEA-4D2A-8734-DAE241B4737B}"/>
                </a:ext>
              </a:extLst>
            </p:cNvPr>
            <p:cNvGrpSpPr/>
            <p:nvPr/>
          </p:nvGrpSpPr>
          <p:grpSpPr>
            <a:xfrm rot="936059">
              <a:off x="1043203" y="4293947"/>
              <a:ext cx="250552" cy="251390"/>
              <a:chOff x="7036929" y="2976298"/>
              <a:chExt cx="1324574" cy="1329002"/>
            </a:xfrm>
            <a:grpFill/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7249D09-9D9C-46BE-BEAF-D992376DBC49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Partial Circle 40">
                <a:extLst>
                  <a:ext uri="{FF2B5EF4-FFF2-40B4-BE49-F238E27FC236}">
                    <a16:creationId xmlns:a16="http://schemas.microsoft.com/office/drawing/2014/main" id="{682C6B3C-443E-4E11-BB0D-529C5D166A3B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DC7DD74D-5E8C-4DE0-B3C7-322277F8D4E7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AB909BE-7D41-4864-9FE5-1EFFB868C44A}"/>
                </a:ext>
              </a:extLst>
            </p:cNvPr>
            <p:cNvGrpSpPr/>
            <p:nvPr/>
          </p:nvGrpSpPr>
          <p:grpSpPr>
            <a:xfrm>
              <a:off x="1454422" y="4293946"/>
              <a:ext cx="250552" cy="251390"/>
              <a:chOff x="7036929" y="2976298"/>
              <a:chExt cx="1324574" cy="1329002"/>
            </a:xfrm>
            <a:grpFill/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8FC2801-A220-46A0-966D-89E0060ED73C}"/>
                  </a:ext>
                </a:extLst>
              </p:cNvPr>
              <p:cNvSpPr/>
              <p:nvPr/>
            </p:nvSpPr>
            <p:spPr>
              <a:xfrm>
                <a:off x="7077970" y="3051789"/>
                <a:ext cx="1282998" cy="1220898"/>
              </a:xfrm>
              <a:custGeom>
                <a:avLst/>
                <a:gdLst>
                  <a:gd name="connsiteX0" fmla="*/ 320675 w 1228725"/>
                  <a:gd name="connsiteY0" fmla="*/ 0 h 1152525"/>
                  <a:gd name="connsiteX1" fmla="*/ 320675 w 1228725"/>
                  <a:gd name="connsiteY1" fmla="*/ 561975 h 1152525"/>
                  <a:gd name="connsiteX2" fmla="*/ 517525 w 1228725"/>
                  <a:gd name="connsiteY2" fmla="*/ 250825 h 1152525"/>
                  <a:gd name="connsiteX3" fmla="*/ 692150 w 1228725"/>
                  <a:gd name="connsiteY3" fmla="*/ 587375 h 1152525"/>
                  <a:gd name="connsiteX4" fmla="*/ 796925 w 1228725"/>
                  <a:gd name="connsiteY4" fmla="*/ 250825 h 1152525"/>
                  <a:gd name="connsiteX5" fmla="*/ 927100 w 1228725"/>
                  <a:gd name="connsiteY5" fmla="*/ 431800 h 1152525"/>
                  <a:gd name="connsiteX6" fmla="*/ 1057275 w 1228725"/>
                  <a:gd name="connsiteY6" fmla="*/ 114300 h 1152525"/>
                  <a:gd name="connsiteX7" fmla="*/ 1152525 w 1228725"/>
                  <a:gd name="connsiteY7" fmla="*/ 234950 h 1152525"/>
                  <a:gd name="connsiteX8" fmla="*/ 1216025 w 1228725"/>
                  <a:gd name="connsiteY8" fmla="*/ 444500 h 1152525"/>
                  <a:gd name="connsiteX9" fmla="*/ 1228725 w 1228725"/>
                  <a:gd name="connsiteY9" fmla="*/ 571500 h 1152525"/>
                  <a:gd name="connsiteX10" fmla="*/ 1193800 w 1228725"/>
                  <a:gd name="connsiteY10" fmla="*/ 733425 h 1152525"/>
                  <a:gd name="connsiteX11" fmla="*/ 1114425 w 1228725"/>
                  <a:gd name="connsiteY11" fmla="*/ 889000 h 1152525"/>
                  <a:gd name="connsiteX12" fmla="*/ 1019175 w 1228725"/>
                  <a:gd name="connsiteY12" fmla="*/ 1000125 h 1152525"/>
                  <a:gd name="connsiteX13" fmla="*/ 908050 w 1228725"/>
                  <a:gd name="connsiteY13" fmla="*/ 1085850 h 1152525"/>
                  <a:gd name="connsiteX14" fmla="*/ 758825 w 1228725"/>
                  <a:gd name="connsiteY14" fmla="*/ 1139825 h 1152525"/>
                  <a:gd name="connsiteX15" fmla="*/ 615950 w 1228725"/>
                  <a:gd name="connsiteY15" fmla="*/ 1152525 h 1152525"/>
                  <a:gd name="connsiteX16" fmla="*/ 406400 w 1228725"/>
                  <a:gd name="connsiteY16" fmla="*/ 1130300 h 1152525"/>
                  <a:gd name="connsiteX17" fmla="*/ 193675 w 1228725"/>
                  <a:gd name="connsiteY17" fmla="*/ 1000125 h 1152525"/>
                  <a:gd name="connsiteX18" fmla="*/ 47625 w 1228725"/>
                  <a:gd name="connsiteY18" fmla="*/ 819150 h 1152525"/>
                  <a:gd name="connsiteX19" fmla="*/ 3175 w 1228725"/>
                  <a:gd name="connsiteY19" fmla="*/ 619125 h 1152525"/>
                  <a:gd name="connsiteX20" fmla="*/ 0 w 1228725"/>
                  <a:gd name="connsiteY20" fmla="*/ 438150 h 1152525"/>
                  <a:gd name="connsiteX21" fmla="*/ 73025 w 1228725"/>
                  <a:gd name="connsiteY21" fmla="*/ 212725 h 1152525"/>
                  <a:gd name="connsiteX22" fmla="*/ 193675 w 1228725"/>
                  <a:gd name="connsiteY22" fmla="*/ 73025 h 1152525"/>
                  <a:gd name="connsiteX23" fmla="*/ 320675 w 1228725"/>
                  <a:gd name="connsiteY23" fmla="*/ 0 h 1152525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20675 w 1228725"/>
                  <a:gd name="connsiteY0" fmla="*/ 27961 h 1180486"/>
                  <a:gd name="connsiteX1" fmla="*/ 320675 w 1228725"/>
                  <a:gd name="connsiteY1" fmla="*/ 589936 h 1180486"/>
                  <a:gd name="connsiteX2" fmla="*/ 517525 w 1228725"/>
                  <a:gd name="connsiteY2" fmla="*/ 278786 h 1180486"/>
                  <a:gd name="connsiteX3" fmla="*/ 692150 w 1228725"/>
                  <a:gd name="connsiteY3" fmla="*/ 615336 h 1180486"/>
                  <a:gd name="connsiteX4" fmla="*/ 796925 w 1228725"/>
                  <a:gd name="connsiteY4" fmla="*/ 278786 h 1180486"/>
                  <a:gd name="connsiteX5" fmla="*/ 927100 w 1228725"/>
                  <a:gd name="connsiteY5" fmla="*/ 459761 h 1180486"/>
                  <a:gd name="connsiteX6" fmla="*/ 1057275 w 1228725"/>
                  <a:gd name="connsiteY6" fmla="*/ 142261 h 1180486"/>
                  <a:gd name="connsiteX7" fmla="*/ 1152525 w 1228725"/>
                  <a:gd name="connsiteY7" fmla="*/ 262911 h 1180486"/>
                  <a:gd name="connsiteX8" fmla="*/ 1216025 w 1228725"/>
                  <a:gd name="connsiteY8" fmla="*/ 472461 h 1180486"/>
                  <a:gd name="connsiteX9" fmla="*/ 1228725 w 1228725"/>
                  <a:gd name="connsiteY9" fmla="*/ 599461 h 1180486"/>
                  <a:gd name="connsiteX10" fmla="*/ 1193800 w 1228725"/>
                  <a:gd name="connsiteY10" fmla="*/ 761386 h 1180486"/>
                  <a:gd name="connsiteX11" fmla="*/ 1114425 w 1228725"/>
                  <a:gd name="connsiteY11" fmla="*/ 916961 h 1180486"/>
                  <a:gd name="connsiteX12" fmla="*/ 1019175 w 1228725"/>
                  <a:gd name="connsiteY12" fmla="*/ 1028086 h 1180486"/>
                  <a:gd name="connsiteX13" fmla="*/ 908050 w 1228725"/>
                  <a:gd name="connsiteY13" fmla="*/ 1113811 h 1180486"/>
                  <a:gd name="connsiteX14" fmla="*/ 758825 w 1228725"/>
                  <a:gd name="connsiteY14" fmla="*/ 1167786 h 1180486"/>
                  <a:gd name="connsiteX15" fmla="*/ 615950 w 1228725"/>
                  <a:gd name="connsiteY15" fmla="*/ 1180486 h 1180486"/>
                  <a:gd name="connsiteX16" fmla="*/ 406400 w 1228725"/>
                  <a:gd name="connsiteY16" fmla="*/ 1158261 h 1180486"/>
                  <a:gd name="connsiteX17" fmla="*/ 193675 w 1228725"/>
                  <a:gd name="connsiteY17" fmla="*/ 1028086 h 1180486"/>
                  <a:gd name="connsiteX18" fmla="*/ 47625 w 1228725"/>
                  <a:gd name="connsiteY18" fmla="*/ 847111 h 1180486"/>
                  <a:gd name="connsiteX19" fmla="*/ 3175 w 1228725"/>
                  <a:gd name="connsiteY19" fmla="*/ 647086 h 1180486"/>
                  <a:gd name="connsiteX20" fmla="*/ 0 w 1228725"/>
                  <a:gd name="connsiteY20" fmla="*/ 466111 h 1180486"/>
                  <a:gd name="connsiteX21" fmla="*/ 73025 w 1228725"/>
                  <a:gd name="connsiteY21" fmla="*/ 240686 h 1180486"/>
                  <a:gd name="connsiteX22" fmla="*/ 193675 w 1228725"/>
                  <a:gd name="connsiteY22" fmla="*/ 100986 h 1180486"/>
                  <a:gd name="connsiteX23" fmla="*/ 320675 w 1228725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69080 w 1240530"/>
                  <a:gd name="connsiteY6" fmla="*/ 142261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96710 w 1240530"/>
                  <a:gd name="connsiteY6" fmla="*/ 163750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  <a:gd name="connsiteX0" fmla="*/ 332480 w 1240530"/>
                  <a:gd name="connsiteY0" fmla="*/ 27961 h 1180486"/>
                  <a:gd name="connsiteX1" fmla="*/ 332480 w 1240530"/>
                  <a:gd name="connsiteY1" fmla="*/ 589936 h 1180486"/>
                  <a:gd name="connsiteX2" fmla="*/ 529330 w 1240530"/>
                  <a:gd name="connsiteY2" fmla="*/ 278786 h 1180486"/>
                  <a:gd name="connsiteX3" fmla="*/ 703955 w 1240530"/>
                  <a:gd name="connsiteY3" fmla="*/ 615336 h 1180486"/>
                  <a:gd name="connsiteX4" fmla="*/ 808730 w 1240530"/>
                  <a:gd name="connsiteY4" fmla="*/ 278786 h 1180486"/>
                  <a:gd name="connsiteX5" fmla="*/ 938905 w 1240530"/>
                  <a:gd name="connsiteY5" fmla="*/ 459761 h 1180486"/>
                  <a:gd name="connsiteX6" fmla="*/ 1056802 w 1240530"/>
                  <a:gd name="connsiteY6" fmla="*/ 191379 h 1180486"/>
                  <a:gd name="connsiteX7" fmla="*/ 1164330 w 1240530"/>
                  <a:gd name="connsiteY7" fmla="*/ 262911 h 1180486"/>
                  <a:gd name="connsiteX8" fmla="*/ 1227830 w 1240530"/>
                  <a:gd name="connsiteY8" fmla="*/ 472461 h 1180486"/>
                  <a:gd name="connsiteX9" fmla="*/ 1240530 w 1240530"/>
                  <a:gd name="connsiteY9" fmla="*/ 599461 h 1180486"/>
                  <a:gd name="connsiteX10" fmla="*/ 1205605 w 1240530"/>
                  <a:gd name="connsiteY10" fmla="*/ 761386 h 1180486"/>
                  <a:gd name="connsiteX11" fmla="*/ 1126230 w 1240530"/>
                  <a:gd name="connsiteY11" fmla="*/ 916961 h 1180486"/>
                  <a:gd name="connsiteX12" fmla="*/ 1030980 w 1240530"/>
                  <a:gd name="connsiteY12" fmla="*/ 1028086 h 1180486"/>
                  <a:gd name="connsiteX13" fmla="*/ 919855 w 1240530"/>
                  <a:gd name="connsiteY13" fmla="*/ 1113811 h 1180486"/>
                  <a:gd name="connsiteX14" fmla="*/ 770630 w 1240530"/>
                  <a:gd name="connsiteY14" fmla="*/ 1167786 h 1180486"/>
                  <a:gd name="connsiteX15" fmla="*/ 627755 w 1240530"/>
                  <a:gd name="connsiteY15" fmla="*/ 1180486 h 1180486"/>
                  <a:gd name="connsiteX16" fmla="*/ 418205 w 1240530"/>
                  <a:gd name="connsiteY16" fmla="*/ 1158261 h 1180486"/>
                  <a:gd name="connsiteX17" fmla="*/ 205480 w 1240530"/>
                  <a:gd name="connsiteY17" fmla="*/ 1028086 h 1180486"/>
                  <a:gd name="connsiteX18" fmla="*/ 59430 w 1240530"/>
                  <a:gd name="connsiteY18" fmla="*/ 847111 h 1180486"/>
                  <a:gd name="connsiteX19" fmla="*/ 14980 w 1240530"/>
                  <a:gd name="connsiteY19" fmla="*/ 647086 h 1180486"/>
                  <a:gd name="connsiteX20" fmla="*/ 11805 w 1240530"/>
                  <a:gd name="connsiteY20" fmla="*/ 466111 h 1180486"/>
                  <a:gd name="connsiteX21" fmla="*/ 84830 w 1240530"/>
                  <a:gd name="connsiteY21" fmla="*/ 240686 h 1180486"/>
                  <a:gd name="connsiteX22" fmla="*/ 205480 w 1240530"/>
                  <a:gd name="connsiteY22" fmla="*/ 100986 h 1180486"/>
                  <a:gd name="connsiteX23" fmla="*/ 332480 w 1240530"/>
                  <a:gd name="connsiteY23" fmla="*/ 27961 h 118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0530" h="1180486">
                    <a:moveTo>
                      <a:pt x="332480" y="27961"/>
                    </a:moveTo>
                    <a:lnTo>
                      <a:pt x="332480" y="589936"/>
                    </a:lnTo>
                    <a:lnTo>
                      <a:pt x="529330" y="278786"/>
                    </a:lnTo>
                    <a:lnTo>
                      <a:pt x="703955" y="615336"/>
                    </a:lnTo>
                    <a:lnTo>
                      <a:pt x="808730" y="278786"/>
                    </a:lnTo>
                    <a:lnTo>
                      <a:pt x="938905" y="459761"/>
                    </a:lnTo>
                    <a:lnTo>
                      <a:pt x="1056802" y="191379"/>
                    </a:lnTo>
                    <a:lnTo>
                      <a:pt x="1164330" y="262911"/>
                    </a:lnTo>
                    <a:lnTo>
                      <a:pt x="1227830" y="472461"/>
                    </a:lnTo>
                    <a:lnTo>
                      <a:pt x="1240530" y="599461"/>
                    </a:lnTo>
                    <a:lnTo>
                      <a:pt x="1205605" y="761386"/>
                    </a:lnTo>
                    <a:lnTo>
                      <a:pt x="1126230" y="916961"/>
                    </a:lnTo>
                    <a:lnTo>
                      <a:pt x="1030980" y="1028086"/>
                    </a:lnTo>
                    <a:lnTo>
                      <a:pt x="919855" y="1113811"/>
                    </a:lnTo>
                    <a:lnTo>
                      <a:pt x="770630" y="1167786"/>
                    </a:lnTo>
                    <a:lnTo>
                      <a:pt x="627755" y="1180486"/>
                    </a:lnTo>
                    <a:lnTo>
                      <a:pt x="418205" y="1158261"/>
                    </a:lnTo>
                    <a:lnTo>
                      <a:pt x="205480" y="1028086"/>
                    </a:lnTo>
                    <a:lnTo>
                      <a:pt x="59430" y="847111"/>
                    </a:lnTo>
                    <a:lnTo>
                      <a:pt x="14980" y="647086"/>
                    </a:lnTo>
                    <a:cubicBezTo>
                      <a:pt x="7043" y="583586"/>
                      <a:pt x="-12537" y="541253"/>
                      <a:pt x="11805" y="466111"/>
                    </a:cubicBezTo>
                    <a:lnTo>
                      <a:pt x="84830" y="240686"/>
                    </a:lnTo>
                    <a:cubicBezTo>
                      <a:pt x="109172" y="165544"/>
                      <a:pt x="164205" y="136440"/>
                      <a:pt x="205480" y="100986"/>
                    </a:cubicBezTo>
                    <a:cubicBezTo>
                      <a:pt x="246755" y="65532"/>
                      <a:pt x="311313" y="-53531"/>
                      <a:pt x="332480" y="279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Partial Circle 37">
                <a:extLst>
                  <a:ext uri="{FF2B5EF4-FFF2-40B4-BE49-F238E27FC236}">
                    <a16:creationId xmlns:a16="http://schemas.microsoft.com/office/drawing/2014/main" id="{A573A48D-5A40-4580-9D7B-3EB593244A3F}"/>
                  </a:ext>
                </a:extLst>
              </p:cNvPr>
              <p:cNvSpPr/>
              <p:nvPr/>
            </p:nvSpPr>
            <p:spPr>
              <a:xfrm>
                <a:off x="7066269" y="3010066"/>
                <a:ext cx="1295234" cy="1295234"/>
              </a:xfrm>
              <a:prstGeom prst="pie">
                <a:avLst>
                  <a:gd name="adj1" fmla="val 1035651"/>
                  <a:gd name="adj2" fmla="val 1063531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6FE11537-F949-45D5-8BD9-84DE51446D9F}"/>
                  </a:ext>
                </a:extLst>
              </p:cNvPr>
              <p:cNvSpPr/>
              <p:nvPr/>
            </p:nvSpPr>
            <p:spPr>
              <a:xfrm rot="15112353">
                <a:off x="7036929" y="2976298"/>
                <a:ext cx="1315533" cy="1315533"/>
              </a:xfrm>
              <a:prstGeom prst="blockArc">
                <a:avLst>
                  <a:gd name="adj1" fmla="val 10800000"/>
                  <a:gd name="adj2" fmla="val 20960034"/>
                  <a:gd name="adj3" fmla="val 4066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4C7E0D-0AB5-4D01-BB31-5EDA361A2F6F}"/>
              </a:ext>
            </a:extLst>
          </p:cNvPr>
          <p:cNvGrpSpPr/>
          <p:nvPr/>
        </p:nvGrpSpPr>
        <p:grpSpPr>
          <a:xfrm>
            <a:off x="1060801" y="4321133"/>
            <a:ext cx="506227" cy="509848"/>
            <a:chOff x="2286351" y="4670383"/>
            <a:chExt cx="506227" cy="509848"/>
          </a:xfrm>
          <a:solidFill>
            <a:srgbClr val="FF5050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80FC6F1-FB9E-4143-8782-2184203DBC21}"/>
                </a:ext>
              </a:extLst>
            </p:cNvPr>
            <p:cNvSpPr/>
            <p:nvPr/>
          </p:nvSpPr>
          <p:spPr>
            <a:xfrm>
              <a:off x="2286351" y="4670383"/>
              <a:ext cx="182377" cy="185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49AAB9-6020-4361-A2C0-A9FC88C753E3}"/>
                </a:ext>
              </a:extLst>
            </p:cNvPr>
            <p:cNvSpPr/>
            <p:nvPr/>
          </p:nvSpPr>
          <p:spPr>
            <a:xfrm>
              <a:off x="2610201" y="4765633"/>
              <a:ext cx="182377" cy="185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400A913-0ECC-44FD-A73D-AF345B814615}"/>
                </a:ext>
              </a:extLst>
            </p:cNvPr>
            <p:cNvSpPr/>
            <p:nvPr/>
          </p:nvSpPr>
          <p:spPr>
            <a:xfrm>
              <a:off x="2362551" y="4994233"/>
              <a:ext cx="182377" cy="185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195B9C-70DC-4D63-A9E1-B002BBCA6761}"/>
              </a:ext>
            </a:extLst>
          </p:cNvPr>
          <p:cNvGrpSpPr/>
          <p:nvPr/>
        </p:nvGrpSpPr>
        <p:grpSpPr>
          <a:xfrm>
            <a:off x="285750" y="2928933"/>
            <a:ext cx="1514475" cy="1309691"/>
            <a:chOff x="285750" y="2928933"/>
            <a:chExt cx="1514475" cy="1309691"/>
          </a:xfrm>
          <a:solidFill>
            <a:schemeClr val="tx1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63CEE86-8F5B-4921-BB5B-A812D89622CE}"/>
                </a:ext>
              </a:extLst>
            </p:cNvPr>
            <p:cNvSpPr/>
            <p:nvPr/>
          </p:nvSpPr>
          <p:spPr>
            <a:xfrm>
              <a:off x="1395413" y="3790945"/>
              <a:ext cx="404812" cy="4476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0FF61D7-271E-4444-8D22-2F86BCC607BE}"/>
                </a:ext>
              </a:extLst>
            </p:cNvPr>
            <p:cNvSpPr/>
            <p:nvPr/>
          </p:nvSpPr>
          <p:spPr>
            <a:xfrm>
              <a:off x="285750" y="2928933"/>
              <a:ext cx="404812" cy="4476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22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2.96296E-6 L -0.0737 -0.17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0D91FD2-8E84-40D7-83E3-C2C5AD7B0D2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successful disposal, waste must be</a:t>
            </a:r>
          </a:p>
          <a:p>
            <a:pPr lvl="1"/>
            <a:r>
              <a:rPr lang="en-US" sz="2000" dirty="0"/>
              <a:t>Recognized</a:t>
            </a:r>
          </a:p>
          <a:p>
            <a:pPr lvl="1"/>
            <a:r>
              <a:rPr lang="en-US" sz="2000" dirty="0"/>
              <a:t>Transported into the lysosome</a:t>
            </a:r>
          </a:p>
          <a:p>
            <a:pPr lvl="1"/>
            <a:r>
              <a:rPr lang="en-US" sz="2000" dirty="0"/>
              <a:t>Degraded by a specific enzyme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124C70-2D63-442D-9A96-5C0203F9A2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Marques ARA, </a:t>
            </a:r>
            <a:r>
              <a:rPr lang="en-US" altLang="en-US" dirty="0" err="1"/>
              <a:t>Saftig</a:t>
            </a:r>
            <a:r>
              <a:rPr lang="en-US" altLang="en-US" dirty="0"/>
              <a:t> P. </a:t>
            </a:r>
            <a:r>
              <a:rPr lang="en-US" altLang="en-US" i="1" dirty="0"/>
              <a:t>J Cell Sci. </a:t>
            </a:r>
            <a:r>
              <a:rPr lang="en-US" altLang="en-US" dirty="0"/>
              <a:t>2019;132. </a:t>
            </a:r>
            <a:r>
              <a:rPr lang="en-US" dirty="0"/>
              <a:t>doi:10.1242/jcs.221739.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E9E4E0-72C0-4338-AC68-EB1080B5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Lysosome in Disease</a:t>
            </a:r>
          </a:p>
        </p:txBody>
      </p:sp>
    </p:spTree>
    <p:extLst>
      <p:ext uri="{BB962C8B-B14F-4D97-AF65-F5344CB8AC3E}">
        <p14:creationId xmlns:p14="http://schemas.microsoft.com/office/powerpoint/2010/main" val="4116267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6F0A8-15EC-4107-801B-0EAECAB01A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Zimran</a:t>
            </a:r>
            <a:r>
              <a:rPr lang="en-US" dirty="0"/>
              <a:t> A, et al</a:t>
            </a:r>
            <a:r>
              <a:rPr lang="en-US" i="1" dirty="0"/>
              <a:t>. Blood.</a:t>
            </a:r>
            <a:r>
              <a:rPr lang="en-US" dirty="0"/>
              <a:t> 2011;</a:t>
            </a:r>
            <a:r>
              <a:rPr lang="en-US" b="1" dirty="0"/>
              <a:t>118</a:t>
            </a:r>
            <a:r>
              <a:rPr lang="en-US" dirty="0"/>
              <a:t>:5767-5773. Gonzalez DE, et al.</a:t>
            </a:r>
            <a:r>
              <a:rPr lang="en-US" i="1" dirty="0"/>
              <a:t> Am J </a:t>
            </a:r>
            <a:r>
              <a:rPr lang="en-US" i="1" dirty="0" err="1"/>
              <a:t>Hematol</a:t>
            </a:r>
            <a:r>
              <a:rPr lang="en-US" i="1" dirty="0"/>
              <a:t>.</a:t>
            </a:r>
            <a:r>
              <a:rPr lang="en-US" dirty="0"/>
              <a:t> 2013;</a:t>
            </a:r>
            <a:r>
              <a:rPr lang="en-US" b="1" dirty="0"/>
              <a:t>88</a:t>
            </a:r>
            <a:r>
              <a:rPr lang="en-US" dirty="0"/>
              <a:t>:166-171. Martins AM,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</a:t>
            </a:r>
            <a:r>
              <a:rPr lang="en-US" dirty="0"/>
              <a:t> 2009;</a:t>
            </a:r>
            <a:r>
              <a:rPr lang="en-US" b="1" dirty="0"/>
              <a:t>155</a:t>
            </a:r>
            <a:r>
              <a:rPr lang="en-US" dirty="0"/>
              <a:t>:S10-18. </a:t>
            </a:r>
            <a:r>
              <a:rPr lang="en-US" dirty="0" err="1"/>
              <a:t>Eng</a:t>
            </a:r>
            <a:r>
              <a:rPr lang="en-US" dirty="0"/>
              <a:t> CM, et al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Med. </a:t>
            </a:r>
            <a:r>
              <a:rPr lang="en-US" dirty="0"/>
              <a:t>2001;</a:t>
            </a:r>
            <a:r>
              <a:rPr lang="en-US" b="1" dirty="0"/>
              <a:t>345:</a:t>
            </a:r>
            <a:r>
              <a:rPr lang="en-US" dirty="0"/>
              <a:t>9-16. </a:t>
            </a:r>
            <a:r>
              <a:rPr lang="en-US" dirty="0" err="1"/>
              <a:t>Schiffmann</a:t>
            </a:r>
            <a:r>
              <a:rPr lang="en-US" dirty="0"/>
              <a:t> R, et al. </a:t>
            </a:r>
            <a:r>
              <a:rPr lang="en-US" i="1" dirty="0"/>
              <a:t>JAMA.</a:t>
            </a:r>
            <a:r>
              <a:rPr lang="en-US" dirty="0"/>
              <a:t> 2001;</a:t>
            </a:r>
            <a:r>
              <a:rPr lang="en-US" b="1" dirty="0"/>
              <a:t>285</a:t>
            </a:r>
            <a:r>
              <a:rPr lang="en-US" dirty="0"/>
              <a:t>:2743-2749. Germain DP, et al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Med.</a:t>
            </a:r>
            <a:r>
              <a:rPr lang="en-US" dirty="0"/>
              <a:t> 2016;</a:t>
            </a:r>
            <a:r>
              <a:rPr lang="en-US" b="1" dirty="0"/>
              <a:t>375</a:t>
            </a:r>
            <a:r>
              <a:rPr lang="en-US" dirty="0"/>
              <a:t>:545-555. </a:t>
            </a:r>
            <a:r>
              <a:rPr lang="en-US" dirty="0" err="1"/>
              <a:t>Parini</a:t>
            </a:r>
            <a:r>
              <a:rPr lang="en-US" dirty="0"/>
              <a:t> R, </a:t>
            </a:r>
            <a:r>
              <a:rPr lang="en-US" dirty="0" err="1"/>
              <a:t>Deodato</a:t>
            </a:r>
            <a:r>
              <a:rPr lang="en-US" dirty="0"/>
              <a:t> F. </a:t>
            </a:r>
            <a:r>
              <a:rPr lang="en-US" i="1" dirty="0"/>
              <a:t>Int J Mol Sci. </a:t>
            </a:r>
            <a:r>
              <a:rPr lang="en-US" dirty="0"/>
              <a:t>2020;21:2975. Wraith JE. </a:t>
            </a:r>
            <a:r>
              <a:rPr lang="en-US" i="1" dirty="0"/>
              <a:t>Expert </a:t>
            </a:r>
            <a:r>
              <a:rPr lang="en-US" i="1" dirty="0" err="1"/>
              <a:t>Opin</a:t>
            </a:r>
            <a:r>
              <a:rPr lang="en-US" i="1" dirty="0"/>
              <a:t> </a:t>
            </a:r>
            <a:r>
              <a:rPr lang="en-US" i="1" dirty="0" err="1"/>
              <a:t>Pharmacother</a:t>
            </a:r>
            <a:r>
              <a:rPr lang="en-US" i="1" dirty="0"/>
              <a:t>. </a:t>
            </a:r>
            <a:r>
              <a:rPr lang="en-US" dirty="0"/>
              <a:t>2005;6:489-506. Nicolino M, et al. </a:t>
            </a:r>
            <a:r>
              <a:rPr lang="en-US" i="1" dirty="0"/>
              <a:t>Genet Med. </a:t>
            </a:r>
            <a:r>
              <a:rPr lang="en-US" dirty="0"/>
              <a:t>2009;11:210-219. </a:t>
            </a:r>
            <a:r>
              <a:rPr lang="en-US" dirty="0" err="1"/>
              <a:t>Muenzer</a:t>
            </a:r>
            <a:r>
              <a:rPr lang="en-US" dirty="0"/>
              <a:t> J, et al.</a:t>
            </a:r>
            <a:r>
              <a:rPr lang="en-US" i="1" dirty="0"/>
              <a:t> Genet Med</a:t>
            </a:r>
            <a:r>
              <a:rPr lang="en-US" dirty="0"/>
              <a:t>. 2011;13:95-101. </a:t>
            </a:r>
            <a:r>
              <a:rPr lang="en-US" dirty="0" err="1"/>
              <a:t>Hendriksz</a:t>
            </a:r>
            <a:r>
              <a:rPr lang="en-US" dirty="0"/>
              <a:t> CJ, et al. </a:t>
            </a:r>
            <a:r>
              <a:rPr lang="en-US" i="1" dirty="0"/>
              <a:t>J Inherit </a:t>
            </a:r>
            <a:r>
              <a:rPr lang="en-US" i="1" dirty="0" err="1"/>
              <a:t>Metab</a:t>
            </a:r>
            <a:r>
              <a:rPr lang="en-US" i="1" dirty="0"/>
              <a:t> Dis. </a:t>
            </a:r>
            <a:r>
              <a:rPr lang="en-US" dirty="0"/>
              <a:t>2014;37:979-90. Harmatz PR, et al. </a:t>
            </a:r>
            <a:r>
              <a:rPr lang="en-US" i="1" dirty="0"/>
              <a:t>J Inherit </a:t>
            </a:r>
            <a:r>
              <a:rPr lang="en-US" i="1" dirty="0" err="1"/>
              <a:t>Metab</a:t>
            </a:r>
            <a:r>
              <a:rPr lang="en-US" i="1" dirty="0"/>
              <a:t> Dis. </a:t>
            </a:r>
            <a:r>
              <a:rPr lang="en-US" dirty="0"/>
              <a:t>2014;37:277-287. Harmatz P, et al. </a:t>
            </a:r>
            <a:r>
              <a:rPr lang="en-US" i="1" dirty="0"/>
              <a:t>Mol Genet </a:t>
            </a:r>
            <a:r>
              <a:rPr lang="en-US" i="1" dirty="0" err="1"/>
              <a:t>Metab</a:t>
            </a:r>
            <a:r>
              <a:rPr lang="en-US" i="1" dirty="0"/>
              <a:t>. </a:t>
            </a:r>
            <a:r>
              <a:rPr lang="en-US" dirty="0"/>
              <a:t>2018;123:488-494. Burton BK, et al.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Med. </a:t>
            </a:r>
            <a:r>
              <a:rPr lang="en-US" dirty="0"/>
              <a:t>2015;373:1010-1020.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A0CD8D-345A-4782-B7BF-0977742F2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Therapies for LSDs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301BCDC3-C171-4A12-A8B1-F119435FD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66935"/>
              </p:ext>
            </p:extLst>
          </p:nvPr>
        </p:nvGraphicFramePr>
        <p:xfrm>
          <a:off x="303408" y="1755401"/>
          <a:ext cx="11583800" cy="388059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887592">
                  <a:extLst>
                    <a:ext uri="{9D8B030D-6E8A-4147-A177-3AD203B41FA5}">
                      <a16:colId xmlns:a16="http://schemas.microsoft.com/office/drawing/2014/main" val="2992117394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1513731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231813271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1429438284"/>
                    </a:ext>
                  </a:extLst>
                </a:gridCol>
                <a:gridCol w="431806">
                  <a:extLst>
                    <a:ext uri="{9D8B030D-6E8A-4147-A177-3AD203B41FA5}">
                      <a16:colId xmlns:a16="http://schemas.microsoft.com/office/drawing/2014/main" val="2818829158"/>
                    </a:ext>
                  </a:extLst>
                </a:gridCol>
                <a:gridCol w="2133594">
                  <a:extLst>
                    <a:ext uri="{9D8B030D-6E8A-4147-A177-3AD203B41FA5}">
                      <a16:colId xmlns:a16="http://schemas.microsoft.com/office/drawing/2014/main" val="3968082186"/>
                    </a:ext>
                  </a:extLst>
                </a:gridCol>
                <a:gridCol w="431808">
                  <a:extLst>
                    <a:ext uri="{9D8B030D-6E8A-4147-A177-3AD203B41FA5}">
                      <a16:colId xmlns:a16="http://schemas.microsoft.com/office/drawing/2014/main" val="1675604155"/>
                    </a:ext>
                  </a:extLst>
                </a:gridCol>
              </a:tblGrid>
              <a:tr h="375398">
                <a:tc>
                  <a:txBody>
                    <a:bodyPr/>
                    <a:lstStyle/>
                    <a:p>
                      <a:r>
                        <a:rPr lang="en-US" sz="1600" b="1" dirty="0"/>
                        <a:t>LSD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Enzyme Replacement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Substrate Reduction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Chaperone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88385"/>
                  </a:ext>
                </a:extLst>
              </a:tr>
              <a:tr h="127250">
                <a:tc>
                  <a:txBody>
                    <a:bodyPr/>
                    <a:lstStyle/>
                    <a:p>
                      <a:r>
                        <a:rPr lang="en-US" sz="1600" b="1" dirty="0"/>
                        <a:t>MPS 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2057400" algn="r"/>
                        </a:tabLst>
                      </a:pPr>
                      <a:r>
                        <a:rPr lang="en-US" sz="1600" b="0" dirty="0" err="1"/>
                        <a:t>Laronidase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2057400" algn="r"/>
                        </a:tabLst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99494"/>
                  </a:ext>
                </a:extLst>
              </a:tr>
              <a:tr h="170952">
                <a:tc>
                  <a:txBody>
                    <a:bodyPr/>
                    <a:lstStyle/>
                    <a:p>
                      <a:r>
                        <a:rPr lang="en-US" sz="1600" b="1" dirty="0"/>
                        <a:t>Fabry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err="1"/>
                        <a:t>Agalsidase</a:t>
                      </a:r>
                      <a:r>
                        <a:rPr lang="en-US" sz="1600" b="0" dirty="0"/>
                        <a:t> beta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Migalastat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393690"/>
                  </a:ext>
                </a:extLst>
              </a:tr>
              <a:tr h="190614">
                <a:tc>
                  <a:txBody>
                    <a:bodyPr/>
                    <a:lstStyle/>
                    <a:p>
                      <a:r>
                        <a:rPr lang="en-US" sz="1600" b="1" dirty="0"/>
                        <a:t>Gaucher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err="1"/>
                        <a:t>Imiglucerase</a:t>
                      </a:r>
                      <a:endParaRPr lang="en-US" sz="1600" b="0" dirty="0"/>
                    </a:p>
                    <a:p>
                      <a:pPr algn="r"/>
                      <a:r>
                        <a:rPr lang="en-US" sz="1600" b="0" dirty="0" err="1"/>
                        <a:t>Velaglucerase</a:t>
                      </a:r>
                      <a:endParaRPr lang="en-US" sz="1600" b="0" dirty="0"/>
                    </a:p>
                    <a:p>
                      <a:pPr algn="r"/>
                      <a:r>
                        <a:rPr lang="en-US" sz="1600" b="0" dirty="0" err="1"/>
                        <a:t>Taliglucerase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err="1"/>
                        <a:t>Miglustat</a:t>
                      </a:r>
                      <a:endParaRPr lang="en-US" sz="1600" b="0" dirty="0"/>
                    </a:p>
                    <a:p>
                      <a:pPr algn="r"/>
                      <a:r>
                        <a:rPr lang="en-US" sz="1600" b="0" dirty="0"/>
                        <a:t>Eliglustat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573605"/>
                  </a:ext>
                </a:extLst>
              </a:tr>
              <a:tr h="134677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Pompe</a:t>
                      </a:r>
                      <a:r>
                        <a:rPr lang="en-US" sz="1600" b="1" dirty="0"/>
                        <a:t>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/>
                        <a:t>Alglucosidase</a:t>
                      </a:r>
                      <a:r>
                        <a:rPr lang="en-US" sz="1600" b="0" dirty="0"/>
                        <a:t> alfa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879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/>
                        <a:t>MPS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/>
                        <a:t>Idursulfase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937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/>
                        <a:t>MPS 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/>
                        <a:t>Elosulfase</a:t>
                      </a:r>
                      <a:r>
                        <a:rPr lang="en-US" sz="1600" b="0" dirty="0"/>
                        <a:t> alfa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192927"/>
                  </a:ext>
                </a:extLst>
              </a:tr>
              <a:tr h="126083">
                <a:tc>
                  <a:txBody>
                    <a:bodyPr/>
                    <a:lstStyle/>
                    <a:p>
                      <a:r>
                        <a:rPr lang="en-US" sz="1600" b="1" dirty="0"/>
                        <a:t>MPS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/>
                        <a:t>Galsulfase</a:t>
                      </a:r>
                      <a:r>
                        <a:rPr lang="en-US" sz="1600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582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/>
                        <a:t>MPS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/>
                        <a:t>Vestronidase</a:t>
                      </a:r>
                      <a:r>
                        <a:rPr lang="en-US" sz="1600" b="0" dirty="0"/>
                        <a:t> alfa-</a:t>
                      </a:r>
                      <a:r>
                        <a:rPr lang="en-US" sz="1600" b="0" dirty="0" err="1"/>
                        <a:t>jvbk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620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/>
                        <a:t>Lysosomal acid lipase deficiency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/>
                        <a:t>Sebelipase</a:t>
                      </a:r>
                      <a:r>
                        <a:rPr lang="en-US" sz="1600" b="0" dirty="0"/>
                        <a:t> alfa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189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3163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41DFE-3C9D-447E-B016-D08399CD2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936FDF-7BBD-4F8A-B5D6-536E5036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F13AD-A55E-4EF6-B378-EA3418A69D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Look for symptom complexes that would suggest an underlying LSD</a:t>
            </a:r>
          </a:p>
          <a:p>
            <a:r>
              <a:rPr lang="en-US" dirty="0"/>
              <a:t>Early recognition is important</a:t>
            </a:r>
          </a:p>
          <a:p>
            <a:pPr lvl="1"/>
            <a:r>
              <a:rPr lang="en-US" dirty="0"/>
              <a:t>Begin treatment before irreversible pathology manifests</a:t>
            </a:r>
          </a:p>
          <a:p>
            <a:pPr lvl="1"/>
            <a:r>
              <a:rPr lang="en-US" dirty="0"/>
              <a:t>Family planning for LSDs that cannot currently be treated</a:t>
            </a:r>
          </a:p>
          <a:p>
            <a:r>
              <a:rPr lang="en-US" dirty="0"/>
              <a:t>Newborn screening </a:t>
            </a:r>
          </a:p>
          <a:p>
            <a:pPr lvl="1"/>
            <a:r>
              <a:rPr lang="en-US" dirty="0"/>
              <a:t>Positive screening test results are not sufficient for diagnosis</a:t>
            </a:r>
          </a:p>
          <a:p>
            <a:r>
              <a:rPr lang="en-US" dirty="0"/>
              <a:t>Approved treatments are available to address several of the LSDs</a:t>
            </a:r>
          </a:p>
        </p:txBody>
      </p:sp>
    </p:spTree>
    <p:extLst>
      <p:ext uri="{BB962C8B-B14F-4D97-AF65-F5344CB8AC3E}">
        <p14:creationId xmlns:p14="http://schemas.microsoft.com/office/powerpoint/2010/main" val="7833851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1646B7-8A39-416F-8384-EEA474280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</p:spTree>
    <p:extLst>
      <p:ext uri="{BB962C8B-B14F-4D97-AF65-F5344CB8AC3E}">
        <p14:creationId xmlns:p14="http://schemas.microsoft.com/office/powerpoint/2010/main" val="34242619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26B301-FEE6-4640-9DFE-7794197D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84001"/>
            <a:ext cx="6794736" cy="1701256"/>
          </a:xfrm>
        </p:spPr>
        <p:txBody>
          <a:bodyPr/>
          <a:lstStyle/>
          <a:p>
            <a:r>
              <a:rPr lang="en-US" altLang="en-US" dirty="0"/>
              <a:t>Attenuated Mucopolysaccharidoses Diagnostic Algorithm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6B8820-8F89-41EE-B010-27455BF57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Cimaz</a:t>
            </a:r>
            <a:r>
              <a:rPr lang="en-US" dirty="0"/>
              <a:t> R, et al. </a:t>
            </a:r>
            <a:r>
              <a:rPr lang="en-US" i="1" dirty="0"/>
              <a:t>Ped Rheum. </a:t>
            </a:r>
            <a:r>
              <a:rPr lang="en-US" dirty="0"/>
              <a:t>2009;7:18. doi:10.1186/1546-0096-7-18.</a:t>
            </a: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8D7275B-7EA7-49C8-BE62-04AB1A0F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532" y="42112"/>
            <a:ext cx="6232358" cy="62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629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8F5A-4E59-4DF6-B124-9140E4E4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Pediatric Gaucher Disease Diagnostic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6E700-FD1E-432F-AEED-51F0490E2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Adapted from Di Rocco M, et al. </a:t>
            </a:r>
            <a:r>
              <a:rPr lang="en-US" i="1" dirty="0" err="1"/>
              <a:t>Pediatr</a:t>
            </a:r>
            <a:r>
              <a:rPr lang="en-US" i="1" dirty="0"/>
              <a:t> Blood Cancer. </a:t>
            </a:r>
            <a:r>
              <a:rPr lang="en-US" dirty="0"/>
              <a:t>2014;61:1905-1909.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D8084-1919-41BF-82E1-996022768A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23410" y="759863"/>
            <a:ext cx="7745181" cy="56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211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F29A-A764-4260-8301-270CF043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Gaucher Disease Diagnostic Algorithm: Ashkenazi Ancestry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DCF7B-3B34-407E-9BC9-21C5E2E56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Mistry PK, et al. </a:t>
            </a:r>
            <a:r>
              <a:rPr lang="en-US" i="1" dirty="0"/>
              <a:t>Am J </a:t>
            </a:r>
            <a:r>
              <a:rPr lang="en-US" i="1" dirty="0" err="1"/>
              <a:t>Hematol</a:t>
            </a:r>
            <a:r>
              <a:rPr lang="en-US" i="1" dirty="0"/>
              <a:t>. </a:t>
            </a:r>
            <a:r>
              <a:rPr lang="en-US" dirty="0"/>
              <a:t>2011;86:110-115.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63EBA-EF78-49DB-BF71-572D32C3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9562" y="1820133"/>
            <a:ext cx="11612876" cy="3217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38DC9A-86FC-4BA3-B84B-8EC51D633A49}"/>
              </a:ext>
            </a:extLst>
          </p:cNvPr>
          <p:cNvSpPr txBox="1"/>
          <p:nvPr/>
        </p:nvSpPr>
        <p:spPr>
          <a:xfrm>
            <a:off x="156411" y="6009774"/>
            <a:ext cx="881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80808"/>
                </a:solidFill>
              </a:rPr>
              <a:t>(Gaucher disease frequency ~1:800; Hematologic malignancies 1:2,500) </a:t>
            </a:r>
          </a:p>
        </p:txBody>
      </p:sp>
    </p:spTree>
    <p:extLst>
      <p:ext uri="{BB962C8B-B14F-4D97-AF65-F5344CB8AC3E}">
        <p14:creationId xmlns:p14="http://schemas.microsoft.com/office/powerpoint/2010/main" val="29088552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BFD5-0641-417E-BB01-F7D16E07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Gaucher Disease Diagnostic Algorithm: No Ashkenazi Ancestry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B6BDD-4135-459F-9C4E-DFE1314DB4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Mistry PK, et al. </a:t>
            </a:r>
            <a:r>
              <a:rPr lang="en-US" i="1" dirty="0"/>
              <a:t>Am J </a:t>
            </a:r>
            <a:r>
              <a:rPr lang="en-US" i="1" dirty="0" err="1"/>
              <a:t>Hematol</a:t>
            </a:r>
            <a:r>
              <a:rPr lang="en-US" i="1" dirty="0"/>
              <a:t>. </a:t>
            </a:r>
            <a:r>
              <a:rPr lang="en-US" dirty="0"/>
              <a:t>2011;86:110-115.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6B0B8-5097-48DC-9178-0E758242FC52}"/>
              </a:ext>
            </a:extLst>
          </p:cNvPr>
          <p:cNvSpPr txBox="1"/>
          <p:nvPr/>
        </p:nvSpPr>
        <p:spPr>
          <a:xfrm>
            <a:off x="156411" y="6009774"/>
            <a:ext cx="881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80808"/>
                </a:solidFill>
              </a:rPr>
              <a:t>(Gaucher disease frequency ~1:40,000–100,000; Hematologic malignancies </a:t>
            </a:r>
            <a:r>
              <a:rPr lang="en-US" sz="1100" dirty="0">
                <a:solidFill>
                  <a:srgbClr val="080808"/>
                </a:solidFill>
                <a:cs typeface="Arial" panose="020B0604020202020204" pitchFamily="34" charset="0"/>
              </a:rPr>
              <a:t>~</a:t>
            </a:r>
            <a:r>
              <a:rPr lang="en-US" sz="1100" dirty="0">
                <a:solidFill>
                  <a:srgbClr val="080808"/>
                </a:solidFill>
              </a:rPr>
              <a:t>40:100,000)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91910-B291-46C3-B10A-4DDE3378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9560" y="816858"/>
            <a:ext cx="11612880" cy="51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278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B1EF-F0B4-4659-9CD2-F618088C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Fabry Disease Diagnostic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EB854-98DB-4A3E-BA9A-370A0D9D36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www.mayocliniclabs.com/it-mmfiles/Fabry_Disease_Testing_Algorithm.pdf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47DF1-D895-4E53-ABB0-355E2BDDB0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7006" y="831724"/>
            <a:ext cx="11217988" cy="540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057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A93AA-9E45-42BF-B0F6-385F2861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err="1"/>
              <a:t>Pompe</a:t>
            </a:r>
            <a:r>
              <a:rPr lang="en-US" sz="3400" dirty="0"/>
              <a:t> Disease Diagnostic Algorithm: Infantile Onset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A00EF-F263-4A43-AE5C-6F974E69D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Adapted from </a:t>
            </a:r>
            <a:r>
              <a:rPr lang="en-US" dirty="0" err="1"/>
              <a:t>Kishnani</a:t>
            </a:r>
            <a:r>
              <a:rPr lang="en-US" dirty="0"/>
              <a:t> PS, et al. </a:t>
            </a:r>
            <a:r>
              <a:rPr lang="en-US" i="1" dirty="0"/>
              <a:t>Genet Med. </a:t>
            </a:r>
            <a:r>
              <a:rPr lang="en-US" dirty="0"/>
              <a:t>2006;8:267-288.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CAB7F-F848-4793-B9F3-7040D44EB8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81200" y="839560"/>
            <a:ext cx="8229600" cy="53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68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AB45-3614-4453-A4FF-8AAA697A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err="1"/>
              <a:t>Pompe</a:t>
            </a:r>
            <a:r>
              <a:rPr lang="en-US" sz="3400" dirty="0"/>
              <a:t> Disease Diagnostic Algorithm: Late-Onset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E8E10-E977-40B1-9C02-5D22812198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Adapted from </a:t>
            </a:r>
            <a:r>
              <a:rPr lang="en-US" dirty="0" err="1"/>
              <a:t>Kishnani</a:t>
            </a:r>
            <a:r>
              <a:rPr lang="en-US" dirty="0"/>
              <a:t> PS, et al. </a:t>
            </a:r>
            <a:r>
              <a:rPr lang="en-US" i="1" dirty="0"/>
              <a:t>Genet Med. </a:t>
            </a:r>
            <a:r>
              <a:rPr lang="en-US" dirty="0"/>
              <a:t>2006;8:267-288.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98E67-5898-49AD-84BC-9F521229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81200" y="833544"/>
            <a:ext cx="8229600" cy="53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0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838C31D-70DF-4B76-AE43-FA9804A87346}"/>
              </a:ext>
            </a:extLst>
          </p:cNvPr>
          <p:cNvSpPr/>
          <p:nvPr/>
        </p:nvSpPr>
        <p:spPr>
          <a:xfrm>
            <a:off x="80739" y="1537668"/>
            <a:ext cx="6877495" cy="3919066"/>
          </a:xfrm>
          <a:custGeom>
            <a:avLst/>
            <a:gdLst>
              <a:gd name="connsiteX0" fmla="*/ 447040 w 6446520"/>
              <a:gd name="connsiteY0" fmla="*/ 1590040 h 3647440"/>
              <a:gd name="connsiteX1" fmla="*/ 1229360 w 6446520"/>
              <a:gd name="connsiteY1" fmla="*/ 1681480 h 3647440"/>
              <a:gd name="connsiteX2" fmla="*/ 1452880 w 6446520"/>
              <a:gd name="connsiteY2" fmla="*/ 1508760 h 3647440"/>
              <a:gd name="connsiteX3" fmla="*/ 1412240 w 6446520"/>
              <a:gd name="connsiteY3" fmla="*/ 1188720 h 3647440"/>
              <a:gd name="connsiteX4" fmla="*/ 751840 w 6446520"/>
              <a:gd name="connsiteY4" fmla="*/ 457200 h 3647440"/>
              <a:gd name="connsiteX5" fmla="*/ 238760 w 6446520"/>
              <a:gd name="connsiteY5" fmla="*/ 304800 h 3647440"/>
              <a:gd name="connsiteX6" fmla="*/ 756920 w 6446520"/>
              <a:gd name="connsiteY6" fmla="*/ 406400 h 3647440"/>
              <a:gd name="connsiteX7" fmla="*/ 670560 w 6446520"/>
              <a:gd name="connsiteY7" fmla="*/ 0 h 3647440"/>
              <a:gd name="connsiteX8" fmla="*/ 817880 w 6446520"/>
              <a:gd name="connsiteY8" fmla="*/ 436880 h 3647440"/>
              <a:gd name="connsiteX9" fmla="*/ 1508760 w 6446520"/>
              <a:gd name="connsiteY9" fmla="*/ 1066800 h 3647440"/>
              <a:gd name="connsiteX10" fmla="*/ 2057400 w 6446520"/>
              <a:gd name="connsiteY10" fmla="*/ 1209040 h 3647440"/>
              <a:gd name="connsiteX11" fmla="*/ 2519680 w 6446520"/>
              <a:gd name="connsiteY11" fmla="*/ 1000760 h 3647440"/>
              <a:gd name="connsiteX12" fmla="*/ 2809240 w 6446520"/>
              <a:gd name="connsiteY12" fmla="*/ 650240 h 3647440"/>
              <a:gd name="connsiteX13" fmla="*/ 2743200 w 6446520"/>
              <a:gd name="connsiteY13" fmla="*/ 203200 h 3647440"/>
              <a:gd name="connsiteX14" fmla="*/ 2849880 w 6446520"/>
              <a:gd name="connsiteY14" fmla="*/ 635000 h 3647440"/>
              <a:gd name="connsiteX15" fmla="*/ 3413760 w 6446520"/>
              <a:gd name="connsiteY15" fmla="*/ 467360 h 3647440"/>
              <a:gd name="connsiteX16" fmla="*/ 2854960 w 6446520"/>
              <a:gd name="connsiteY16" fmla="*/ 685800 h 3647440"/>
              <a:gd name="connsiteX17" fmla="*/ 2641600 w 6446520"/>
              <a:gd name="connsiteY17" fmla="*/ 1076960 h 3647440"/>
              <a:gd name="connsiteX18" fmla="*/ 2489200 w 6446520"/>
              <a:gd name="connsiteY18" fmla="*/ 1381760 h 3647440"/>
              <a:gd name="connsiteX19" fmla="*/ 2727960 w 6446520"/>
              <a:gd name="connsiteY19" fmla="*/ 1818640 h 3647440"/>
              <a:gd name="connsiteX20" fmla="*/ 3169920 w 6446520"/>
              <a:gd name="connsiteY20" fmla="*/ 2291080 h 3647440"/>
              <a:gd name="connsiteX21" fmla="*/ 3779520 w 6446520"/>
              <a:gd name="connsiteY21" fmla="*/ 2595880 h 3647440"/>
              <a:gd name="connsiteX22" fmla="*/ 4668520 w 6446520"/>
              <a:gd name="connsiteY22" fmla="*/ 2626360 h 3647440"/>
              <a:gd name="connsiteX23" fmla="*/ 5339080 w 6446520"/>
              <a:gd name="connsiteY23" fmla="*/ 2453640 h 3647440"/>
              <a:gd name="connsiteX24" fmla="*/ 5750560 w 6446520"/>
              <a:gd name="connsiteY24" fmla="*/ 2057400 h 3647440"/>
              <a:gd name="connsiteX25" fmla="*/ 5796280 w 6446520"/>
              <a:gd name="connsiteY25" fmla="*/ 1762760 h 3647440"/>
              <a:gd name="connsiteX26" fmla="*/ 5654040 w 6446520"/>
              <a:gd name="connsiteY26" fmla="*/ 1483360 h 3647440"/>
              <a:gd name="connsiteX27" fmla="*/ 5826760 w 6446520"/>
              <a:gd name="connsiteY27" fmla="*/ 1737360 h 3647440"/>
              <a:gd name="connsiteX28" fmla="*/ 5958840 w 6446520"/>
              <a:gd name="connsiteY28" fmla="*/ 1310640 h 3647440"/>
              <a:gd name="connsiteX29" fmla="*/ 5852160 w 6446520"/>
              <a:gd name="connsiteY29" fmla="*/ 1808480 h 3647440"/>
              <a:gd name="connsiteX30" fmla="*/ 5821680 w 6446520"/>
              <a:gd name="connsiteY30" fmla="*/ 2067560 h 3647440"/>
              <a:gd name="connsiteX31" fmla="*/ 6101080 w 6446520"/>
              <a:gd name="connsiteY31" fmla="*/ 1808480 h 3647440"/>
              <a:gd name="connsiteX32" fmla="*/ 6167120 w 6446520"/>
              <a:gd name="connsiteY32" fmla="*/ 1564640 h 3647440"/>
              <a:gd name="connsiteX33" fmla="*/ 6131560 w 6446520"/>
              <a:gd name="connsiteY33" fmla="*/ 1808480 h 3647440"/>
              <a:gd name="connsiteX34" fmla="*/ 6446520 w 6446520"/>
              <a:gd name="connsiteY34" fmla="*/ 1727200 h 3647440"/>
              <a:gd name="connsiteX35" fmla="*/ 6131560 w 6446520"/>
              <a:gd name="connsiteY35" fmla="*/ 1828800 h 3647440"/>
              <a:gd name="connsiteX36" fmla="*/ 5892800 w 6446520"/>
              <a:gd name="connsiteY36" fmla="*/ 2047240 h 3647440"/>
              <a:gd name="connsiteX37" fmla="*/ 5364480 w 6446520"/>
              <a:gd name="connsiteY37" fmla="*/ 2529840 h 3647440"/>
              <a:gd name="connsiteX38" fmla="*/ 4673600 w 6446520"/>
              <a:gd name="connsiteY38" fmla="*/ 2722880 h 3647440"/>
              <a:gd name="connsiteX39" fmla="*/ 3733800 w 6446520"/>
              <a:gd name="connsiteY39" fmla="*/ 2697480 h 3647440"/>
              <a:gd name="connsiteX40" fmla="*/ 3027680 w 6446520"/>
              <a:gd name="connsiteY40" fmla="*/ 2453640 h 3647440"/>
              <a:gd name="connsiteX41" fmla="*/ 2839720 w 6446520"/>
              <a:gd name="connsiteY41" fmla="*/ 2473960 h 3647440"/>
              <a:gd name="connsiteX42" fmla="*/ 2829560 w 6446520"/>
              <a:gd name="connsiteY42" fmla="*/ 2626360 h 3647440"/>
              <a:gd name="connsiteX43" fmla="*/ 3281680 w 6446520"/>
              <a:gd name="connsiteY43" fmla="*/ 3129280 h 3647440"/>
              <a:gd name="connsiteX44" fmla="*/ 2870200 w 6446520"/>
              <a:gd name="connsiteY44" fmla="*/ 2778760 h 3647440"/>
              <a:gd name="connsiteX45" fmla="*/ 2540000 w 6446520"/>
              <a:gd name="connsiteY45" fmla="*/ 2606040 h 3647440"/>
              <a:gd name="connsiteX46" fmla="*/ 2194560 w 6446520"/>
              <a:gd name="connsiteY46" fmla="*/ 2545080 h 3647440"/>
              <a:gd name="connsiteX47" fmla="*/ 1940560 w 6446520"/>
              <a:gd name="connsiteY47" fmla="*/ 2860040 h 3647440"/>
              <a:gd name="connsiteX48" fmla="*/ 1767840 w 6446520"/>
              <a:gd name="connsiteY48" fmla="*/ 3276600 h 3647440"/>
              <a:gd name="connsiteX49" fmla="*/ 1793240 w 6446520"/>
              <a:gd name="connsiteY49" fmla="*/ 3647440 h 3647440"/>
              <a:gd name="connsiteX50" fmla="*/ 1732280 w 6446520"/>
              <a:gd name="connsiteY50" fmla="*/ 3235960 h 3647440"/>
              <a:gd name="connsiteX51" fmla="*/ 1198880 w 6446520"/>
              <a:gd name="connsiteY51" fmla="*/ 3291840 h 3647440"/>
              <a:gd name="connsiteX52" fmla="*/ 1747520 w 6446520"/>
              <a:gd name="connsiteY52" fmla="*/ 3205480 h 3647440"/>
              <a:gd name="connsiteX53" fmla="*/ 1899920 w 6446520"/>
              <a:gd name="connsiteY53" fmla="*/ 2834640 h 3647440"/>
              <a:gd name="connsiteX54" fmla="*/ 1981200 w 6446520"/>
              <a:gd name="connsiteY54" fmla="*/ 2438400 h 3647440"/>
              <a:gd name="connsiteX55" fmla="*/ 1676400 w 6446520"/>
              <a:gd name="connsiteY55" fmla="*/ 2113280 h 3647440"/>
              <a:gd name="connsiteX56" fmla="*/ 1452880 w 6446520"/>
              <a:gd name="connsiteY56" fmla="*/ 1905000 h 3647440"/>
              <a:gd name="connsiteX57" fmla="*/ 1209040 w 6446520"/>
              <a:gd name="connsiteY57" fmla="*/ 1818640 h 3647440"/>
              <a:gd name="connsiteX58" fmla="*/ 640080 w 6446520"/>
              <a:gd name="connsiteY58" fmla="*/ 1706880 h 3647440"/>
              <a:gd name="connsiteX59" fmla="*/ 436880 w 6446520"/>
              <a:gd name="connsiteY59" fmla="*/ 1661160 h 3647440"/>
              <a:gd name="connsiteX60" fmla="*/ 15240 w 6446520"/>
              <a:gd name="connsiteY60" fmla="*/ 1772920 h 3647440"/>
              <a:gd name="connsiteX61" fmla="*/ 396240 w 6446520"/>
              <a:gd name="connsiteY61" fmla="*/ 1635760 h 3647440"/>
              <a:gd name="connsiteX62" fmla="*/ 0 w 6446520"/>
              <a:gd name="connsiteY62" fmla="*/ 1483360 h 3647440"/>
              <a:gd name="connsiteX63" fmla="*/ 447040 w 6446520"/>
              <a:gd name="connsiteY63" fmla="*/ 1590040 h 3647440"/>
              <a:gd name="connsiteX0" fmla="*/ 447040 w 6446520"/>
              <a:gd name="connsiteY0" fmla="*/ 1590040 h 3647440"/>
              <a:gd name="connsiteX1" fmla="*/ 1229360 w 6446520"/>
              <a:gd name="connsiteY1" fmla="*/ 1681480 h 3647440"/>
              <a:gd name="connsiteX2" fmla="*/ 1452880 w 6446520"/>
              <a:gd name="connsiteY2" fmla="*/ 1508760 h 3647440"/>
              <a:gd name="connsiteX3" fmla="*/ 1412240 w 6446520"/>
              <a:gd name="connsiteY3" fmla="*/ 1188720 h 3647440"/>
              <a:gd name="connsiteX4" fmla="*/ 751840 w 6446520"/>
              <a:gd name="connsiteY4" fmla="*/ 457200 h 3647440"/>
              <a:gd name="connsiteX5" fmla="*/ 238760 w 6446520"/>
              <a:gd name="connsiteY5" fmla="*/ 304800 h 3647440"/>
              <a:gd name="connsiteX6" fmla="*/ 756920 w 6446520"/>
              <a:gd name="connsiteY6" fmla="*/ 406400 h 3647440"/>
              <a:gd name="connsiteX7" fmla="*/ 670560 w 6446520"/>
              <a:gd name="connsiteY7" fmla="*/ 0 h 3647440"/>
              <a:gd name="connsiteX8" fmla="*/ 817880 w 6446520"/>
              <a:gd name="connsiteY8" fmla="*/ 436880 h 3647440"/>
              <a:gd name="connsiteX9" fmla="*/ 1508760 w 6446520"/>
              <a:gd name="connsiteY9" fmla="*/ 1066800 h 3647440"/>
              <a:gd name="connsiteX10" fmla="*/ 2057400 w 6446520"/>
              <a:gd name="connsiteY10" fmla="*/ 1209040 h 3647440"/>
              <a:gd name="connsiteX11" fmla="*/ 2519680 w 6446520"/>
              <a:gd name="connsiteY11" fmla="*/ 1000760 h 3647440"/>
              <a:gd name="connsiteX12" fmla="*/ 2809240 w 6446520"/>
              <a:gd name="connsiteY12" fmla="*/ 650240 h 3647440"/>
              <a:gd name="connsiteX13" fmla="*/ 2743200 w 6446520"/>
              <a:gd name="connsiteY13" fmla="*/ 203200 h 3647440"/>
              <a:gd name="connsiteX14" fmla="*/ 2849880 w 6446520"/>
              <a:gd name="connsiteY14" fmla="*/ 635000 h 3647440"/>
              <a:gd name="connsiteX15" fmla="*/ 3413760 w 6446520"/>
              <a:gd name="connsiteY15" fmla="*/ 467360 h 3647440"/>
              <a:gd name="connsiteX16" fmla="*/ 2854960 w 6446520"/>
              <a:gd name="connsiteY16" fmla="*/ 685800 h 3647440"/>
              <a:gd name="connsiteX17" fmla="*/ 2641600 w 6446520"/>
              <a:gd name="connsiteY17" fmla="*/ 1076960 h 3647440"/>
              <a:gd name="connsiteX18" fmla="*/ 2489200 w 6446520"/>
              <a:gd name="connsiteY18" fmla="*/ 1381760 h 3647440"/>
              <a:gd name="connsiteX19" fmla="*/ 2727960 w 6446520"/>
              <a:gd name="connsiteY19" fmla="*/ 1818640 h 3647440"/>
              <a:gd name="connsiteX20" fmla="*/ 3169920 w 6446520"/>
              <a:gd name="connsiteY20" fmla="*/ 2291080 h 3647440"/>
              <a:gd name="connsiteX21" fmla="*/ 3779520 w 6446520"/>
              <a:gd name="connsiteY21" fmla="*/ 2595880 h 3647440"/>
              <a:gd name="connsiteX22" fmla="*/ 4668520 w 6446520"/>
              <a:gd name="connsiteY22" fmla="*/ 2626360 h 3647440"/>
              <a:gd name="connsiteX23" fmla="*/ 5339080 w 6446520"/>
              <a:gd name="connsiteY23" fmla="*/ 2453640 h 3647440"/>
              <a:gd name="connsiteX24" fmla="*/ 5750560 w 6446520"/>
              <a:gd name="connsiteY24" fmla="*/ 2057400 h 3647440"/>
              <a:gd name="connsiteX25" fmla="*/ 5796280 w 6446520"/>
              <a:gd name="connsiteY25" fmla="*/ 1762760 h 3647440"/>
              <a:gd name="connsiteX26" fmla="*/ 5654040 w 6446520"/>
              <a:gd name="connsiteY26" fmla="*/ 1483360 h 3647440"/>
              <a:gd name="connsiteX27" fmla="*/ 5826760 w 6446520"/>
              <a:gd name="connsiteY27" fmla="*/ 1737360 h 3647440"/>
              <a:gd name="connsiteX28" fmla="*/ 5958840 w 6446520"/>
              <a:gd name="connsiteY28" fmla="*/ 1310640 h 3647440"/>
              <a:gd name="connsiteX29" fmla="*/ 5852160 w 6446520"/>
              <a:gd name="connsiteY29" fmla="*/ 1808480 h 3647440"/>
              <a:gd name="connsiteX30" fmla="*/ 5821680 w 6446520"/>
              <a:gd name="connsiteY30" fmla="*/ 2067560 h 3647440"/>
              <a:gd name="connsiteX31" fmla="*/ 6101080 w 6446520"/>
              <a:gd name="connsiteY31" fmla="*/ 1808480 h 3647440"/>
              <a:gd name="connsiteX32" fmla="*/ 6167120 w 6446520"/>
              <a:gd name="connsiteY32" fmla="*/ 1564640 h 3647440"/>
              <a:gd name="connsiteX33" fmla="*/ 6131560 w 6446520"/>
              <a:gd name="connsiteY33" fmla="*/ 1808480 h 3647440"/>
              <a:gd name="connsiteX34" fmla="*/ 6446520 w 6446520"/>
              <a:gd name="connsiteY34" fmla="*/ 1727200 h 3647440"/>
              <a:gd name="connsiteX35" fmla="*/ 6131560 w 6446520"/>
              <a:gd name="connsiteY35" fmla="*/ 1828800 h 3647440"/>
              <a:gd name="connsiteX36" fmla="*/ 5892800 w 6446520"/>
              <a:gd name="connsiteY36" fmla="*/ 2047240 h 3647440"/>
              <a:gd name="connsiteX37" fmla="*/ 5364480 w 6446520"/>
              <a:gd name="connsiteY37" fmla="*/ 2529840 h 3647440"/>
              <a:gd name="connsiteX38" fmla="*/ 4673600 w 6446520"/>
              <a:gd name="connsiteY38" fmla="*/ 2722880 h 3647440"/>
              <a:gd name="connsiteX39" fmla="*/ 3733800 w 6446520"/>
              <a:gd name="connsiteY39" fmla="*/ 2697480 h 3647440"/>
              <a:gd name="connsiteX40" fmla="*/ 3027680 w 6446520"/>
              <a:gd name="connsiteY40" fmla="*/ 2453640 h 3647440"/>
              <a:gd name="connsiteX41" fmla="*/ 2839720 w 6446520"/>
              <a:gd name="connsiteY41" fmla="*/ 2473960 h 3647440"/>
              <a:gd name="connsiteX42" fmla="*/ 2829560 w 6446520"/>
              <a:gd name="connsiteY42" fmla="*/ 2626360 h 3647440"/>
              <a:gd name="connsiteX43" fmla="*/ 3281680 w 6446520"/>
              <a:gd name="connsiteY43" fmla="*/ 3129280 h 3647440"/>
              <a:gd name="connsiteX44" fmla="*/ 2870200 w 6446520"/>
              <a:gd name="connsiteY44" fmla="*/ 2778760 h 3647440"/>
              <a:gd name="connsiteX45" fmla="*/ 2540000 w 6446520"/>
              <a:gd name="connsiteY45" fmla="*/ 2606040 h 3647440"/>
              <a:gd name="connsiteX46" fmla="*/ 2194560 w 6446520"/>
              <a:gd name="connsiteY46" fmla="*/ 2545080 h 3647440"/>
              <a:gd name="connsiteX47" fmla="*/ 1940560 w 6446520"/>
              <a:gd name="connsiteY47" fmla="*/ 2860040 h 3647440"/>
              <a:gd name="connsiteX48" fmla="*/ 1767840 w 6446520"/>
              <a:gd name="connsiteY48" fmla="*/ 3276600 h 3647440"/>
              <a:gd name="connsiteX49" fmla="*/ 1793240 w 6446520"/>
              <a:gd name="connsiteY49" fmla="*/ 3647440 h 3647440"/>
              <a:gd name="connsiteX50" fmla="*/ 1732280 w 6446520"/>
              <a:gd name="connsiteY50" fmla="*/ 3235960 h 3647440"/>
              <a:gd name="connsiteX51" fmla="*/ 1198880 w 6446520"/>
              <a:gd name="connsiteY51" fmla="*/ 3291840 h 3647440"/>
              <a:gd name="connsiteX52" fmla="*/ 1747520 w 6446520"/>
              <a:gd name="connsiteY52" fmla="*/ 3205480 h 3647440"/>
              <a:gd name="connsiteX53" fmla="*/ 1899920 w 6446520"/>
              <a:gd name="connsiteY53" fmla="*/ 2834640 h 3647440"/>
              <a:gd name="connsiteX54" fmla="*/ 1981200 w 6446520"/>
              <a:gd name="connsiteY54" fmla="*/ 2438400 h 3647440"/>
              <a:gd name="connsiteX55" fmla="*/ 1676400 w 6446520"/>
              <a:gd name="connsiteY55" fmla="*/ 2113280 h 3647440"/>
              <a:gd name="connsiteX56" fmla="*/ 1452880 w 6446520"/>
              <a:gd name="connsiteY56" fmla="*/ 1905000 h 3647440"/>
              <a:gd name="connsiteX57" fmla="*/ 1209040 w 6446520"/>
              <a:gd name="connsiteY57" fmla="*/ 1818640 h 3647440"/>
              <a:gd name="connsiteX58" fmla="*/ 640080 w 6446520"/>
              <a:gd name="connsiteY58" fmla="*/ 1706880 h 3647440"/>
              <a:gd name="connsiteX59" fmla="*/ 436880 w 6446520"/>
              <a:gd name="connsiteY59" fmla="*/ 1661160 h 3647440"/>
              <a:gd name="connsiteX60" fmla="*/ 15240 w 6446520"/>
              <a:gd name="connsiteY60" fmla="*/ 1772920 h 3647440"/>
              <a:gd name="connsiteX61" fmla="*/ 396240 w 6446520"/>
              <a:gd name="connsiteY61" fmla="*/ 1635760 h 3647440"/>
              <a:gd name="connsiteX62" fmla="*/ 0 w 6446520"/>
              <a:gd name="connsiteY62" fmla="*/ 1483360 h 3647440"/>
              <a:gd name="connsiteX63" fmla="*/ 447040 w 6446520"/>
              <a:gd name="connsiteY63" fmla="*/ 1590040 h 3647440"/>
              <a:gd name="connsiteX0" fmla="*/ 447040 w 6446520"/>
              <a:gd name="connsiteY0" fmla="*/ 1590040 h 3647440"/>
              <a:gd name="connsiteX1" fmla="*/ 1229360 w 6446520"/>
              <a:gd name="connsiteY1" fmla="*/ 1681480 h 3647440"/>
              <a:gd name="connsiteX2" fmla="*/ 1452880 w 6446520"/>
              <a:gd name="connsiteY2" fmla="*/ 1508760 h 3647440"/>
              <a:gd name="connsiteX3" fmla="*/ 1412240 w 6446520"/>
              <a:gd name="connsiteY3" fmla="*/ 1188720 h 3647440"/>
              <a:gd name="connsiteX4" fmla="*/ 751840 w 6446520"/>
              <a:gd name="connsiteY4" fmla="*/ 457200 h 3647440"/>
              <a:gd name="connsiteX5" fmla="*/ 238760 w 6446520"/>
              <a:gd name="connsiteY5" fmla="*/ 304800 h 3647440"/>
              <a:gd name="connsiteX6" fmla="*/ 756920 w 6446520"/>
              <a:gd name="connsiteY6" fmla="*/ 406400 h 3647440"/>
              <a:gd name="connsiteX7" fmla="*/ 670560 w 6446520"/>
              <a:gd name="connsiteY7" fmla="*/ 0 h 3647440"/>
              <a:gd name="connsiteX8" fmla="*/ 817880 w 6446520"/>
              <a:gd name="connsiteY8" fmla="*/ 436880 h 3647440"/>
              <a:gd name="connsiteX9" fmla="*/ 1508760 w 6446520"/>
              <a:gd name="connsiteY9" fmla="*/ 1066800 h 3647440"/>
              <a:gd name="connsiteX10" fmla="*/ 2057400 w 6446520"/>
              <a:gd name="connsiteY10" fmla="*/ 1209040 h 3647440"/>
              <a:gd name="connsiteX11" fmla="*/ 2519680 w 6446520"/>
              <a:gd name="connsiteY11" fmla="*/ 1000760 h 3647440"/>
              <a:gd name="connsiteX12" fmla="*/ 2809240 w 6446520"/>
              <a:gd name="connsiteY12" fmla="*/ 650240 h 3647440"/>
              <a:gd name="connsiteX13" fmla="*/ 2743200 w 6446520"/>
              <a:gd name="connsiteY13" fmla="*/ 203200 h 3647440"/>
              <a:gd name="connsiteX14" fmla="*/ 2849880 w 6446520"/>
              <a:gd name="connsiteY14" fmla="*/ 635000 h 3647440"/>
              <a:gd name="connsiteX15" fmla="*/ 3413760 w 6446520"/>
              <a:gd name="connsiteY15" fmla="*/ 467360 h 3647440"/>
              <a:gd name="connsiteX16" fmla="*/ 2854960 w 6446520"/>
              <a:gd name="connsiteY16" fmla="*/ 685800 h 3647440"/>
              <a:gd name="connsiteX17" fmla="*/ 2641600 w 6446520"/>
              <a:gd name="connsiteY17" fmla="*/ 1076960 h 3647440"/>
              <a:gd name="connsiteX18" fmla="*/ 2489200 w 6446520"/>
              <a:gd name="connsiteY18" fmla="*/ 1381760 h 3647440"/>
              <a:gd name="connsiteX19" fmla="*/ 2727960 w 6446520"/>
              <a:gd name="connsiteY19" fmla="*/ 1818640 h 3647440"/>
              <a:gd name="connsiteX20" fmla="*/ 3169920 w 6446520"/>
              <a:gd name="connsiteY20" fmla="*/ 2291080 h 3647440"/>
              <a:gd name="connsiteX21" fmla="*/ 3779520 w 6446520"/>
              <a:gd name="connsiteY21" fmla="*/ 2595880 h 3647440"/>
              <a:gd name="connsiteX22" fmla="*/ 4668520 w 6446520"/>
              <a:gd name="connsiteY22" fmla="*/ 2626360 h 3647440"/>
              <a:gd name="connsiteX23" fmla="*/ 5339080 w 6446520"/>
              <a:gd name="connsiteY23" fmla="*/ 2453640 h 3647440"/>
              <a:gd name="connsiteX24" fmla="*/ 5750560 w 6446520"/>
              <a:gd name="connsiteY24" fmla="*/ 2057400 h 3647440"/>
              <a:gd name="connsiteX25" fmla="*/ 5796280 w 6446520"/>
              <a:gd name="connsiteY25" fmla="*/ 1762760 h 3647440"/>
              <a:gd name="connsiteX26" fmla="*/ 5654040 w 6446520"/>
              <a:gd name="connsiteY26" fmla="*/ 1483360 h 3647440"/>
              <a:gd name="connsiteX27" fmla="*/ 5826760 w 6446520"/>
              <a:gd name="connsiteY27" fmla="*/ 1737360 h 3647440"/>
              <a:gd name="connsiteX28" fmla="*/ 5958840 w 6446520"/>
              <a:gd name="connsiteY28" fmla="*/ 1310640 h 3647440"/>
              <a:gd name="connsiteX29" fmla="*/ 5852160 w 6446520"/>
              <a:gd name="connsiteY29" fmla="*/ 1808480 h 3647440"/>
              <a:gd name="connsiteX30" fmla="*/ 5821680 w 6446520"/>
              <a:gd name="connsiteY30" fmla="*/ 2067560 h 3647440"/>
              <a:gd name="connsiteX31" fmla="*/ 6101080 w 6446520"/>
              <a:gd name="connsiteY31" fmla="*/ 1808480 h 3647440"/>
              <a:gd name="connsiteX32" fmla="*/ 6167120 w 6446520"/>
              <a:gd name="connsiteY32" fmla="*/ 1564640 h 3647440"/>
              <a:gd name="connsiteX33" fmla="*/ 6131560 w 6446520"/>
              <a:gd name="connsiteY33" fmla="*/ 1808480 h 3647440"/>
              <a:gd name="connsiteX34" fmla="*/ 6446520 w 6446520"/>
              <a:gd name="connsiteY34" fmla="*/ 1727200 h 3647440"/>
              <a:gd name="connsiteX35" fmla="*/ 6131560 w 6446520"/>
              <a:gd name="connsiteY35" fmla="*/ 1828800 h 3647440"/>
              <a:gd name="connsiteX36" fmla="*/ 5892800 w 6446520"/>
              <a:gd name="connsiteY36" fmla="*/ 2047240 h 3647440"/>
              <a:gd name="connsiteX37" fmla="*/ 5364480 w 6446520"/>
              <a:gd name="connsiteY37" fmla="*/ 2529840 h 3647440"/>
              <a:gd name="connsiteX38" fmla="*/ 4673600 w 6446520"/>
              <a:gd name="connsiteY38" fmla="*/ 2722880 h 3647440"/>
              <a:gd name="connsiteX39" fmla="*/ 3733800 w 6446520"/>
              <a:gd name="connsiteY39" fmla="*/ 2697480 h 3647440"/>
              <a:gd name="connsiteX40" fmla="*/ 3027680 w 6446520"/>
              <a:gd name="connsiteY40" fmla="*/ 2453640 h 3647440"/>
              <a:gd name="connsiteX41" fmla="*/ 2839720 w 6446520"/>
              <a:gd name="connsiteY41" fmla="*/ 2473960 h 3647440"/>
              <a:gd name="connsiteX42" fmla="*/ 2829560 w 6446520"/>
              <a:gd name="connsiteY42" fmla="*/ 2626360 h 3647440"/>
              <a:gd name="connsiteX43" fmla="*/ 3281680 w 6446520"/>
              <a:gd name="connsiteY43" fmla="*/ 3129280 h 3647440"/>
              <a:gd name="connsiteX44" fmla="*/ 2870200 w 6446520"/>
              <a:gd name="connsiteY44" fmla="*/ 2778760 h 3647440"/>
              <a:gd name="connsiteX45" fmla="*/ 2540000 w 6446520"/>
              <a:gd name="connsiteY45" fmla="*/ 2606040 h 3647440"/>
              <a:gd name="connsiteX46" fmla="*/ 2194560 w 6446520"/>
              <a:gd name="connsiteY46" fmla="*/ 2545080 h 3647440"/>
              <a:gd name="connsiteX47" fmla="*/ 1940560 w 6446520"/>
              <a:gd name="connsiteY47" fmla="*/ 2860040 h 3647440"/>
              <a:gd name="connsiteX48" fmla="*/ 1767840 w 6446520"/>
              <a:gd name="connsiteY48" fmla="*/ 3276600 h 3647440"/>
              <a:gd name="connsiteX49" fmla="*/ 1793240 w 6446520"/>
              <a:gd name="connsiteY49" fmla="*/ 3647440 h 3647440"/>
              <a:gd name="connsiteX50" fmla="*/ 1732280 w 6446520"/>
              <a:gd name="connsiteY50" fmla="*/ 3235960 h 3647440"/>
              <a:gd name="connsiteX51" fmla="*/ 1198880 w 6446520"/>
              <a:gd name="connsiteY51" fmla="*/ 3291840 h 3647440"/>
              <a:gd name="connsiteX52" fmla="*/ 1747520 w 6446520"/>
              <a:gd name="connsiteY52" fmla="*/ 3205480 h 3647440"/>
              <a:gd name="connsiteX53" fmla="*/ 1899920 w 6446520"/>
              <a:gd name="connsiteY53" fmla="*/ 2834640 h 3647440"/>
              <a:gd name="connsiteX54" fmla="*/ 1981200 w 6446520"/>
              <a:gd name="connsiteY54" fmla="*/ 2438400 h 3647440"/>
              <a:gd name="connsiteX55" fmla="*/ 1676400 w 6446520"/>
              <a:gd name="connsiteY55" fmla="*/ 2113280 h 3647440"/>
              <a:gd name="connsiteX56" fmla="*/ 1452880 w 6446520"/>
              <a:gd name="connsiteY56" fmla="*/ 1905000 h 3647440"/>
              <a:gd name="connsiteX57" fmla="*/ 1209040 w 6446520"/>
              <a:gd name="connsiteY57" fmla="*/ 1818640 h 3647440"/>
              <a:gd name="connsiteX58" fmla="*/ 640080 w 6446520"/>
              <a:gd name="connsiteY58" fmla="*/ 1706880 h 3647440"/>
              <a:gd name="connsiteX59" fmla="*/ 436880 w 6446520"/>
              <a:gd name="connsiteY59" fmla="*/ 1661160 h 3647440"/>
              <a:gd name="connsiteX60" fmla="*/ 15240 w 6446520"/>
              <a:gd name="connsiteY60" fmla="*/ 1772920 h 3647440"/>
              <a:gd name="connsiteX61" fmla="*/ 396240 w 6446520"/>
              <a:gd name="connsiteY61" fmla="*/ 1635760 h 3647440"/>
              <a:gd name="connsiteX62" fmla="*/ 0 w 6446520"/>
              <a:gd name="connsiteY62" fmla="*/ 1483360 h 3647440"/>
              <a:gd name="connsiteX63" fmla="*/ 447040 w 6446520"/>
              <a:gd name="connsiteY63" fmla="*/ 1590040 h 3647440"/>
              <a:gd name="connsiteX0" fmla="*/ 447040 w 6446520"/>
              <a:gd name="connsiteY0" fmla="*/ 1590040 h 3647440"/>
              <a:gd name="connsiteX1" fmla="*/ 1229360 w 6446520"/>
              <a:gd name="connsiteY1" fmla="*/ 1681480 h 3647440"/>
              <a:gd name="connsiteX2" fmla="*/ 1452880 w 6446520"/>
              <a:gd name="connsiteY2" fmla="*/ 1508760 h 3647440"/>
              <a:gd name="connsiteX3" fmla="*/ 1412240 w 6446520"/>
              <a:gd name="connsiteY3" fmla="*/ 1188720 h 3647440"/>
              <a:gd name="connsiteX4" fmla="*/ 751840 w 6446520"/>
              <a:gd name="connsiteY4" fmla="*/ 457200 h 3647440"/>
              <a:gd name="connsiteX5" fmla="*/ 238760 w 6446520"/>
              <a:gd name="connsiteY5" fmla="*/ 304800 h 3647440"/>
              <a:gd name="connsiteX6" fmla="*/ 756920 w 6446520"/>
              <a:gd name="connsiteY6" fmla="*/ 406400 h 3647440"/>
              <a:gd name="connsiteX7" fmla="*/ 670560 w 6446520"/>
              <a:gd name="connsiteY7" fmla="*/ 0 h 3647440"/>
              <a:gd name="connsiteX8" fmla="*/ 817880 w 6446520"/>
              <a:gd name="connsiteY8" fmla="*/ 436880 h 3647440"/>
              <a:gd name="connsiteX9" fmla="*/ 1508760 w 6446520"/>
              <a:gd name="connsiteY9" fmla="*/ 1066800 h 3647440"/>
              <a:gd name="connsiteX10" fmla="*/ 2057400 w 6446520"/>
              <a:gd name="connsiteY10" fmla="*/ 1209040 h 3647440"/>
              <a:gd name="connsiteX11" fmla="*/ 2519680 w 6446520"/>
              <a:gd name="connsiteY11" fmla="*/ 1000760 h 3647440"/>
              <a:gd name="connsiteX12" fmla="*/ 2809240 w 6446520"/>
              <a:gd name="connsiteY12" fmla="*/ 650240 h 3647440"/>
              <a:gd name="connsiteX13" fmla="*/ 2743200 w 6446520"/>
              <a:gd name="connsiteY13" fmla="*/ 203200 h 3647440"/>
              <a:gd name="connsiteX14" fmla="*/ 2849880 w 6446520"/>
              <a:gd name="connsiteY14" fmla="*/ 635000 h 3647440"/>
              <a:gd name="connsiteX15" fmla="*/ 3413760 w 6446520"/>
              <a:gd name="connsiteY15" fmla="*/ 467360 h 3647440"/>
              <a:gd name="connsiteX16" fmla="*/ 2854960 w 6446520"/>
              <a:gd name="connsiteY16" fmla="*/ 685800 h 3647440"/>
              <a:gd name="connsiteX17" fmla="*/ 2641600 w 6446520"/>
              <a:gd name="connsiteY17" fmla="*/ 1076960 h 3647440"/>
              <a:gd name="connsiteX18" fmla="*/ 2489200 w 6446520"/>
              <a:gd name="connsiteY18" fmla="*/ 1381760 h 3647440"/>
              <a:gd name="connsiteX19" fmla="*/ 2727960 w 6446520"/>
              <a:gd name="connsiteY19" fmla="*/ 1818640 h 3647440"/>
              <a:gd name="connsiteX20" fmla="*/ 3169920 w 6446520"/>
              <a:gd name="connsiteY20" fmla="*/ 2291080 h 3647440"/>
              <a:gd name="connsiteX21" fmla="*/ 3779520 w 6446520"/>
              <a:gd name="connsiteY21" fmla="*/ 2595880 h 3647440"/>
              <a:gd name="connsiteX22" fmla="*/ 4668520 w 6446520"/>
              <a:gd name="connsiteY22" fmla="*/ 2626360 h 3647440"/>
              <a:gd name="connsiteX23" fmla="*/ 5339080 w 6446520"/>
              <a:gd name="connsiteY23" fmla="*/ 2453640 h 3647440"/>
              <a:gd name="connsiteX24" fmla="*/ 5750560 w 6446520"/>
              <a:gd name="connsiteY24" fmla="*/ 2057400 h 3647440"/>
              <a:gd name="connsiteX25" fmla="*/ 5796280 w 6446520"/>
              <a:gd name="connsiteY25" fmla="*/ 1762760 h 3647440"/>
              <a:gd name="connsiteX26" fmla="*/ 5654040 w 6446520"/>
              <a:gd name="connsiteY26" fmla="*/ 1483360 h 3647440"/>
              <a:gd name="connsiteX27" fmla="*/ 5826760 w 6446520"/>
              <a:gd name="connsiteY27" fmla="*/ 1737360 h 3647440"/>
              <a:gd name="connsiteX28" fmla="*/ 5958840 w 6446520"/>
              <a:gd name="connsiteY28" fmla="*/ 1310640 h 3647440"/>
              <a:gd name="connsiteX29" fmla="*/ 5852160 w 6446520"/>
              <a:gd name="connsiteY29" fmla="*/ 1808480 h 3647440"/>
              <a:gd name="connsiteX30" fmla="*/ 5821680 w 6446520"/>
              <a:gd name="connsiteY30" fmla="*/ 2067560 h 3647440"/>
              <a:gd name="connsiteX31" fmla="*/ 6101080 w 6446520"/>
              <a:gd name="connsiteY31" fmla="*/ 1808480 h 3647440"/>
              <a:gd name="connsiteX32" fmla="*/ 6167120 w 6446520"/>
              <a:gd name="connsiteY32" fmla="*/ 1564640 h 3647440"/>
              <a:gd name="connsiteX33" fmla="*/ 6131560 w 6446520"/>
              <a:gd name="connsiteY33" fmla="*/ 1808480 h 3647440"/>
              <a:gd name="connsiteX34" fmla="*/ 6446520 w 6446520"/>
              <a:gd name="connsiteY34" fmla="*/ 1727200 h 3647440"/>
              <a:gd name="connsiteX35" fmla="*/ 6131560 w 6446520"/>
              <a:gd name="connsiteY35" fmla="*/ 1828800 h 3647440"/>
              <a:gd name="connsiteX36" fmla="*/ 5892800 w 6446520"/>
              <a:gd name="connsiteY36" fmla="*/ 2047240 h 3647440"/>
              <a:gd name="connsiteX37" fmla="*/ 5364480 w 6446520"/>
              <a:gd name="connsiteY37" fmla="*/ 2529840 h 3647440"/>
              <a:gd name="connsiteX38" fmla="*/ 4673600 w 6446520"/>
              <a:gd name="connsiteY38" fmla="*/ 2722880 h 3647440"/>
              <a:gd name="connsiteX39" fmla="*/ 3733800 w 6446520"/>
              <a:gd name="connsiteY39" fmla="*/ 2697480 h 3647440"/>
              <a:gd name="connsiteX40" fmla="*/ 3027680 w 6446520"/>
              <a:gd name="connsiteY40" fmla="*/ 2453640 h 3647440"/>
              <a:gd name="connsiteX41" fmla="*/ 2839720 w 6446520"/>
              <a:gd name="connsiteY41" fmla="*/ 2473960 h 3647440"/>
              <a:gd name="connsiteX42" fmla="*/ 2829560 w 6446520"/>
              <a:gd name="connsiteY42" fmla="*/ 2626360 h 3647440"/>
              <a:gd name="connsiteX43" fmla="*/ 3281680 w 6446520"/>
              <a:gd name="connsiteY43" fmla="*/ 3129280 h 3647440"/>
              <a:gd name="connsiteX44" fmla="*/ 2870200 w 6446520"/>
              <a:gd name="connsiteY44" fmla="*/ 2778760 h 3647440"/>
              <a:gd name="connsiteX45" fmla="*/ 2540000 w 6446520"/>
              <a:gd name="connsiteY45" fmla="*/ 2606040 h 3647440"/>
              <a:gd name="connsiteX46" fmla="*/ 2194560 w 6446520"/>
              <a:gd name="connsiteY46" fmla="*/ 2545080 h 3647440"/>
              <a:gd name="connsiteX47" fmla="*/ 1940560 w 6446520"/>
              <a:gd name="connsiteY47" fmla="*/ 2860040 h 3647440"/>
              <a:gd name="connsiteX48" fmla="*/ 1767840 w 6446520"/>
              <a:gd name="connsiteY48" fmla="*/ 3276600 h 3647440"/>
              <a:gd name="connsiteX49" fmla="*/ 1793240 w 6446520"/>
              <a:gd name="connsiteY49" fmla="*/ 3647440 h 3647440"/>
              <a:gd name="connsiteX50" fmla="*/ 1732280 w 6446520"/>
              <a:gd name="connsiteY50" fmla="*/ 3235960 h 3647440"/>
              <a:gd name="connsiteX51" fmla="*/ 1198880 w 6446520"/>
              <a:gd name="connsiteY51" fmla="*/ 3291840 h 3647440"/>
              <a:gd name="connsiteX52" fmla="*/ 1747520 w 6446520"/>
              <a:gd name="connsiteY52" fmla="*/ 3205480 h 3647440"/>
              <a:gd name="connsiteX53" fmla="*/ 1899920 w 6446520"/>
              <a:gd name="connsiteY53" fmla="*/ 2834640 h 3647440"/>
              <a:gd name="connsiteX54" fmla="*/ 1981200 w 6446520"/>
              <a:gd name="connsiteY54" fmla="*/ 2438400 h 3647440"/>
              <a:gd name="connsiteX55" fmla="*/ 1676400 w 6446520"/>
              <a:gd name="connsiteY55" fmla="*/ 2113280 h 3647440"/>
              <a:gd name="connsiteX56" fmla="*/ 1452880 w 6446520"/>
              <a:gd name="connsiteY56" fmla="*/ 1905000 h 3647440"/>
              <a:gd name="connsiteX57" fmla="*/ 1209040 w 6446520"/>
              <a:gd name="connsiteY57" fmla="*/ 1818640 h 3647440"/>
              <a:gd name="connsiteX58" fmla="*/ 640080 w 6446520"/>
              <a:gd name="connsiteY58" fmla="*/ 1706880 h 3647440"/>
              <a:gd name="connsiteX59" fmla="*/ 436880 w 6446520"/>
              <a:gd name="connsiteY59" fmla="*/ 1661160 h 3647440"/>
              <a:gd name="connsiteX60" fmla="*/ 15240 w 6446520"/>
              <a:gd name="connsiteY60" fmla="*/ 1772920 h 3647440"/>
              <a:gd name="connsiteX61" fmla="*/ 325120 w 6446520"/>
              <a:gd name="connsiteY61" fmla="*/ 1661160 h 3647440"/>
              <a:gd name="connsiteX62" fmla="*/ 396240 w 6446520"/>
              <a:gd name="connsiteY62" fmla="*/ 1635760 h 3647440"/>
              <a:gd name="connsiteX63" fmla="*/ 0 w 6446520"/>
              <a:gd name="connsiteY63" fmla="*/ 1483360 h 3647440"/>
              <a:gd name="connsiteX64" fmla="*/ 447040 w 6446520"/>
              <a:gd name="connsiteY64" fmla="*/ 1590040 h 3647440"/>
              <a:gd name="connsiteX0" fmla="*/ 447040 w 6446520"/>
              <a:gd name="connsiteY0" fmla="*/ 1590040 h 3647440"/>
              <a:gd name="connsiteX1" fmla="*/ 1229360 w 6446520"/>
              <a:gd name="connsiteY1" fmla="*/ 1681480 h 3647440"/>
              <a:gd name="connsiteX2" fmla="*/ 1452880 w 6446520"/>
              <a:gd name="connsiteY2" fmla="*/ 1508760 h 3647440"/>
              <a:gd name="connsiteX3" fmla="*/ 1412240 w 6446520"/>
              <a:gd name="connsiteY3" fmla="*/ 1188720 h 3647440"/>
              <a:gd name="connsiteX4" fmla="*/ 751840 w 6446520"/>
              <a:gd name="connsiteY4" fmla="*/ 457200 h 3647440"/>
              <a:gd name="connsiteX5" fmla="*/ 238760 w 6446520"/>
              <a:gd name="connsiteY5" fmla="*/ 304800 h 3647440"/>
              <a:gd name="connsiteX6" fmla="*/ 756920 w 6446520"/>
              <a:gd name="connsiteY6" fmla="*/ 406400 h 3647440"/>
              <a:gd name="connsiteX7" fmla="*/ 670560 w 6446520"/>
              <a:gd name="connsiteY7" fmla="*/ 0 h 3647440"/>
              <a:gd name="connsiteX8" fmla="*/ 817880 w 6446520"/>
              <a:gd name="connsiteY8" fmla="*/ 436880 h 3647440"/>
              <a:gd name="connsiteX9" fmla="*/ 1508760 w 6446520"/>
              <a:gd name="connsiteY9" fmla="*/ 1066800 h 3647440"/>
              <a:gd name="connsiteX10" fmla="*/ 2057400 w 6446520"/>
              <a:gd name="connsiteY10" fmla="*/ 1209040 h 3647440"/>
              <a:gd name="connsiteX11" fmla="*/ 2519680 w 6446520"/>
              <a:gd name="connsiteY11" fmla="*/ 1000760 h 3647440"/>
              <a:gd name="connsiteX12" fmla="*/ 2809240 w 6446520"/>
              <a:gd name="connsiteY12" fmla="*/ 650240 h 3647440"/>
              <a:gd name="connsiteX13" fmla="*/ 2743200 w 6446520"/>
              <a:gd name="connsiteY13" fmla="*/ 203200 h 3647440"/>
              <a:gd name="connsiteX14" fmla="*/ 2849880 w 6446520"/>
              <a:gd name="connsiteY14" fmla="*/ 635000 h 3647440"/>
              <a:gd name="connsiteX15" fmla="*/ 3413760 w 6446520"/>
              <a:gd name="connsiteY15" fmla="*/ 467360 h 3647440"/>
              <a:gd name="connsiteX16" fmla="*/ 2854960 w 6446520"/>
              <a:gd name="connsiteY16" fmla="*/ 685800 h 3647440"/>
              <a:gd name="connsiteX17" fmla="*/ 2641600 w 6446520"/>
              <a:gd name="connsiteY17" fmla="*/ 1076960 h 3647440"/>
              <a:gd name="connsiteX18" fmla="*/ 2489200 w 6446520"/>
              <a:gd name="connsiteY18" fmla="*/ 1381760 h 3647440"/>
              <a:gd name="connsiteX19" fmla="*/ 2727960 w 6446520"/>
              <a:gd name="connsiteY19" fmla="*/ 1818640 h 3647440"/>
              <a:gd name="connsiteX20" fmla="*/ 3169920 w 6446520"/>
              <a:gd name="connsiteY20" fmla="*/ 2291080 h 3647440"/>
              <a:gd name="connsiteX21" fmla="*/ 3779520 w 6446520"/>
              <a:gd name="connsiteY21" fmla="*/ 2595880 h 3647440"/>
              <a:gd name="connsiteX22" fmla="*/ 4668520 w 6446520"/>
              <a:gd name="connsiteY22" fmla="*/ 2626360 h 3647440"/>
              <a:gd name="connsiteX23" fmla="*/ 5339080 w 6446520"/>
              <a:gd name="connsiteY23" fmla="*/ 2453640 h 3647440"/>
              <a:gd name="connsiteX24" fmla="*/ 5750560 w 6446520"/>
              <a:gd name="connsiteY24" fmla="*/ 2057400 h 3647440"/>
              <a:gd name="connsiteX25" fmla="*/ 5796280 w 6446520"/>
              <a:gd name="connsiteY25" fmla="*/ 1762760 h 3647440"/>
              <a:gd name="connsiteX26" fmla="*/ 5654040 w 6446520"/>
              <a:gd name="connsiteY26" fmla="*/ 1483360 h 3647440"/>
              <a:gd name="connsiteX27" fmla="*/ 5826760 w 6446520"/>
              <a:gd name="connsiteY27" fmla="*/ 1737360 h 3647440"/>
              <a:gd name="connsiteX28" fmla="*/ 5958840 w 6446520"/>
              <a:gd name="connsiteY28" fmla="*/ 1310640 h 3647440"/>
              <a:gd name="connsiteX29" fmla="*/ 5852160 w 6446520"/>
              <a:gd name="connsiteY29" fmla="*/ 1808480 h 3647440"/>
              <a:gd name="connsiteX30" fmla="*/ 5821680 w 6446520"/>
              <a:gd name="connsiteY30" fmla="*/ 2067560 h 3647440"/>
              <a:gd name="connsiteX31" fmla="*/ 6101080 w 6446520"/>
              <a:gd name="connsiteY31" fmla="*/ 1808480 h 3647440"/>
              <a:gd name="connsiteX32" fmla="*/ 6167120 w 6446520"/>
              <a:gd name="connsiteY32" fmla="*/ 1564640 h 3647440"/>
              <a:gd name="connsiteX33" fmla="*/ 6131560 w 6446520"/>
              <a:gd name="connsiteY33" fmla="*/ 1808480 h 3647440"/>
              <a:gd name="connsiteX34" fmla="*/ 6446520 w 6446520"/>
              <a:gd name="connsiteY34" fmla="*/ 1727200 h 3647440"/>
              <a:gd name="connsiteX35" fmla="*/ 6131560 w 6446520"/>
              <a:gd name="connsiteY35" fmla="*/ 1828800 h 3647440"/>
              <a:gd name="connsiteX36" fmla="*/ 5892800 w 6446520"/>
              <a:gd name="connsiteY36" fmla="*/ 2047240 h 3647440"/>
              <a:gd name="connsiteX37" fmla="*/ 5364480 w 6446520"/>
              <a:gd name="connsiteY37" fmla="*/ 2529840 h 3647440"/>
              <a:gd name="connsiteX38" fmla="*/ 4673600 w 6446520"/>
              <a:gd name="connsiteY38" fmla="*/ 2722880 h 3647440"/>
              <a:gd name="connsiteX39" fmla="*/ 3733800 w 6446520"/>
              <a:gd name="connsiteY39" fmla="*/ 2697480 h 3647440"/>
              <a:gd name="connsiteX40" fmla="*/ 3027680 w 6446520"/>
              <a:gd name="connsiteY40" fmla="*/ 2453640 h 3647440"/>
              <a:gd name="connsiteX41" fmla="*/ 2839720 w 6446520"/>
              <a:gd name="connsiteY41" fmla="*/ 2473960 h 3647440"/>
              <a:gd name="connsiteX42" fmla="*/ 2829560 w 6446520"/>
              <a:gd name="connsiteY42" fmla="*/ 2626360 h 3647440"/>
              <a:gd name="connsiteX43" fmla="*/ 3281680 w 6446520"/>
              <a:gd name="connsiteY43" fmla="*/ 3129280 h 3647440"/>
              <a:gd name="connsiteX44" fmla="*/ 2870200 w 6446520"/>
              <a:gd name="connsiteY44" fmla="*/ 2778760 h 3647440"/>
              <a:gd name="connsiteX45" fmla="*/ 2540000 w 6446520"/>
              <a:gd name="connsiteY45" fmla="*/ 2606040 h 3647440"/>
              <a:gd name="connsiteX46" fmla="*/ 2194560 w 6446520"/>
              <a:gd name="connsiteY46" fmla="*/ 2545080 h 3647440"/>
              <a:gd name="connsiteX47" fmla="*/ 1940560 w 6446520"/>
              <a:gd name="connsiteY47" fmla="*/ 2860040 h 3647440"/>
              <a:gd name="connsiteX48" fmla="*/ 1767840 w 6446520"/>
              <a:gd name="connsiteY48" fmla="*/ 3276600 h 3647440"/>
              <a:gd name="connsiteX49" fmla="*/ 1793240 w 6446520"/>
              <a:gd name="connsiteY49" fmla="*/ 3647440 h 3647440"/>
              <a:gd name="connsiteX50" fmla="*/ 1732280 w 6446520"/>
              <a:gd name="connsiteY50" fmla="*/ 3235960 h 3647440"/>
              <a:gd name="connsiteX51" fmla="*/ 1198880 w 6446520"/>
              <a:gd name="connsiteY51" fmla="*/ 3291840 h 3647440"/>
              <a:gd name="connsiteX52" fmla="*/ 1747520 w 6446520"/>
              <a:gd name="connsiteY52" fmla="*/ 3205480 h 3647440"/>
              <a:gd name="connsiteX53" fmla="*/ 1899920 w 6446520"/>
              <a:gd name="connsiteY53" fmla="*/ 2834640 h 3647440"/>
              <a:gd name="connsiteX54" fmla="*/ 1981200 w 6446520"/>
              <a:gd name="connsiteY54" fmla="*/ 2438400 h 3647440"/>
              <a:gd name="connsiteX55" fmla="*/ 1676400 w 6446520"/>
              <a:gd name="connsiteY55" fmla="*/ 2113280 h 3647440"/>
              <a:gd name="connsiteX56" fmla="*/ 1452880 w 6446520"/>
              <a:gd name="connsiteY56" fmla="*/ 1905000 h 3647440"/>
              <a:gd name="connsiteX57" fmla="*/ 1209040 w 6446520"/>
              <a:gd name="connsiteY57" fmla="*/ 1818640 h 3647440"/>
              <a:gd name="connsiteX58" fmla="*/ 640080 w 6446520"/>
              <a:gd name="connsiteY58" fmla="*/ 1706880 h 3647440"/>
              <a:gd name="connsiteX59" fmla="*/ 436880 w 6446520"/>
              <a:gd name="connsiteY59" fmla="*/ 1661160 h 3647440"/>
              <a:gd name="connsiteX60" fmla="*/ 15240 w 6446520"/>
              <a:gd name="connsiteY60" fmla="*/ 1772920 h 3647440"/>
              <a:gd name="connsiteX61" fmla="*/ 325120 w 6446520"/>
              <a:gd name="connsiteY61" fmla="*/ 1661160 h 3647440"/>
              <a:gd name="connsiteX62" fmla="*/ 396240 w 6446520"/>
              <a:gd name="connsiteY62" fmla="*/ 1635760 h 3647440"/>
              <a:gd name="connsiteX63" fmla="*/ 0 w 6446520"/>
              <a:gd name="connsiteY63" fmla="*/ 1483360 h 3647440"/>
              <a:gd name="connsiteX64" fmla="*/ 447040 w 6446520"/>
              <a:gd name="connsiteY64" fmla="*/ 1590040 h 3647440"/>
              <a:gd name="connsiteX0" fmla="*/ 447040 w 6446520"/>
              <a:gd name="connsiteY0" fmla="*/ 1590040 h 3647440"/>
              <a:gd name="connsiteX1" fmla="*/ 1229360 w 6446520"/>
              <a:gd name="connsiteY1" fmla="*/ 1681480 h 3647440"/>
              <a:gd name="connsiteX2" fmla="*/ 1452880 w 6446520"/>
              <a:gd name="connsiteY2" fmla="*/ 1508760 h 3647440"/>
              <a:gd name="connsiteX3" fmla="*/ 1412240 w 6446520"/>
              <a:gd name="connsiteY3" fmla="*/ 1188720 h 3647440"/>
              <a:gd name="connsiteX4" fmla="*/ 751840 w 6446520"/>
              <a:gd name="connsiteY4" fmla="*/ 457200 h 3647440"/>
              <a:gd name="connsiteX5" fmla="*/ 238760 w 6446520"/>
              <a:gd name="connsiteY5" fmla="*/ 304800 h 3647440"/>
              <a:gd name="connsiteX6" fmla="*/ 756920 w 6446520"/>
              <a:gd name="connsiteY6" fmla="*/ 406400 h 3647440"/>
              <a:gd name="connsiteX7" fmla="*/ 670560 w 6446520"/>
              <a:gd name="connsiteY7" fmla="*/ 0 h 3647440"/>
              <a:gd name="connsiteX8" fmla="*/ 817880 w 6446520"/>
              <a:gd name="connsiteY8" fmla="*/ 436880 h 3647440"/>
              <a:gd name="connsiteX9" fmla="*/ 1508760 w 6446520"/>
              <a:gd name="connsiteY9" fmla="*/ 1066800 h 3647440"/>
              <a:gd name="connsiteX10" fmla="*/ 2057400 w 6446520"/>
              <a:gd name="connsiteY10" fmla="*/ 1209040 h 3647440"/>
              <a:gd name="connsiteX11" fmla="*/ 2519680 w 6446520"/>
              <a:gd name="connsiteY11" fmla="*/ 1000760 h 3647440"/>
              <a:gd name="connsiteX12" fmla="*/ 2809240 w 6446520"/>
              <a:gd name="connsiteY12" fmla="*/ 650240 h 3647440"/>
              <a:gd name="connsiteX13" fmla="*/ 2743200 w 6446520"/>
              <a:gd name="connsiteY13" fmla="*/ 203200 h 3647440"/>
              <a:gd name="connsiteX14" fmla="*/ 2849880 w 6446520"/>
              <a:gd name="connsiteY14" fmla="*/ 635000 h 3647440"/>
              <a:gd name="connsiteX15" fmla="*/ 3413760 w 6446520"/>
              <a:gd name="connsiteY15" fmla="*/ 467360 h 3647440"/>
              <a:gd name="connsiteX16" fmla="*/ 2854960 w 6446520"/>
              <a:gd name="connsiteY16" fmla="*/ 685800 h 3647440"/>
              <a:gd name="connsiteX17" fmla="*/ 2641600 w 6446520"/>
              <a:gd name="connsiteY17" fmla="*/ 1076960 h 3647440"/>
              <a:gd name="connsiteX18" fmla="*/ 2489200 w 6446520"/>
              <a:gd name="connsiteY18" fmla="*/ 1381760 h 3647440"/>
              <a:gd name="connsiteX19" fmla="*/ 2727960 w 6446520"/>
              <a:gd name="connsiteY19" fmla="*/ 1818640 h 3647440"/>
              <a:gd name="connsiteX20" fmla="*/ 3169920 w 6446520"/>
              <a:gd name="connsiteY20" fmla="*/ 2291080 h 3647440"/>
              <a:gd name="connsiteX21" fmla="*/ 3779520 w 6446520"/>
              <a:gd name="connsiteY21" fmla="*/ 2595880 h 3647440"/>
              <a:gd name="connsiteX22" fmla="*/ 4668520 w 6446520"/>
              <a:gd name="connsiteY22" fmla="*/ 2626360 h 3647440"/>
              <a:gd name="connsiteX23" fmla="*/ 5339080 w 6446520"/>
              <a:gd name="connsiteY23" fmla="*/ 2453640 h 3647440"/>
              <a:gd name="connsiteX24" fmla="*/ 5750560 w 6446520"/>
              <a:gd name="connsiteY24" fmla="*/ 2057400 h 3647440"/>
              <a:gd name="connsiteX25" fmla="*/ 5796280 w 6446520"/>
              <a:gd name="connsiteY25" fmla="*/ 1762760 h 3647440"/>
              <a:gd name="connsiteX26" fmla="*/ 5654040 w 6446520"/>
              <a:gd name="connsiteY26" fmla="*/ 1483360 h 3647440"/>
              <a:gd name="connsiteX27" fmla="*/ 5826760 w 6446520"/>
              <a:gd name="connsiteY27" fmla="*/ 1737360 h 3647440"/>
              <a:gd name="connsiteX28" fmla="*/ 5958840 w 6446520"/>
              <a:gd name="connsiteY28" fmla="*/ 1310640 h 3647440"/>
              <a:gd name="connsiteX29" fmla="*/ 5852160 w 6446520"/>
              <a:gd name="connsiteY29" fmla="*/ 1808480 h 3647440"/>
              <a:gd name="connsiteX30" fmla="*/ 5821680 w 6446520"/>
              <a:gd name="connsiteY30" fmla="*/ 2067560 h 3647440"/>
              <a:gd name="connsiteX31" fmla="*/ 6101080 w 6446520"/>
              <a:gd name="connsiteY31" fmla="*/ 1808480 h 3647440"/>
              <a:gd name="connsiteX32" fmla="*/ 6167120 w 6446520"/>
              <a:gd name="connsiteY32" fmla="*/ 1564640 h 3647440"/>
              <a:gd name="connsiteX33" fmla="*/ 6131560 w 6446520"/>
              <a:gd name="connsiteY33" fmla="*/ 1808480 h 3647440"/>
              <a:gd name="connsiteX34" fmla="*/ 6446520 w 6446520"/>
              <a:gd name="connsiteY34" fmla="*/ 1727200 h 3647440"/>
              <a:gd name="connsiteX35" fmla="*/ 6131560 w 6446520"/>
              <a:gd name="connsiteY35" fmla="*/ 1828800 h 3647440"/>
              <a:gd name="connsiteX36" fmla="*/ 5892800 w 6446520"/>
              <a:gd name="connsiteY36" fmla="*/ 2047240 h 3647440"/>
              <a:gd name="connsiteX37" fmla="*/ 5364480 w 6446520"/>
              <a:gd name="connsiteY37" fmla="*/ 2529840 h 3647440"/>
              <a:gd name="connsiteX38" fmla="*/ 4673600 w 6446520"/>
              <a:gd name="connsiteY38" fmla="*/ 2722880 h 3647440"/>
              <a:gd name="connsiteX39" fmla="*/ 3733800 w 6446520"/>
              <a:gd name="connsiteY39" fmla="*/ 2697480 h 3647440"/>
              <a:gd name="connsiteX40" fmla="*/ 3027680 w 6446520"/>
              <a:gd name="connsiteY40" fmla="*/ 2453640 h 3647440"/>
              <a:gd name="connsiteX41" fmla="*/ 2839720 w 6446520"/>
              <a:gd name="connsiteY41" fmla="*/ 2473960 h 3647440"/>
              <a:gd name="connsiteX42" fmla="*/ 2829560 w 6446520"/>
              <a:gd name="connsiteY42" fmla="*/ 2626360 h 3647440"/>
              <a:gd name="connsiteX43" fmla="*/ 3281680 w 6446520"/>
              <a:gd name="connsiteY43" fmla="*/ 3129280 h 3647440"/>
              <a:gd name="connsiteX44" fmla="*/ 2870200 w 6446520"/>
              <a:gd name="connsiteY44" fmla="*/ 2778760 h 3647440"/>
              <a:gd name="connsiteX45" fmla="*/ 2540000 w 6446520"/>
              <a:gd name="connsiteY45" fmla="*/ 2606040 h 3647440"/>
              <a:gd name="connsiteX46" fmla="*/ 2194560 w 6446520"/>
              <a:gd name="connsiteY46" fmla="*/ 2545080 h 3647440"/>
              <a:gd name="connsiteX47" fmla="*/ 1940560 w 6446520"/>
              <a:gd name="connsiteY47" fmla="*/ 2860040 h 3647440"/>
              <a:gd name="connsiteX48" fmla="*/ 1767840 w 6446520"/>
              <a:gd name="connsiteY48" fmla="*/ 3276600 h 3647440"/>
              <a:gd name="connsiteX49" fmla="*/ 1793240 w 6446520"/>
              <a:gd name="connsiteY49" fmla="*/ 3647440 h 3647440"/>
              <a:gd name="connsiteX50" fmla="*/ 1732280 w 6446520"/>
              <a:gd name="connsiteY50" fmla="*/ 3235960 h 3647440"/>
              <a:gd name="connsiteX51" fmla="*/ 1198880 w 6446520"/>
              <a:gd name="connsiteY51" fmla="*/ 3291840 h 3647440"/>
              <a:gd name="connsiteX52" fmla="*/ 1747520 w 6446520"/>
              <a:gd name="connsiteY52" fmla="*/ 3205480 h 3647440"/>
              <a:gd name="connsiteX53" fmla="*/ 1899920 w 6446520"/>
              <a:gd name="connsiteY53" fmla="*/ 2834640 h 3647440"/>
              <a:gd name="connsiteX54" fmla="*/ 1981200 w 6446520"/>
              <a:gd name="connsiteY54" fmla="*/ 2438400 h 3647440"/>
              <a:gd name="connsiteX55" fmla="*/ 1676400 w 6446520"/>
              <a:gd name="connsiteY55" fmla="*/ 2113280 h 3647440"/>
              <a:gd name="connsiteX56" fmla="*/ 1452880 w 6446520"/>
              <a:gd name="connsiteY56" fmla="*/ 1905000 h 3647440"/>
              <a:gd name="connsiteX57" fmla="*/ 1209040 w 6446520"/>
              <a:gd name="connsiteY57" fmla="*/ 1818640 h 3647440"/>
              <a:gd name="connsiteX58" fmla="*/ 640080 w 6446520"/>
              <a:gd name="connsiteY58" fmla="*/ 1706880 h 3647440"/>
              <a:gd name="connsiteX59" fmla="*/ 436880 w 6446520"/>
              <a:gd name="connsiteY59" fmla="*/ 1661160 h 3647440"/>
              <a:gd name="connsiteX60" fmla="*/ 15240 w 6446520"/>
              <a:gd name="connsiteY60" fmla="*/ 1772920 h 3647440"/>
              <a:gd name="connsiteX61" fmla="*/ 325120 w 6446520"/>
              <a:gd name="connsiteY61" fmla="*/ 1661160 h 3647440"/>
              <a:gd name="connsiteX62" fmla="*/ 396240 w 6446520"/>
              <a:gd name="connsiteY62" fmla="*/ 1635760 h 3647440"/>
              <a:gd name="connsiteX63" fmla="*/ 0 w 6446520"/>
              <a:gd name="connsiteY63" fmla="*/ 1483360 h 3647440"/>
              <a:gd name="connsiteX64" fmla="*/ 447040 w 6446520"/>
              <a:gd name="connsiteY64" fmla="*/ 1590040 h 3647440"/>
              <a:gd name="connsiteX0" fmla="*/ 447040 w 6446520"/>
              <a:gd name="connsiteY0" fmla="*/ 1590040 h 3647440"/>
              <a:gd name="connsiteX1" fmla="*/ 1229360 w 6446520"/>
              <a:gd name="connsiteY1" fmla="*/ 1681480 h 3647440"/>
              <a:gd name="connsiteX2" fmla="*/ 1452880 w 6446520"/>
              <a:gd name="connsiteY2" fmla="*/ 1508760 h 3647440"/>
              <a:gd name="connsiteX3" fmla="*/ 1412240 w 6446520"/>
              <a:gd name="connsiteY3" fmla="*/ 1188720 h 3647440"/>
              <a:gd name="connsiteX4" fmla="*/ 751840 w 6446520"/>
              <a:gd name="connsiteY4" fmla="*/ 457200 h 3647440"/>
              <a:gd name="connsiteX5" fmla="*/ 238760 w 6446520"/>
              <a:gd name="connsiteY5" fmla="*/ 304800 h 3647440"/>
              <a:gd name="connsiteX6" fmla="*/ 756920 w 6446520"/>
              <a:gd name="connsiteY6" fmla="*/ 406400 h 3647440"/>
              <a:gd name="connsiteX7" fmla="*/ 670560 w 6446520"/>
              <a:gd name="connsiteY7" fmla="*/ 0 h 3647440"/>
              <a:gd name="connsiteX8" fmla="*/ 817880 w 6446520"/>
              <a:gd name="connsiteY8" fmla="*/ 436880 h 3647440"/>
              <a:gd name="connsiteX9" fmla="*/ 1508760 w 6446520"/>
              <a:gd name="connsiteY9" fmla="*/ 1066800 h 3647440"/>
              <a:gd name="connsiteX10" fmla="*/ 2057400 w 6446520"/>
              <a:gd name="connsiteY10" fmla="*/ 1209040 h 3647440"/>
              <a:gd name="connsiteX11" fmla="*/ 2519680 w 6446520"/>
              <a:gd name="connsiteY11" fmla="*/ 1000760 h 3647440"/>
              <a:gd name="connsiteX12" fmla="*/ 2809240 w 6446520"/>
              <a:gd name="connsiteY12" fmla="*/ 650240 h 3647440"/>
              <a:gd name="connsiteX13" fmla="*/ 2743200 w 6446520"/>
              <a:gd name="connsiteY13" fmla="*/ 203200 h 3647440"/>
              <a:gd name="connsiteX14" fmla="*/ 2849880 w 6446520"/>
              <a:gd name="connsiteY14" fmla="*/ 635000 h 3647440"/>
              <a:gd name="connsiteX15" fmla="*/ 3413760 w 6446520"/>
              <a:gd name="connsiteY15" fmla="*/ 467360 h 3647440"/>
              <a:gd name="connsiteX16" fmla="*/ 2854960 w 6446520"/>
              <a:gd name="connsiteY16" fmla="*/ 685800 h 3647440"/>
              <a:gd name="connsiteX17" fmla="*/ 2641600 w 6446520"/>
              <a:gd name="connsiteY17" fmla="*/ 1076960 h 3647440"/>
              <a:gd name="connsiteX18" fmla="*/ 2489200 w 6446520"/>
              <a:gd name="connsiteY18" fmla="*/ 1381760 h 3647440"/>
              <a:gd name="connsiteX19" fmla="*/ 2727960 w 6446520"/>
              <a:gd name="connsiteY19" fmla="*/ 1818640 h 3647440"/>
              <a:gd name="connsiteX20" fmla="*/ 3169920 w 6446520"/>
              <a:gd name="connsiteY20" fmla="*/ 2291080 h 3647440"/>
              <a:gd name="connsiteX21" fmla="*/ 3779520 w 6446520"/>
              <a:gd name="connsiteY21" fmla="*/ 2595880 h 3647440"/>
              <a:gd name="connsiteX22" fmla="*/ 4668520 w 6446520"/>
              <a:gd name="connsiteY22" fmla="*/ 2626360 h 3647440"/>
              <a:gd name="connsiteX23" fmla="*/ 5339080 w 6446520"/>
              <a:gd name="connsiteY23" fmla="*/ 2453640 h 3647440"/>
              <a:gd name="connsiteX24" fmla="*/ 5750560 w 6446520"/>
              <a:gd name="connsiteY24" fmla="*/ 2057400 h 3647440"/>
              <a:gd name="connsiteX25" fmla="*/ 5796280 w 6446520"/>
              <a:gd name="connsiteY25" fmla="*/ 1762760 h 3647440"/>
              <a:gd name="connsiteX26" fmla="*/ 5654040 w 6446520"/>
              <a:gd name="connsiteY26" fmla="*/ 1483360 h 3647440"/>
              <a:gd name="connsiteX27" fmla="*/ 5826760 w 6446520"/>
              <a:gd name="connsiteY27" fmla="*/ 1737360 h 3647440"/>
              <a:gd name="connsiteX28" fmla="*/ 5958840 w 6446520"/>
              <a:gd name="connsiteY28" fmla="*/ 1310640 h 3647440"/>
              <a:gd name="connsiteX29" fmla="*/ 5852160 w 6446520"/>
              <a:gd name="connsiteY29" fmla="*/ 1808480 h 3647440"/>
              <a:gd name="connsiteX30" fmla="*/ 5821680 w 6446520"/>
              <a:gd name="connsiteY30" fmla="*/ 2067560 h 3647440"/>
              <a:gd name="connsiteX31" fmla="*/ 6101080 w 6446520"/>
              <a:gd name="connsiteY31" fmla="*/ 1808480 h 3647440"/>
              <a:gd name="connsiteX32" fmla="*/ 6167120 w 6446520"/>
              <a:gd name="connsiteY32" fmla="*/ 1564640 h 3647440"/>
              <a:gd name="connsiteX33" fmla="*/ 6131560 w 6446520"/>
              <a:gd name="connsiteY33" fmla="*/ 1808480 h 3647440"/>
              <a:gd name="connsiteX34" fmla="*/ 6446520 w 6446520"/>
              <a:gd name="connsiteY34" fmla="*/ 1727200 h 3647440"/>
              <a:gd name="connsiteX35" fmla="*/ 6131560 w 6446520"/>
              <a:gd name="connsiteY35" fmla="*/ 1828800 h 3647440"/>
              <a:gd name="connsiteX36" fmla="*/ 5892800 w 6446520"/>
              <a:gd name="connsiteY36" fmla="*/ 2047240 h 3647440"/>
              <a:gd name="connsiteX37" fmla="*/ 5364480 w 6446520"/>
              <a:gd name="connsiteY37" fmla="*/ 2529840 h 3647440"/>
              <a:gd name="connsiteX38" fmla="*/ 4673600 w 6446520"/>
              <a:gd name="connsiteY38" fmla="*/ 2722880 h 3647440"/>
              <a:gd name="connsiteX39" fmla="*/ 3733800 w 6446520"/>
              <a:gd name="connsiteY39" fmla="*/ 2697480 h 3647440"/>
              <a:gd name="connsiteX40" fmla="*/ 3027680 w 6446520"/>
              <a:gd name="connsiteY40" fmla="*/ 2453640 h 3647440"/>
              <a:gd name="connsiteX41" fmla="*/ 2839720 w 6446520"/>
              <a:gd name="connsiteY41" fmla="*/ 2473960 h 3647440"/>
              <a:gd name="connsiteX42" fmla="*/ 2829560 w 6446520"/>
              <a:gd name="connsiteY42" fmla="*/ 2626360 h 3647440"/>
              <a:gd name="connsiteX43" fmla="*/ 3281680 w 6446520"/>
              <a:gd name="connsiteY43" fmla="*/ 3129280 h 3647440"/>
              <a:gd name="connsiteX44" fmla="*/ 2870200 w 6446520"/>
              <a:gd name="connsiteY44" fmla="*/ 2778760 h 3647440"/>
              <a:gd name="connsiteX45" fmla="*/ 2540000 w 6446520"/>
              <a:gd name="connsiteY45" fmla="*/ 2606040 h 3647440"/>
              <a:gd name="connsiteX46" fmla="*/ 2194560 w 6446520"/>
              <a:gd name="connsiteY46" fmla="*/ 2545080 h 3647440"/>
              <a:gd name="connsiteX47" fmla="*/ 1940560 w 6446520"/>
              <a:gd name="connsiteY47" fmla="*/ 2860040 h 3647440"/>
              <a:gd name="connsiteX48" fmla="*/ 1767840 w 6446520"/>
              <a:gd name="connsiteY48" fmla="*/ 3276600 h 3647440"/>
              <a:gd name="connsiteX49" fmla="*/ 1793240 w 6446520"/>
              <a:gd name="connsiteY49" fmla="*/ 3647440 h 3647440"/>
              <a:gd name="connsiteX50" fmla="*/ 1732280 w 6446520"/>
              <a:gd name="connsiteY50" fmla="*/ 3235960 h 3647440"/>
              <a:gd name="connsiteX51" fmla="*/ 1198880 w 6446520"/>
              <a:gd name="connsiteY51" fmla="*/ 3291840 h 3647440"/>
              <a:gd name="connsiteX52" fmla="*/ 1747520 w 6446520"/>
              <a:gd name="connsiteY52" fmla="*/ 3205480 h 3647440"/>
              <a:gd name="connsiteX53" fmla="*/ 1899920 w 6446520"/>
              <a:gd name="connsiteY53" fmla="*/ 2834640 h 3647440"/>
              <a:gd name="connsiteX54" fmla="*/ 1981200 w 6446520"/>
              <a:gd name="connsiteY54" fmla="*/ 2438400 h 3647440"/>
              <a:gd name="connsiteX55" fmla="*/ 1676400 w 6446520"/>
              <a:gd name="connsiteY55" fmla="*/ 2113280 h 3647440"/>
              <a:gd name="connsiteX56" fmla="*/ 1452880 w 6446520"/>
              <a:gd name="connsiteY56" fmla="*/ 1905000 h 3647440"/>
              <a:gd name="connsiteX57" fmla="*/ 1209040 w 6446520"/>
              <a:gd name="connsiteY57" fmla="*/ 1818640 h 3647440"/>
              <a:gd name="connsiteX58" fmla="*/ 640080 w 6446520"/>
              <a:gd name="connsiteY58" fmla="*/ 1706880 h 3647440"/>
              <a:gd name="connsiteX59" fmla="*/ 436880 w 6446520"/>
              <a:gd name="connsiteY59" fmla="*/ 1661160 h 3647440"/>
              <a:gd name="connsiteX60" fmla="*/ 15240 w 6446520"/>
              <a:gd name="connsiteY60" fmla="*/ 1772920 h 3647440"/>
              <a:gd name="connsiteX61" fmla="*/ 325120 w 6446520"/>
              <a:gd name="connsiteY61" fmla="*/ 1661160 h 3647440"/>
              <a:gd name="connsiteX62" fmla="*/ 396240 w 6446520"/>
              <a:gd name="connsiteY62" fmla="*/ 1635760 h 3647440"/>
              <a:gd name="connsiteX63" fmla="*/ 0 w 6446520"/>
              <a:gd name="connsiteY63" fmla="*/ 1483360 h 3647440"/>
              <a:gd name="connsiteX64" fmla="*/ 447040 w 6446520"/>
              <a:gd name="connsiteY64" fmla="*/ 1590040 h 3647440"/>
              <a:gd name="connsiteX0" fmla="*/ 447163 w 6446643"/>
              <a:gd name="connsiteY0" fmla="*/ 1590040 h 3647440"/>
              <a:gd name="connsiteX1" fmla="*/ 1229483 w 6446643"/>
              <a:gd name="connsiteY1" fmla="*/ 1681480 h 3647440"/>
              <a:gd name="connsiteX2" fmla="*/ 1453003 w 6446643"/>
              <a:gd name="connsiteY2" fmla="*/ 1508760 h 3647440"/>
              <a:gd name="connsiteX3" fmla="*/ 1412363 w 6446643"/>
              <a:gd name="connsiteY3" fmla="*/ 1188720 h 3647440"/>
              <a:gd name="connsiteX4" fmla="*/ 751963 w 6446643"/>
              <a:gd name="connsiteY4" fmla="*/ 457200 h 3647440"/>
              <a:gd name="connsiteX5" fmla="*/ 238883 w 6446643"/>
              <a:gd name="connsiteY5" fmla="*/ 304800 h 3647440"/>
              <a:gd name="connsiteX6" fmla="*/ 757043 w 6446643"/>
              <a:gd name="connsiteY6" fmla="*/ 406400 h 3647440"/>
              <a:gd name="connsiteX7" fmla="*/ 670683 w 6446643"/>
              <a:gd name="connsiteY7" fmla="*/ 0 h 3647440"/>
              <a:gd name="connsiteX8" fmla="*/ 818003 w 6446643"/>
              <a:gd name="connsiteY8" fmla="*/ 436880 h 3647440"/>
              <a:gd name="connsiteX9" fmla="*/ 1508883 w 6446643"/>
              <a:gd name="connsiteY9" fmla="*/ 1066800 h 3647440"/>
              <a:gd name="connsiteX10" fmla="*/ 2057523 w 6446643"/>
              <a:gd name="connsiteY10" fmla="*/ 1209040 h 3647440"/>
              <a:gd name="connsiteX11" fmla="*/ 2519803 w 6446643"/>
              <a:gd name="connsiteY11" fmla="*/ 1000760 h 3647440"/>
              <a:gd name="connsiteX12" fmla="*/ 2809363 w 6446643"/>
              <a:gd name="connsiteY12" fmla="*/ 650240 h 3647440"/>
              <a:gd name="connsiteX13" fmla="*/ 2743323 w 6446643"/>
              <a:gd name="connsiteY13" fmla="*/ 203200 h 3647440"/>
              <a:gd name="connsiteX14" fmla="*/ 2850003 w 6446643"/>
              <a:gd name="connsiteY14" fmla="*/ 635000 h 3647440"/>
              <a:gd name="connsiteX15" fmla="*/ 3413883 w 6446643"/>
              <a:gd name="connsiteY15" fmla="*/ 467360 h 3647440"/>
              <a:gd name="connsiteX16" fmla="*/ 2855083 w 6446643"/>
              <a:gd name="connsiteY16" fmla="*/ 685800 h 3647440"/>
              <a:gd name="connsiteX17" fmla="*/ 2641723 w 6446643"/>
              <a:gd name="connsiteY17" fmla="*/ 1076960 h 3647440"/>
              <a:gd name="connsiteX18" fmla="*/ 2489323 w 6446643"/>
              <a:gd name="connsiteY18" fmla="*/ 1381760 h 3647440"/>
              <a:gd name="connsiteX19" fmla="*/ 2728083 w 6446643"/>
              <a:gd name="connsiteY19" fmla="*/ 1818640 h 3647440"/>
              <a:gd name="connsiteX20" fmla="*/ 3170043 w 6446643"/>
              <a:gd name="connsiteY20" fmla="*/ 2291080 h 3647440"/>
              <a:gd name="connsiteX21" fmla="*/ 3779643 w 6446643"/>
              <a:gd name="connsiteY21" fmla="*/ 2595880 h 3647440"/>
              <a:gd name="connsiteX22" fmla="*/ 4668643 w 6446643"/>
              <a:gd name="connsiteY22" fmla="*/ 2626360 h 3647440"/>
              <a:gd name="connsiteX23" fmla="*/ 5339203 w 6446643"/>
              <a:gd name="connsiteY23" fmla="*/ 2453640 h 3647440"/>
              <a:gd name="connsiteX24" fmla="*/ 5750683 w 6446643"/>
              <a:gd name="connsiteY24" fmla="*/ 2057400 h 3647440"/>
              <a:gd name="connsiteX25" fmla="*/ 5796403 w 6446643"/>
              <a:gd name="connsiteY25" fmla="*/ 1762760 h 3647440"/>
              <a:gd name="connsiteX26" fmla="*/ 5654163 w 6446643"/>
              <a:gd name="connsiteY26" fmla="*/ 1483360 h 3647440"/>
              <a:gd name="connsiteX27" fmla="*/ 5826883 w 6446643"/>
              <a:gd name="connsiteY27" fmla="*/ 1737360 h 3647440"/>
              <a:gd name="connsiteX28" fmla="*/ 5958963 w 6446643"/>
              <a:gd name="connsiteY28" fmla="*/ 1310640 h 3647440"/>
              <a:gd name="connsiteX29" fmla="*/ 5852283 w 6446643"/>
              <a:gd name="connsiteY29" fmla="*/ 1808480 h 3647440"/>
              <a:gd name="connsiteX30" fmla="*/ 5821803 w 6446643"/>
              <a:gd name="connsiteY30" fmla="*/ 2067560 h 3647440"/>
              <a:gd name="connsiteX31" fmla="*/ 6101203 w 6446643"/>
              <a:gd name="connsiteY31" fmla="*/ 1808480 h 3647440"/>
              <a:gd name="connsiteX32" fmla="*/ 6167243 w 6446643"/>
              <a:gd name="connsiteY32" fmla="*/ 1564640 h 3647440"/>
              <a:gd name="connsiteX33" fmla="*/ 6131683 w 6446643"/>
              <a:gd name="connsiteY33" fmla="*/ 1808480 h 3647440"/>
              <a:gd name="connsiteX34" fmla="*/ 6446643 w 6446643"/>
              <a:gd name="connsiteY34" fmla="*/ 1727200 h 3647440"/>
              <a:gd name="connsiteX35" fmla="*/ 6131683 w 6446643"/>
              <a:gd name="connsiteY35" fmla="*/ 1828800 h 3647440"/>
              <a:gd name="connsiteX36" fmla="*/ 5892923 w 6446643"/>
              <a:gd name="connsiteY36" fmla="*/ 2047240 h 3647440"/>
              <a:gd name="connsiteX37" fmla="*/ 5364603 w 6446643"/>
              <a:gd name="connsiteY37" fmla="*/ 2529840 h 3647440"/>
              <a:gd name="connsiteX38" fmla="*/ 4673723 w 6446643"/>
              <a:gd name="connsiteY38" fmla="*/ 2722880 h 3647440"/>
              <a:gd name="connsiteX39" fmla="*/ 3733923 w 6446643"/>
              <a:gd name="connsiteY39" fmla="*/ 2697480 h 3647440"/>
              <a:gd name="connsiteX40" fmla="*/ 3027803 w 6446643"/>
              <a:gd name="connsiteY40" fmla="*/ 2453640 h 3647440"/>
              <a:gd name="connsiteX41" fmla="*/ 2839843 w 6446643"/>
              <a:gd name="connsiteY41" fmla="*/ 2473960 h 3647440"/>
              <a:gd name="connsiteX42" fmla="*/ 2829683 w 6446643"/>
              <a:gd name="connsiteY42" fmla="*/ 2626360 h 3647440"/>
              <a:gd name="connsiteX43" fmla="*/ 3281803 w 6446643"/>
              <a:gd name="connsiteY43" fmla="*/ 3129280 h 3647440"/>
              <a:gd name="connsiteX44" fmla="*/ 2870323 w 6446643"/>
              <a:gd name="connsiteY44" fmla="*/ 2778760 h 3647440"/>
              <a:gd name="connsiteX45" fmla="*/ 2540123 w 6446643"/>
              <a:gd name="connsiteY45" fmla="*/ 2606040 h 3647440"/>
              <a:gd name="connsiteX46" fmla="*/ 2194683 w 6446643"/>
              <a:gd name="connsiteY46" fmla="*/ 2545080 h 3647440"/>
              <a:gd name="connsiteX47" fmla="*/ 1940683 w 6446643"/>
              <a:gd name="connsiteY47" fmla="*/ 2860040 h 3647440"/>
              <a:gd name="connsiteX48" fmla="*/ 1767963 w 6446643"/>
              <a:gd name="connsiteY48" fmla="*/ 3276600 h 3647440"/>
              <a:gd name="connsiteX49" fmla="*/ 1793363 w 6446643"/>
              <a:gd name="connsiteY49" fmla="*/ 3647440 h 3647440"/>
              <a:gd name="connsiteX50" fmla="*/ 1732403 w 6446643"/>
              <a:gd name="connsiteY50" fmla="*/ 3235960 h 3647440"/>
              <a:gd name="connsiteX51" fmla="*/ 1199003 w 6446643"/>
              <a:gd name="connsiteY51" fmla="*/ 3291840 h 3647440"/>
              <a:gd name="connsiteX52" fmla="*/ 1747643 w 6446643"/>
              <a:gd name="connsiteY52" fmla="*/ 3205480 h 3647440"/>
              <a:gd name="connsiteX53" fmla="*/ 1900043 w 6446643"/>
              <a:gd name="connsiteY53" fmla="*/ 2834640 h 3647440"/>
              <a:gd name="connsiteX54" fmla="*/ 1981323 w 6446643"/>
              <a:gd name="connsiteY54" fmla="*/ 2438400 h 3647440"/>
              <a:gd name="connsiteX55" fmla="*/ 1676523 w 6446643"/>
              <a:gd name="connsiteY55" fmla="*/ 2113280 h 3647440"/>
              <a:gd name="connsiteX56" fmla="*/ 1453003 w 6446643"/>
              <a:gd name="connsiteY56" fmla="*/ 1905000 h 3647440"/>
              <a:gd name="connsiteX57" fmla="*/ 1209163 w 6446643"/>
              <a:gd name="connsiteY57" fmla="*/ 1818640 h 3647440"/>
              <a:gd name="connsiteX58" fmla="*/ 640203 w 6446643"/>
              <a:gd name="connsiteY58" fmla="*/ 1706880 h 3647440"/>
              <a:gd name="connsiteX59" fmla="*/ 437003 w 6446643"/>
              <a:gd name="connsiteY59" fmla="*/ 1661160 h 3647440"/>
              <a:gd name="connsiteX60" fmla="*/ 15363 w 6446643"/>
              <a:gd name="connsiteY60" fmla="*/ 1772920 h 3647440"/>
              <a:gd name="connsiteX61" fmla="*/ 325243 w 6446643"/>
              <a:gd name="connsiteY61" fmla="*/ 1661160 h 3647440"/>
              <a:gd name="connsiteX62" fmla="*/ 396363 w 6446643"/>
              <a:gd name="connsiteY62" fmla="*/ 1635760 h 3647440"/>
              <a:gd name="connsiteX63" fmla="*/ 123 w 6446643"/>
              <a:gd name="connsiteY63" fmla="*/ 1483360 h 3647440"/>
              <a:gd name="connsiteX64" fmla="*/ 447163 w 6446643"/>
              <a:gd name="connsiteY64" fmla="*/ 1590040 h 3647440"/>
              <a:gd name="connsiteX0" fmla="*/ 447163 w 6446643"/>
              <a:gd name="connsiteY0" fmla="*/ 1590040 h 3647440"/>
              <a:gd name="connsiteX1" fmla="*/ 1229483 w 6446643"/>
              <a:gd name="connsiteY1" fmla="*/ 1681480 h 3647440"/>
              <a:gd name="connsiteX2" fmla="*/ 1453003 w 6446643"/>
              <a:gd name="connsiteY2" fmla="*/ 1508760 h 3647440"/>
              <a:gd name="connsiteX3" fmla="*/ 1412363 w 6446643"/>
              <a:gd name="connsiteY3" fmla="*/ 1188720 h 3647440"/>
              <a:gd name="connsiteX4" fmla="*/ 751963 w 6446643"/>
              <a:gd name="connsiteY4" fmla="*/ 457200 h 3647440"/>
              <a:gd name="connsiteX5" fmla="*/ 238883 w 6446643"/>
              <a:gd name="connsiteY5" fmla="*/ 304800 h 3647440"/>
              <a:gd name="connsiteX6" fmla="*/ 757043 w 6446643"/>
              <a:gd name="connsiteY6" fmla="*/ 406400 h 3647440"/>
              <a:gd name="connsiteX7" fmla="*/ 670683 w 6446643"/>
              <a:gd name="connsiteY7" fmla="*/ 0 h 3647440"/>
              <a:gd name="connsiteX8" fmla="*/ 818003 w 6446643"/>
              <a:gd name="connsiteY8" fmla="*/ 436880 h 3647440"/>
              <a:gd name="connsiteX9" fmla="*/ 1508883 w 6446643"/>
              <a:gd name="connsiteY9" fmla="*/ 1066800 h 3647440"/>
              <a:gd name="connsiteX10" fmla="*/ 2057523 w 6446643"/>
              <a:gd name="connsiteY10" fmla="*/ 1209040 h 3647440"/>
              <a:gd name="connsiteX11" fmla="*/ 2519803 w 6446643"/>
              <a:gd name="connsiteY11" fmla="*/ 1000760 h 3647440"/>
              <a:gd name="connsiteX12" fmla="*/ 2809363 w 6446643"/>
              <a:gd name="connsiteY12" fmla="*/ 650240 h 3647440"/>
              <a:gd name="connsiteX13" fmla="*/ 2743323 w 6446643"/>
              <a:gd name="connsiteY13" fmla="*/ 203200 h 3647440"/>
              <a:gd name="connsiteX14" fmla="*/ 2850003 w 6446643"/>
              <a:gd name="connsiteY14" fmla="*/ 635000 h 3647440"/>
              <a:gd name="connsiteX15" fmla="*/ 3413883 w 6446643"/>
              <a:gd name="connsiteY15" fmla="*/ 467360 h 3647440"/>
              <a:gd name="connsiteX16" fmla="*/ 2855083 w 6446643"/>
              <a:gd name="connsiteY16" fmla="*/ 685800 h 3647440"/>
              <a:gd name="connsiteX17" fmla="*/ 2641723 w 6446643"/>
              <a:gd name="connsiteY17" fmla="*/ 1076960 h 3647440"/>
              <a:gd name="connsiteX18" fmla="*/ 2489323 w 6446643"/>
              <a:gd name="connsiteY18" fmla="*/ 1381760 h 3647440"/>
              <a:gd name="connsiteX19" fmla="*/ 2728083 w 6446643"/>
              <a:gd name="connsiteY19" fmla="*/ 1818640 h 3647440"/>
              <a:gd name="connsiteX20" fmla="*/ 3170043 w 6446643"/>
              <a:gd name="connsiteY20" fmla="*/ 2291080 h 3647440"/>
              <a:gd name="connsiteX21" fmla="*/ 3779643 w 6446643"/>
              <a:gd name="connsiteY21" fmla="*/ 2595880 h 3647440"/>
              <a:gd name="connsiteX22" fmla="*/ 4668643 w 6446643"/>
              <a:gd name="connsiteY22" fmla="*/ 2626360 h 3647440"/>
              <a:gd name="connsiteX23" fmla="*/ 5339203 w 6446643"/>
              <a:gd name="connsiteY23" fmla="*/ 2453640 h 3647440"/>
              <a:gd name="connsiteX24" fmla="*/ 5750683 w 6446643"/>
              <a:gd name="connsiteY24" fmla="*/ 2057400 h 3647440"/>
              <a:gd name="connsiteX25" fmla="*/ 5796403 w 6446643"/>
              <a:gd name="connsiteY25" fmla="*/ 1762760 h 3647440"/>
              <a:gd name="connsiteX26" fmla="*/ 5654163 w 6446643"/>
              <a:gd name="connsiteY26" fmla="*/ 1483360 h 3647440"/>
              <a:gd name="connsiteX27" fmla="*/ 5826883 w 6446643"/>
              <a:gd name="connsiteY27" fmla="*/ 1737360 h 3647440"/>
              <a:gd name="connsiteX28" fmla="*/ 5958963 w 6446643"/>
              <a:gd name="connsiteY28" fmla="*/ 1310640 h 3647440"/>
              <a:gd name="connsiteX29" fmla="*/ 5852283 w 6446643"/>
              <a:gd name="connsiteY29" fmla="*/ 1808480 h 3647440"/>
              <a:gd name="connsiteX30" fmla="*/ 5821803 w 6446643"/>
              <a:gd name="connsiteY30" fmla="*/ 2067560 h 3647440"/>
              <a:gd name="connsiteX31" fmla="*/ 6101203 w 6446643"/>
              <a:gd name="connsiteY31" fmla="*/ 1808480 h 3647440"/>
              <a:gd name="connsiteX32" fmla="*/ 6167243 w 6446643"/>
              <a:gd name="connsiteY32" fmla="*/ 1564640 h 3647440"/>
              <a:gd name="connsiteX33" fmla="*/ 6131683 w 6446643"/>
              <a:gd name="connsiteY33" fmla="*/ 1808480 h 3647440"/>
              <a:gd name="connsiteX34" fmla="*/ 6446643 w 6446643"/>
              <a:gd name="connsiteY34" fmla="*/ 1727200 h 3647440"/>
              <a:gd name="connsiteX35" fmla="*/ 6131683 w 6446643"/>
              <a:gd name="connsiteY35" fmla="*/ 1828800 h 3647440"/>
              <a:gd name="connsiteX36" fmla="*/ 5892923 w 6446643"/>
              <a:gd name="connsiteY36" fmla="*/ 2047240 h 3647440"/>
              <a:gd name="connsiteX37" fmla="*/ 5364603 w 6446643"/>
              <a:gd name="connsiteY37" fmla="*/ 2529840 h 3647440"/>
              <a:gd name="connsiteX38" fmla="*/ 4673723 w 6446643"/>
              <a:gd name="connsiteY38" fmla="*/ 2722880 h 3647440"/>
              <a:gd name="connsiteX39" fmla="*/ 3733923 w 6446643"/>
              <a:gd name="connsiteY39" fmla="*/ 2697480 h 3647440"/>
              <a:gd name="connsiteX40" fmla="*/ 3027803 w 6446643"/>
              <a:gd name="connsiteY40" fmla="*/ 2453640 h 3647440"/>
              <a:gd name="connsiteX41" fmla="*/ 2839843 w 6446643"/>
              <a:gd name="connsiteY41" fmla="*/ 2473960 h 3647440"/>
              <a:gd name="connsiteX42" fmla="*/ 2829683 w 6446643"/>
              <a:gd name="connsiteY42" fmla="*/ 2626360 h 3647440"/>
              <a:gd name="connsiteX43" fmla="*/ 3281803 w 6446643"/>
              <a:gd name="connsiteY43" fmla="*/ 3129280 h 3647440"/>
              <a:gd name="connsiteX44" fmla="*/ 2870323 w 6446643"/>
              <a:gd name="connsiteY44" fmla="*/ 2778760 h 3647440"/>
              <a:gd name="connsiteX45" fmla="*/ 2540123 w 6446643"/>
              <a:gd name="connsiteY45" fmla="*/ 2606040 h 3647440"/>
              <a:gd name="connsiteX46" fmla="*/ 2194683 w 6446643"/>
              <a:gd name="connsiteY46" fmla="*/ 2545080 h 3647440"/>
              <a:gd name="connsiteX47" fmla="*/ 1940683 w 6446643"/>
              <a:gd name="connsiteY47" fmla="*/ 2860040 h 3647440"/>
              <a:gd name="connsiteX48" fmla="*/ 1767963 w 6446643"/>
              <a:gd name="connsiteY48" fmla="*/ 3276600 h 3647440"/>
              <a:gd name="connsiteX49" fmla="*/ 1793363 w 6446643"/>
              <a:gd name="connsiteY49" fmla="*/ 3647440 h 3647440"/>
              <a:gd name="connsiteX50" fmla="*/ 1732403 w 6446643"/>
              <a:gd name="connsiteY50" fmla="*/ 3235960 h 3647440"/>
              <a:gd name="connsiteX51" fmla="*/ 1199003 w 6446643"/>
              <a:gd name="connsiteY51" fmla="*/ 3291840 h 3647440"/>
              <a:gd name="connsiteX52" fmla="*/ 1747643 w 6446643"/>
              <a:gd name="connsiteY52" fmla="*/ 3205480 h 3647440"/>
              <a:gd name="connsiteX53" fmla="*/ 1900043 w 6446643"/>
              <a:gd name="connsiteY53" fmla="*/ 2834640 h 3647440"/>
              <a:gd name="connsiteX54" fmla="*/ 1981323 w 6446643"/>
              <a:gd name="connsiteY54" fmla="*/ 2438400 h 3647440"/>
              <a:gd name="connsiteX55" fmla="*/ 1676523 w 6446643"/>
              <a:gd name="connsiteY55" fmla="*/ 2113280 h 3647440"/>
              <a:gd name="connsiteX56" fmla="*/ 1453003 w 6446643"/>
              <a:gd name="connsiteY56" fmla="*/ 1905000 h 3647440"/>
              <a:gd name="connsiteX57" fmla="*/ 1209163 w 6446643"/>
              <a:gd name="connsiteY57" fmla="*/ 1818640 h 3647440"/>
              <a:gd name="connsiteX58" fmla="*/ 640203 w 6446643"/>
              <a:gd name="connsiteY58" fmla="*/ 1706880 h 3647440"/>
              <a:gd name="connsiteX59" fmla="*/ 437003 w 6446643"/>
              <a:gd name="connsiteY59" fmla="*/ 1661160 h 3647440"/>
              <a:gd name="connsiteX60" fmla="*/ 15363 w 6446643"/>
              <a:gd name="connsiteY60" fmla="*/ 1772920 h 3647440"/>
              <a:gd name="connsiteX61" fmla="*/ 325243 w 6446643"/>
              <a:gd name="connsiteY61" fmla="*/ 1661160 h 3647440"/>
              <a:gd name="connsiteX62" fmla="*/ 396363 w 6446643"/>
              <a:gd name="connsiteY62" fmla="*/ 1635760 h 3647440"/>
              <a:gd name="connsiteX63" fmla="*/ 123 w 6446643"/>
              <a:gd name="connsiteY63" fmla="*/ 1483360 h 3647440"/>
              <a:gd name="connsiteX64" fmla="*/ 447163 w 6446643"/>
              <a:gd name="connsiteY64" fmla="*/ 1590040 h 3647440"/>
              <a:gd name="connsiteX0" fmla="*/ 462317 w 6461797"/>
              <a:gd name="connsiteY0" fmla="*/ 1590040 h 3647440"/>
              <a:gd name="connsiteX1" fmla="*/ 1244637 w 6461797"/>
              <a:gd name="connsiteY1" fmla="*/ 1681480 h 3647440"/>
              <a:gd name="connsiteX2" fmla="*/ 1468157 w 6461797"/>
              <a:gd name="connsiteY2" fmla="*/ 1508760 h 3647440"/>
              <a:gd name="connsiteX3" fmla="*/ 1427517 w 6461797"/>
              <a:gd name="connsiteY3" fmla="*/ 1188720 h 3647440"/>
              <a:gd name="connsiteX4" fmla="*/ 767117 w 6461797"/>
              <a:gd name="connsiteY4" fmla="*/ 457200 h 3647440"/>
              <a:gd name="connsiteX5" fmla="*/ 254037 w 6461797"/>
              <a:gd name="connsiteY5" fmla="*/ 304800 h 3647440"/>
              <a:gd name="connsiteX6" fmla="*/ 772197 w 6461797"/>
              <a:gd name="connsiteY6" fmla="*/ 406400 h 3647440"/>
              <a:gd name="connsiteX7" fmla="*/ 685837 w 6461797"/>
              <a:gd name="connsiteY7" fmla="*/ 0 h 3647440"/>
              <a:gd name="connsiteX8" fmla="*/ 833157 w 6461797"/>
              <a:gd name="connsiteY8" fmla="*/ 436880 h 3647440"/>
              <a:gd name="connsiteX9" fmla="*/ 1524037 w 6461797"/>
              <a:gd name="connsiteY9" fmla="*/ 1066800 h 3647440"/>
              <a:gd name="connsiteX10" fmla="*/ 2072677 w 6461797"/>
              <a:gd name="connsiteY10" fmla="*/ 1209040 h 3647440"/>
              <a:gd name="connsiteX11" fmla="*/ 2534957 w 6461797"/>
              <a:gd name="connsiteY11" fmla="*/ 1000760 h 3647440"/>
              <a:gd name="connsiteX12" fmla="*/ 2824517 w 6461797"/>
              <a:gd name="connsiteY12" fmla="*/ 650240 h 3647440"/>
              <a:gd name="connsiteX13" fmla="*/ 2758477 w 6461797"/>
              <a:gd name="connsiteY13" fmla="*/ 203200 h 3647440"/>
              <a:gd name="connsiteX14" fmla="*/ 2865157 w 6461797"/>
              <a:gd name="connsiteY14" fmla="*/ 635000 h 3647440"/>
              <a:gd name="connsiteX15" fmla="*/ 3429037 w 6461797"/>
              <a:gd name="connsiteY15" fmla="*/ 467360 h 3647440"/>
              <a:gd name="connsiteX16" fmla="*/ 2870237 w 6461797"/>
              <a:gd name="connsiteY16" fmla="*/ 685800 h 3647440"/>
              <a:gd name="connsiteX17" fmla="*/ 2656877 w 6461797"/>
              <a:gd name="connsiteY17" fmla="*/ 1076960 h 3647440"/>
              <a:gd name="connsiteX18" fmla="*/ 2504477 w 6461797"/>
              <a:gd name="connsiteY18" fmla="*/ 1381760 h 3647440"/>
              <a:gd name="connsiteX19" fmla="*/ 2743237 w 6461797"/>
              <a:gd name="connsiteY19" fmla="*/ 1818640 h 3647440"/>
              <a:gd name="connsiteX20" fmla="*/ 3185197 w 6461797"/>
              <a:gd name="connsiteY20" fmla="*/ 2291080 h 3647440"/>
              <a:gd name="connsiteX21" fmla="*/ 3794797 w 6461797"/>
              <a:gd name="connsiteY21" fmla="*/ 2595880 h 3647440"/>
              <a:gd name="connsiteX22" fmla="*/ 4683797 w 6461797"/>
              <a:gd name="connsiteY22" fmla="*/ 2626360 h 3647440"/>
              <a:gd name="connsiteX23" fmla="*/ 5354357 w 6461797"/>
              <a:gd name="connsiteY23" fmla="*/ 2453640 h 3647440"/>
              <a:gd name="connsiteX24" fmla="*/ 5765837 w 6461797"/>
              <a:gd name="connsiteY24" fmla="*/ 2057400 h 3647440"/>
              <a:gd name="connsiteX25" fmla="*/ 5811557 w 6461797"/>
              <a:gd name="connsiteY25" fmla="*/ 1762760 h 3647440"/>
              <a:gd name="connsiteX26" fmla="*/ 5669317 w 6461797"/>
              <a:gd name="connsiteY26" fmla="*/ 1483360 h 3647440"/>
              <a:gd name="connsiteX27" fmla="*/ 5842037 w 6461797"/>
              <a:gd name="connsiteY27" fmla="*/ 1737360 h 3647440"/>
              <a:gd name="connsiteX28" fmla="*/ 5974117 w 6461797"/>
              <a:gd name="connsiteY28" fmla="*/ 1310640 h 3647440"/>
              <a:gd name="connsiteX29" fmla="*/ 5867437 w 6461797"/>
              <a:gd name="connsiteY29" fmla="*/ 1808480 h 3647440"/>
              <a:gd name="connsiteX30" fmla="*/ 5836957 w 6461797"/>
              <a:gd name="connsiteY30" fmla="*/ 2067560 h 3647440"/>
              <a:gd name="connsiteX31" fmla="*/ 6116357 w 6461797"/>
              <a:gd name="connsiteY31" fmla="*/ 1808480 h 3647440"/>
              <a:gd name="connsiteX32" fmla="*/ 6182397 w 6461797"/>
              <a:gd name="connsiteY32" fmla="*/ 1564640 h 3647440"/>
              <a:gd name="connsiteX33" fmla="*/ 6146837 w 6461797"/>
              <a:gd name="connsiteY33" fmla="*/ 1808480 h 3647440"/>
              <a:gd name="connsiteX34" fmla="*/ 6461797 w 6461797"/>
              <a:gd name="connsiteY34" fmla="*/ 1727200 h 3647440"/>
              <a:gd name="connsiteX35" fmla="*/ 6146837 w 6461797"/>
              <a:gd name="connsiteY35" fmla="*/ 1828800 h 3647440"/>
              <a:gd name="connsiteX36" fmla="*/ 5908077 w 6461797"/>
              <a:gd name="connsiteY36" fmla="*/ 2047240 h 3647440"/>
              <a:gd name="connsiteX37" fmla="*/ 5379757 w 6461797"/>
              <a:gd name="connsiteY37" fmla="*/ 2529840 h 3647440"/>
              <a:gd name="connsiteX38" fmla="*/ 4688877 w 6461797"/>
              <a:gd name="connsiteY38" fmla="*/ 2722880 h 3647440"/>
              <a:gd name="connsiteX39" fmla="*/ 3749077 w 6461797"/>
              <a:gd name="connsiteY39" fmla="*/ 2697480 h 3647440"/>
              <a:gd name="connsiteX40" fmla="*/ 3042957 w 6461797"/>
              <a:gd name="connsiteY40" fmla="*/ 2453640 h 3647440"/>
              <a:gd name="connsiteX41" fmla="*/ 2854997 w 6461797"/>
              <a:gd name="connsiteY41" fmla="*/ 2473960 h 3647440"/>
              <a:gd name="connsiteX42" fmla="*/ 2844837 w 6461797"/>
              <a:gd name="connsiteY42" fmla="*/ 2626360 h 3647440"/>
              <a:gd name="connsiteX43" fmla="*/ 3296957 w 6461797"/>
              <a:gd name="connsiteY43" fmla="*/ 3129280 h 3647440"/>
              <a:gd name="connsiteX44" fmla="*/ 2885477 w 6461797"/>
              <a:gd name="connsiteY44" fmla="*/ 2778760 h 3647440"/>
              <a:gd name="connsiteX45" fmla="*/ 2555277 w 6461797"/>
              <a:gd name="connsiteY45" fmla="*/ 2606040 h 3647440"/>
              <a:gd name="connsiteX46" fmla="*/ 2209837 w 6461797"/>
              <a:gd name="connsiteY46" fmla="*/ 2545080 h 3647440"/>
              <a:gd name="connsiteX47" fmla="*/ 1955837 w 6461797"/>
              <a:gd name="connsiteY47" fmla="*/ 2860040 h 3647440"/>
              <a:gd name="connsiteX48" fmla="*/ 1783117 w 6461797"/>
              <a:gd name="connsiteY48" fmla="*/ 3276600 h 3647440"/>
              <a:gd name="connsiteX49" fmla="*/ 1808517 w 6461797"/>
              <a:gd name="connsiteY49" fmla="*/ 3647440 h 3647440"/>
              <a:gd name="connsiteX50" fmla="*/ 1747557 w 6461797"/>
              <a:gd name="connsiteY50" fmla="*/ 3235960 h 3647440"/>
              <a:gd name="connsiteX51" fmla="*/ 1214157 w 6461797"/>
              <a:gd name="connsiteY51" fmla="*/ 3291840 h 3647440"/>
              <a:gd name="connsiteX52" fmla="*/ 1762797 w 6461797"/>
              <a:gd name="connsiteY52" fmla="*/ 3205480 h 3647440"/>
              <a:gd name="connsiteX53" fmla="*/ 1915197 w 6461797"/>
              <a:gd name="connsiteY53" fmla="*/ 2834640 h 3647440"/>
              <a:gd name="connsiteX54" fmla="*/ 1996477 w 6461797"/>
              <a:gd name="connsiteY54" fmla="*/ 2438400 h 3647440"/>
              <a:gd name="connsiteX55" fmla="*/ 1691677 w 6461797"/>
              <a:gd name="connsiteY55" fmla="*/ 2113280 h 3647440"/>
              <a:gd name="connsiteX56" fmla="*/ 1468157 w 6461797"/>
              <a:gd name="connsiteY56" fmla="*/ 1905000 h 3647440"/>
              <a:gd name="connsiteX57" fmla="*/ 1224317 w 6461797"/>
              <a:gd name="connsiteY57" fmla="*/ 1818640 h 3647440"/>
              <a:gd name="connsiteX58" fmla="*/ 655357 w 6461797"/>
              <a:gd name="connsiteY58" fmla="*/ 1706880 h 3647440"/>
              <a:gd name="connsiteX59" fmla="*/ 452157 w 6461797"/>
              <a:gd name="connsiteY59" fmla="*/ 1661160 h 3647440"/>
              <a:gd name="connsiteX60" fmla="*/ 30517 w 6461797"/>
              <a:gd name="connsiteY60" fmla="*/ 1772920 h 3647440"/>
              <a:gd name="connsiteX61" fmla="*/ 340397 w 6461797"/>
              <a:gd name="connsiteY61" fmla="*/ 1661160 h 3647440"/>
              <a:gd name="connsiteX62" fmla="*/ 411517 w 6461797"/>
              <a:gd name="connsiteY62" fmla="*/ 1635760 h 3647440"/>
              <a:gd name="connsiteX63" fmla="*/ 15277 w 6461797"/>
              <a:gd name="connsiteY63" fmla="*/ 1483360 h 3647440"/>
              <a:gd name="connsiteX64" fmla="*/ 462317 w 6461797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40 h 3647440"/>
              <a:gd name="connsiteX1" fmla="*/ 1257390 w 6474550"/>
              <a:gd name="connsiteY1" fmla="*/ 1681480 h 3647440"/>
              <a:gd name="connsiteX2" fmla="*/ 1480910 w 6474550"/>
              <a:gd name="connsiteY2" fmla="*/ 1508760 h 3647440"/>
              <a:gd name="connsiteX3" fmla="*/ 1440270 w 6474550"/>
              <a:gd name="connsiteY3" fmla="*/ 1188720 h 3647440"/>
              <a:gd name="connsiteX4" fmla="*/ 779870 w 6474550"/>
              <a:gd name="connsiteY4" fmla="*/ 457200 h 3647440"/>
              <a:gd name="connsiteX5" fmla="*/ 266790 w 6474550"/>
              <a:gd name="connsiteY5" fmla="*/ 304800 h 3647440"/>
              <a:gd name="connsiteX6" fmla="*/ 784950 w 6474550"/>
              <a:gd name="connsiteY6" fmla="*/ 406400 h 3647440"/>
              <a:gd name="connsiteX7" fmla="*/ 698590 w 6474550"/>
              <a:gd name="connsiteY7" fmla="*/ 0 h 3647440"/>
              <a:gd name="connsiteX8" fmla="*/ 845910 w 6474550"/>
              <a:gd name="connsiteY8" fmla="*/ 436880 h 3647440"/>
              <a:gd name="connsiteX9" fmla="*/ 1536790 w 6474550"/>
              <a:gd name="connsiteY9" fmla="*/ 1066800 h 3647440"/>
              <a:gd name="connsiteX10" fmla="*/ 2085430 w 6474550"/>
              <a:gd name="connsiteY10" fmla="*/ 1209040 h 3647440"/>
              <a:gd name="connsiteX11" fmla="*/ 2547710 w 6474550"/>
              <a:gd name="connsiteY11" fmla="*/ 1000760 h 3647440"/>
              <a:gd name="connsiteX12" fmla="*/ 2837270 w 6474550"/>
              <a:gd name="connsiteY12" fmla="*/ 650240 h 3647440"/>
              <a:gd name="connsiteX13" fmla="*/ 2771230 w 6474550"/>
              <a:gd name="connsiteY13" fmla="*/ 203200 h 3647440"/>
              <a:gd name="connsiteX14" fmla="*/ 2877910 w 6474550"/>
              <a:gd name="connsiteY14" fmla="*/ 635000 h 3647440"/>
              <a:gd name="connsiteX15" fmla="*/ 3441790 w 6474550"/>
              <a:gd name="connsiteY15" fmla="*/ 467360 h 3647440"/>
              <a:gd name="connsiteX16" fmla="*/ 2882990 w 6474550"/>
              <a:gd name="connsiteY16" fmla="*/ 685800 h 3647440"/>
              <a:gd name="connsiteX17" fmla="*/ 2669630 w 6474550"/>
              <a:gd name="connsiteY17" fmla="*/ 1076960 h 3647440"/>
              <a:gd name="connsiteX18" fmla="*/ 2517230 w 6474550"/>
              <a:gd name="connsiteY18" fmla="*/ 1381760 h 3647440"/>
              <a:gd name="connsiteX19" fmla="*/ 2755990 w 6474550"/>
              <a:gd name="connsiteY19" fmla="*/ 1818640 h 3647440"/>
              <a:gd name="connsiteX20" fmla="*/ 3197950 w 6474550"/>
              <a:gd name="connsiteY20" fmla="*/ 2291080 h 3647440"/>
              <a:gd name="connsiteX21" fmla="*/ 3807550 w 6474550"/>
              <a:gd name="connsiteY21" fmla="*/ 2595880 h 3647440"/>
              <a:gd name="connsiteX22" fmla="*/ 4696550 w 6474550"/>
              <a:gd name="connsiteY22" fmla="*/ 2626360 h 3647440"/>
              <a:gd name="connsiteX23" fmla="*/ 5367110 w 6474550"/>
              <a:gd name="connsiteY23" fmla="*/ 2453640 h 3647440"/>
              <a:gd name="connsiteX24" fmla="*/ 5778590 w 6474550"/>
              <a:gd name="connsiteY24" fmla="*/ 2057400 h 3647440"/>
              <a:gd name="connsiteX25" fmla="*/ 5824310 w 6474550"/>
              <a:gd name="connsiteY25" fmla="*/ 1762760 h 3647440"/>
              <a:gd name="connsiteX26" fmla="*/ 5682070 w 6474550"/>
              <a:gd name="connsiteY26" fmla="*/ 1483360 h 3647440"/>
              <a:gd name="connsiteX27" fmla="*/ 5854790 w 6474550"/>
              <a:gd name="connsiteY27" fmla="*/ 1737360 h 3647440"/>
              <a:gd name="connsiteX28" fmla="*/ 5986870 w 6474550"/>
              <a:gd name="connsiteY28" fmla="*/ 1310640 h 3647440"/>
              <a:gd name="connsiteX29" fmla="*/ 5880190 w 6474550"/>
              <a:gd name="connsiteY29" fmla="*/ 1808480 h 3647440"/>
              <a:gd name="connsiteX30" fmla="*/ 5849710 w 6474550"/>
              <a:gd name="connsiteY30" fmla="*/ 2067560 h 3647440"/>
              <a:gd name="connsiteX31" fmla="*/ 6129110 w 6474550"/>
              <a:gd name="connsiteY31" fmla="*/ 1808480 h 3647440"/>
              <a:gd name="connsiteX32" fmla="*/ 6195150 w 6474550"/>
              <a:gd name="connsiteY32" fmla="*/ 1564640 h 3647440"/>
              <a:gd name="connsiteX33" fmla="*/ 6159590 w 6474550"/>
              <a:gd name="connsiteY33" fmla="*/ 1808480 h 3647440"/>
              <a:gd name="connsiteX34" fmla="*/ 6474550 w 6474550"/>
              <a:gd name="connsiteY34" fmla="*/ 1727200 h 3647440"/>
              <a:gd name="connsiteX35" fmla="*/ 6159590 w 6474550"/>
              <a:gd name="connsiteY35" fmla="*/ 1828800 h 3647440"/>
              <a:gd name="connsiteX36" fmla="*/ 5920830 w 6474550"/>
              <a:gd name="connsiteY36" fmla="*/ 2047240 h 3647440"/>
              <a:gd name="connsiteX37" fmla="*/ 5392510 w 6474550"/>
              <a:gd name="connsiteY37" fmla="*/ 2529840 h 3647440"/>
              <a:gd name="connsiteX38" fmla="*/ 4701630 w 6474550"/>
              <a:gd name="connsiteY38" fmla="*/ 2722880 h 3647440"/>
              <a:gd name="connsiteX39" fmla="*/ 3761830 w 6474550"/>
              <a:gd name="connsiteY39" fmla="*/ 2697480 h 3647440"/>
              <a:gd name="connsiteX40" fmla="*/ 3055710 w 6474550"/>
              <a:gd name="connsiteY40" fmla="*/ 2453640 h 3647440"/>
              <a:gd name="connsiteX41" fmla="*/ 2867750 w 6474550"/>
              <a:gd name="connsiteY41" fmla="*/ 2473960 h 3647440"/>
              <a:gd name="connsiteX42" fmla="*/ 2857590 w 6474550"/>
              <a:gd name="connsiteY42" fmla="*/ 2626360 h 3647440"/>
              <a:gd name="connsiteX43" fmla="*/ 3309710 w 6474550"/>
              <a:gd name="connsiteY43" fmla="*/ 3129280 h 3647440"/>
              <a:gd name="connsiteX44" fmla="*/ 2898230 w 6474550"/>
              <a:gd name="connsiteY44" fmla="*/ 2778760 h 3647440"/>
              <a:gd name="connsiteX45" fmla="*/ 2568030 w 6474550"/>
              <a:gd name="connsiteY45" fmla="*/ 2606040 h 3647440"/>
              <a:gd name="connsiteX46" fmla="*/ 2222590 w 6474550"/>
              <a:gd name="connsiteY46" fmla="*/ 2545080 h 3647440"/>
              <a:gd name="connsiteX47" fmla="*/ 1968590 w 6474550"/>
              <a:gd name="connsiteY47" fmla="*/ 2860040 h 3647440"/>
              <a:gd name="connsiteX48" fmla="*/ 1795870 w 6474550"/>
              <a:gd name="connsiteY48" fmla="*/ 3276600 h 3647440"/>
              <a:gd name="connsiteX49" fmla="*/ 1821270 w 6474550"/>
              <a:gd name="connsiteY49" fmla="*/ 3647440 h 3647440"/>
              <a:gd name="connsiteX50" fmla="*/ 1760310 w 6474550"/>
              <a:gd name="connsiteY50" fmla="*/ 3235960 h 3647440"/>
              <a:gd name="connsiteX51" fmla="*/ 1226910 w 6474550"/>
              <a:gd name="connsiteY51" fmla="*/ 3291840 h 3647440"/>
              <a:gd name="connsiteX52" fmla="*/ 1775550 w 6474550"/>
              <a:gd name="connsiteY52" fmla="*/ 3205480 h 3647440"/>
              <a:gd name="connsiteX53" fmla="*/ 1927950 w 6474550"/>
              <a:gd name="connsiteY53" fmla="*/ 2834640 h 3647440"/>
              <a:gd name="connsiteX54" fmla="*/ 2009230 w 6474550"/>
              <a:gd name="connsiteY54" fmla="*/ 2438400 h 3647440"/>
              <a:gd name="connsiteX55" fmla="*/ 1704430 w 6474550"/>
              <a:gd name="connsiteY55" fmla="*/ 2113280 h 3647440"/>
              <a:gd name="connsiteX56" fmla="*/ 1480910 w 6474550"/>
              <a:gd name="connsiteY56" fmla="*/ 1905000 h 3647440"/>
              <a:gd name="connsiteX57" fmla="*/ 1237070 w 6474550"/>
              <a:gd name="connsiteY57" fmla="*/ 1818640 h 3647440"/>
              <a:gd name="connsiteX58" fmla="*/ 668110 w 6474550"/>
              <a:gd name="connsiteY58" fmla="*/ 1706880 h 3647440"/>
              <a:gd name="connsiteX59" fmla="*/ 464910 w 6474550"/>
              <a:gd name="connsiteY59" fmla="*/ 1661160 h 3647440"/>
              <a:gd name="connsiteX60" fmla="*/ 43270 w 6474550"/>
              <a:gd name="connsiteY60" fmla="*/ 1772920 h 3647440"/>
              <a:gd name="connsiteX61" fmla="*/ 353150 w 6474550"/>
              <a:gd name="connsiteY61" fmla="*/ 1661160 h 3647440"/>
              <a:gd name="connsiteX62" fmla="*/ 424270 w 6474550"/>
              <a:gd name="connsiteY62" fmla="*/ 1635760 h 3647440"/>
              <a:gd name="connsiteX63" fmla="*/ 28030 w 6474550"/>
              <a:gd name="connsiteY63" fmla="*/ 1483360 h 3647440"/>
              <a:gd name="connsiteX64" fmla="*/ 475070 w 6474550"/>
              <a:gd name="connsiteY64" fmla="*/ 1590040 h 3647440"/>
              <a:gd name="connsiteX0" fmla="*/ 475070 w 6474550"/>
              <a:gd name="connsiteY0" fmla="*/ 1590083 h 3647483"/>
              <a:gd name="connsiteX1" fmla="*/ 1257390 w 6474550"/>
              <a:gd name="connsiteY1" fmla="*/ 1681523 h 3647483"/>
              <a:gd name="connsiteX2" fmla="*/ 1480910 w 6474550"/>
              <a:gd name="connsiteY2" fmla="*/ 1508803 h 3647483"/>
              <a:gd name="connsiteX3" fmla="*/ 1440270 w 6474550"/>
              <a:gd name="connsiteY3" fmla="*/ 1188763 h 3647483"/>
              <a:gd name="connsiteX4" fmla="*/ 779870 w 6474550"/>
              <a:gd name="connsiteY4" fmla="*/ 457243 h 3647483"/>
              <a:gd name="connsiteX5" fmla="*/ 266790 w 6474550"/>
              <a:gd name="connsiteY5" fmla="*/ 304843 h 3647483"/>
              <a:gd name="connsiteX6" fmla="*/ 784950 w 6474550"/>
              <a:gd name="connsiteY6" fmla="*/ 406443 h 3647483"/>
              <a:gd name="connsiteX7" fmla="*/ 698590 w 6474550"/>
              <a:gd name="connsiteY7" fmla="*/ 43 h 3647483"/>
              <a:gd name="connsiteX8" fmla="*/ 845910 w 6474550"/>
              <a:gd name="connsiteY8" fmla="*/ 436923 h 3647483"/>
              <a:gd name="connsiteX9" fmla="*/ 1536790 w 6474550"/>
              <a:gd name="connsiteY9" fmla="*/ 1066843 h 3647483"/>
              <a:gd name="connsiteX10" fmla="*/ 2085430 w 6474550"/>
              <a:gd name="connsiteY10" fmla="*/ 1209083 h 3647483"/>
              <a:gd name="connsiteX11" fmla="*/ 2547710 w 6474550"/>
              <a:gd name="connsiteY11" fmla="*/ 1000803 h 3647483"/>
              <a:gd name="connsiteX12" fmla="*/ 2837270 w 6474550"/>
              <a:gd name="connsiteY12" fmla="*/ 650283 h 3647483"/>
              <a:gd name="connsiteX13" fmla="*/ 2771230 w 6474550"/>
              <a:gd name="connsiteY13" fmla="*/ 203243 h 3647483"/>
              <a:gd name="connsiteX14" fmla="*/ 2877910 w 6474550"/>
              <a:gd name="connsiteY14" fmla="*/ 635043 h 3647483"/>
              <a:gd name="connsiteX15" fmla="*/ 3441790 w 6474550"/>
              <a:gd name="connsiteY15" fmla="*/ 467403 h 3647483"/>
              <a:gd name="connsiteX16" fmla="*/ 2882990 w 6474550"/>
              <a:gd name="connsiteY16" fmla="*/ 685843 h 3647483"/>
              <a:gd name="connsiteX17" fmla="*/ 2669630 w 6474550"/>
              <a:gd name="connsiteY17" fmla="*/ 1077003 h 3647483"/>
              <a:gd name="connsiteX18" fmla="*/ 2517230 w 6474550"/>
              <a:gd name="connsiteY18" fmla="*/ 1381803 h 3647483"/>
              <a:gd name="connsiteX19" fmla="*/ 2755990 w 6474550"/>
              <a:gd name="connsiteY19" fmla="*/ 1818683 h 3647483"/>
              <a:gd name="connsiteX20" fmla="*/ 3197950 w 6474550"/>
              <a:gd name="connsiteY20" fmla="*/ 2291123 h 3647483"/>
              <a:gd name="connsiteX21" fmla="*/ 3807550 w 6474550"/>
              <a:gd name="connsiteY21" fmla="*/ 2595923 h 3647483"/>
              <a:gd name="connsiteX22" fmla="*/ 4696550 w 6474550"/>
              <a:gd name="connsiteY22" fmla="*/ 2626403 h 3647483"/>
              <a:gd name="connsiteX23" fmla="*/ 5367110 w 6474550"/>
              <a:gd name="connsiteY23" fmla="*/ 2453683 h 3647483"/>
              <a:gd name="connsiteX24" fmla="*/ 5778590 w 6474550"/>
              <a:gd name="connsiteY24" fmla="*/ 2057443 h 3647483"/>
              <a:gd name="connsiteX25" fmla="*/ 5824310 w 6474550"/>
              <a:gd name="connsiteY25" fmla="*/ 1762803 h 3647483"/>
              <a:gd name="connsiteX26" fmla="*/ 5682070 w 6474550"/>
              <a:gd name="connsiteY26" fmla="*/ 1483403 h 3647483"/>
              <a:gd name="connsiteX27" fmla="*/ 5854790 w 6474550"/>
              <a:gd name="connsiteY27" fmla="*/ 1737403 h 3647483"/>
              <a:gd name="connsiteX28" fmla="*/ 5986870 w 6474550"/>
              <a:gd name="connsiteY28" fmla="*/ 1310683 h 3647483"/>
              <a:gd name="connsiteX29" fmla="*/ 5880190 w 6474550"/>
              <a:gd name="connsiteY29" fmla="*/ 1808523 h 3647483"/>
              <a:gd name="connsiteX30" fmla="*/ 5849710 w 6474550"/>
              <a:gd name="connsiteY30" fmla="*/ 2067603 h 3647483"/>
              <a:gd name="connsiteX31" fmla="*/ 6129110 w 6474550"/>
              <a:gd name="connsiteY31" fmla="*/ 1808523 h 3647483"/>
              <a:gd name="connsiteX32" fmla="*/ 6195150 w 6474550"/>
              <a:gd name="connsiteY32" fmla="*/ 1564683 h 3647483"/>
              <a:gd name="connsiteX33" fmla="*/ 6159590 w 6474550"/>
              <a:gd name="connsiteY33" fmla="*/ 1808523 h 3647483"/>
              <a:gd name="connsiteX34" fmla="*/ 6474550 w 6474550"/>
              <a:gd name="connsiteY34" fmla="*/ 1727243 h 3647483"/>
              <a:gd name="connsiteX35" fmla="*/ 6159590 w 6474550"/>
              <a:gd name="connsiteY35" fmla="*/ 1828843 h 3647483"/>
              <a:gd name="connsiteX36" fmla="*/ 5920830 w 6474550"/>
              <a:gd name="connsiteY36" fmla="*/ 2047283 h 3647483"/>
              <a:gd name="connsiteX37" fmla="*/ 5392510 w 6474550"/>
              <a:gd name="connsiteY37" fmla="*/ 2529883 h 3647483"/>
              <a:gd name="connsiteX38" fmla="*/ 4701630 w 6474550"/>
              <a:gd name="connsiteY38" fmla="*/ 2722923 h 3647483"/>
              <a:gd name="connsiteX39" fmla="*/ 3761830 w 6474550"/>
              <a:gd name="connsiteY39" fmla="*/ 2697523 h 3647483"/>
              <a:gd name="connsiteX40" fmla="*/ 3055710 w 6474550"/>
              <a:gd name="connsiteY40" fmla="*/ 2453683 h 3647483"/>
              <a:gd name="connsiteX41" fmla="*/ 2867750 w 6474550"/>
              <a:gd name="connsiteY41" fmla="*/ 2474003 h 3647483"/>
              <a:gd name="connsiteX42" fmla="*/ 2857590 w 6474550"/>
              <a:gd name="connsiteY42" fmla="*/ 2626403 h 3647483"/>
              <a:gd name="connsiteX43" fmla="*/ 3309710 w 6474550"/>
              <a:gd name="connsiteY43" fmla="*/ 3129323 h 3647483"/>
              <a:gd name="connsiteX44" fmla="*/ 2898230 w 6474550"/>
              <a:gd name="connsiteY44" fmla="*/ 2778803 h 3647483"/>
              <a:gd name="connsiteX45" fmla="*/ 2568030 w 6474550"/>
              <a:gd name="connsiteY45" fmla="*/ 2606083 h 3647483"/>
              <a:gd name="connsiteX46" fmla="*/ 2222590 w 6474550"/>
              <a:gd name="connsiteY46" fmla="*/ 2545123 h 3647483"/>
              <a:gd name="connsiteX47" fmla="*/ 1968590 w 6474550"/>
              <a:gd name="connsiteY47" fmla="*/ 2860083 h 3647483"/>
              <a:gd name="connsiteX48" fmla="*/ 1795870 w 6474550"/>
              <a:gd name="connsiteY48" fmla="*/ 3276643 h 3647483"/>
              <a:gd name="connsiteX49" fmla="*/ 1821270 w 6474550"/>
              <a:gd name="connsiteY49" fmla="*/ 3647483 h 3647483"/>
              <a:gd name="connsiteX50" fmla="*/ 1760310 w 6474550"/>
              <a:gd name="connsiteY50" fmla="*/ 3236003 h 3647483"/>
              <a:gd name="connsiteX51" fmla="*/ 1226910 w 6474550"/>
              <a:gd name="connsiteY51" fmla="*/ 3291883 h 3647483"/>
              <a:gd name="connsiteX52" fmla="*/ 1775550 w 6474550"/>
              <a:gd name="connsiteY52" fmla="*/ 3205523 h 3647483"/>
              <a:gd name="connsiteX53" fmla="*/ 1927950 w 6474550"/>
              <a:gd name="connsiteY53" fmla="*/ 2834683 h 3647483"/>
              <a:gd name="connsiteX54" fmla="*/ 2009230 w 6474550"/>
              <a:gd name="connsiteY54" fmla="*/ 2438443 h 3647483"/>
              <a:gd name="connsiteX55" fmla="*/ 1704430 w 6474550"/>
              <a:gd name="connsiteY55" fmla="*/ 2113323 h 3647483"/>
              <a:gd name="connsiteX56" fmla="*/ 1480910 w 6474550"/>
              <a:gd name="connsiteY56" fmla="*/ 1905043 h 3647483"/>
              <a:gd name="connsiteX57" fmla="*/ 1237070 w 6474550"/>
              <a:gd name="connsiteY57" fmla="*/ 1818683 h 3647483"/>
              <a:gd name="connsiteX58" fmla="*/ 668110 w 6474550"/>
              <a:gd name="connsiteY58" fmla="*/ 1706923 h 3647483"/>
              <a:gd name="connsiteX59" fmla="*/ 464910 w 6474550"/>
              <a:gd name="connsiteY59" fmla="*/ 1661203 h 3647483"/>
              <a:gd name="connsiteX60" fmla="*/ 43270 w 6474550"/>
              <a:gd name="connsiteY60" fmla="*/ 1772963 h 3647483"/>
              <a:gd name="connsiteX61" fmla="*/ 353150 w 6474550"/>
              <a:gd name="connsiteY61" fmla="*/ 1661203 h 3647483"/>
              <a:gd name="connsiteX62" fmla="*/ 424270 w 6474550"/>
              <a:gd name="connsiteY62" fmla="*/ 1635803 h 3647483"/>
              <a:gd name="connsiteX63" fmla="*/ 28030 w 6474550"/>
              <a:gd name="connsiteY63" fmla="*/ 1483403 h 3647483"/>
              <a:gd name="connsiteX64" fmla="*/ 475070 w 6474550"/>
              <a:gd name="connsiteY64" fmla="*/ 1590083 h 364748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3873"/>
              <a:gd name="connsiteX1" fmla="*/ 1257390 w 6474550"/>
              <a:gd name="connsiteY1" fmla="*/ 1707913 h 3673873"/>
              <a:gd name="connsiteX2" fmla="*/ 1480910 w 6474550"/>
              <a:gd name="connsiteY2" fmla="*/ 1535193 h 3673873"/>
              <a:gd name="connsiteX3" fmla="*/ 1440270 w 6474550"/>
              <a:gd name="connsiteY3" fmla="*/ 1215153 h 3673873"/>
              <a:gd name="connsiteX4" fmla="*/ 779870 w 6474550"/>
              <a:gd name="connsiteY4" fmla="*/ 483633 h 3673873"/>
              <a:gd name="connsiteX5" fmla="*/ 266790 w 6474550"/>
              <a:gd name="connsiteY5" fmla="*/ 331233 h 3673873"/>
              <a:gd name="connsiteX6" fmla="*/ 784950 w 6474550"/>
              <a:gd name="connsiteY6" fmla="*/ 432833 h 3673873"/>
              <a:gd name="connsiteX7" fmla="*/ 698590 w 6474550"/>
              <a:gd name="connsiteY7" fmla="*/ 26433 h 3673873"/>
              <a:gd name="connsiteX8" fmla="*/ 845910 w 6474550"/>
              <a:gd name="connsiteY8" fmla="*/ 463313 h 3673873"/>
              <a:gd name="connsiteX9" fmla="*/ 1536790 w 6474550"/>
              <a:gd name="connsiteY9" fmla="*/ 1093233 h 3673873"/>
              <a:gd name="connsiteX10" fmla="*/ 2085430 w 6474550"/>
              <a:gd name="connsiteY10" fmla="*/ 1235473 h 3673873"/>
              <a:gd name="connsiteX11" fmla="*/ 2547710 w 6474550"/>
              <a:gd name="connsiteY11" fmla="*/ 1027193 h 3673873"/>
              <a:gd name="connsiteX12" fmla="*/ 2837270 w 6474550"/>
              <a:gd name="connsiteY12" fmla="*/ 676673 h 3673873"/>
              <a:gd name="connsiteX13" fmla="*/ 2771230 w 6474550"/>
              <a:gd name="connsiteY13" fmla="*/ 229633 h 3673873"/>
              <a:gd name="connsiteX14" fmla="*/ 2877910 w 6474550"/>
              <a:gd name="connsiteY14" fmla="*/ 661433 h 3673873"/>
              <a:gd name="connsiteX15" fmla="*/ 3441790 w 6474550"/>
              <a:gd name="connsiteY15" fmla="*/ 493793 h 3673873"/>
              <a:gd name="connsiteX16" fmla="*/ 2882990 w 6474550"/>
              <a:gd name="connsiteY16" fmla="*/ 712233 h 3673873"/>
              <a:gd name="connsiteX17" fmla="*/ 2669630 w 6474550"/>
              <a:gd name="connsiteY17" fmla="*/ 1103393 h 3673873"/>
              <a:gd name="connsiteX18" fmla="*/ 2517230 w 6474550"/>
              <a:gd name="connsiteY18" fmla="*/ 1408193 h 3673873"/>
              <a:gd name="connsiteX19" fmla="*/ 2755990 w 6474550"/>
              <a:gd name="connsiteY19" fmla="*/ 1845073 h 3673873"/>
              <a:gd name="connsiteX20" fmla="*/ 3197950 w 6474550"/>
              <a:gd name="connsiteY20" fmla="*/ 2317513 h 3673873"/>
              <a:gd name="connsiteX21" fmla="*/ 3807550 w 6474550"/>
              <a:gd name="connsiteY21" fmla="*/ 2622313 h 3673873"/>
              <a:gd name="connsiteX22" fmla="*/ 4696550 w 6474550"/>
              <a:gd name="connsiteY22" fmla="*/ 2652793 h 3673873"/>
              <a:gd name="connsiteX23" fmla="*/ 5367110 w 6474550"/>
              <a:gd name="connsiteY23" fmla="*/ 2480073 h 3673873"/>
              <a:gd name="connsiteX24" fmla="*/ 5778590 w 6474550"/>
              <a:gd name="connsiteY24" fmla="*/ 2083833 h 3673873"/>
              <a:gd name="connsiteX25" fmla="*/ 5824310 w 6474550"/>
              <a:gd name="connsiteY25" fmla="*/ 1789193 h 3673873"/>
              <a:gd name="connsiteX26" fmla="*/ 5682070 w 6474550"/>
              <a:gd name="connsiteY26" fmla="*/ 1509793 h 3673873"/>
              <a:gd name="connsiteX27" fmla="*/ 5854790 w 6474550"/>
              <a:gd name="connsiteY27" fmla="*/ 1763793 h 3673873"/>
              <a:gd name="connsiteX28" fmla="*/ 5986870 w 6474550"/>
              <a:gd name="connsiteY28" fmla="*/ 1337073 h 3673873"/>
              <a:gd name="connsiteX29" fmla="*/ 5880190 w 6474550"/>
              <a:gd name="connsiteY29" fmla="*/ 1834913 h 3673873"/>
              <a:gd name="connsiteX30" fmla="*/ 5849710 w 6474550"/>
              <a:gd name="connsiteY30" fmla="*/ 2093993 h 3673873"/>
              <a:gd name="connsiteX31" fmla="*/ 6129110 w 6474550"/>
              <a:gd name="connsiteY31" fmla="*/ 1834913 h 3673873"/>
              <a:gd name="connsiteX32" fmla="*/ 6195150 w 6474550"/>
              <a:gd name="connsiteY32" fmla="*/ 1591073 h 3673873"/>
              <a:gd name="connsiteX33" fmla="*/ 6159590 w 6474550"/>
              <a:gd name="connsiteY33" fmla="*/ 1834913 h 3673873"/>
              <a:gd name="connsiteX34" fmla="*/ 6474550 w 6474550"/>
              <a:gd name="connsiteY34" fmla="*/ 1753633 h 3673873"/>
              <a:gd name="connsiteX35" fmla="*/ 6159590 w 6474550"/>
              <a:gd name="connsiteY35" fmla="*/ 1855233 h 3673873"/>
              <a:gd name="connsiteX36" fmla="*/ 5920830 w 6474550"/>
              <a:gd name="connsiteY36" fmla="*/ 2073673 h 3673873"/>
              <a:gd name="connsiteX37" fmla="*/ 5392510 w 6474550"/>
              <a:gd name="connsiteY37" fmla="*/ 2556273 h 3673873"/>
              <a:gd name="connsiteX38" fmla="*/ 4701630 w 6474550"/>
              <a:gd name="connsiteY38" fmla="*/ 2749313 h 3673873"/>
              <a:gd name="connsiteX39" fmla="*/ 3761830 w 6474550"/>
              <a:gd name="connsiteY39" fmla="*/ 2723913 h 3673873"/>
              <a:gd name="connsiteX40" fmla="*/ 3055710 w 6474550"/>
              <a:gd name="connsiteY40" fmla="*/ 2480073 h 3673873"/>
              <a:gd name="connsiteX41" fmla="*/ 2867750 w 6474550"/>
              <a:gd name="connsiteY41" fmla="*/ 2500393 h 3673873"/>
              <a:gd name="connsiteX42" fmla="*/ 2857590 w 6474550"/>
              <a:gd name="connsiteY42" fmla="*/ 2652793 h 3673873"/>
              <a:gd name="connsiteX43" fmla="*/ 3309710 w 6474550"/>
              <a:gd name="connsiteY43" fmla="*/ 3155713 h 3673873"/>
              <a:gd name="connsiteX44" fmla="*/ 2898230 w 6474550"/>
              <a:gd name="connsiteY44" fmla="*/ 2805193 h 3673873"/>
              <a:gd name="connsiteX45" fmla="*/ 2568030 w 6474550"/>
              <a:gd name="connsiteY45" fmla="*/ 2632473 h 3673873"/>
              <a:gd name="connsiteX46" fmla="*/ 2222590 w 6474550"/>
              <a:gd name="connsiteY46" fmla="*/ 2571513 h 3673873"/>
              <a:gd name="connsiteX47" fmla="*/ 1968590 w 6474550"/>
              <a:gd name="connsiteY47" fmla="*/ 2886473 h 3673873"/>
              <a:gd name="connsiteX48" fmla="*/ 1795870 w 6474550"/>
              <a:gd name="connsiteY48" fmla="*/ 3303033 h 3673873"/>
              <a:gd name="connsiteX49" fmla="*/ 1821270 w 6474550"/>
              <a:gd name="connsiteY49" fmla="*/ 3673873 h 3673873"/>
              <a:gd name="connsiteX50" fmla="*/ 1760310 w 6474550"/>
              <a:gd name="connsiteY50" fmla="*/ 3262393 h 3673873"/>
              <a:gd name="connsiteX51" fmla="*/ 1226910 w 6474550"/>
              <a:gd name="connsiteY51" fmla="*/ 3318273 h 3673873"/>
              <a:gd name="connsiteX52" fmla="*/ 1775550 w 6474550"/>
              <a:gd name="connsiteY52" fmla="*/ 3231913 h 3673873"/>
              <a:gd name="connsiteX53" fmla="*/ 1927950 w 6474550"/>
              <a:gd name="connsiteY53" fmla="*/ 2861073 h 3673873"/>
              <a:gd name="connsiteX54" fmla="*/ 2009230 w 6474550"/>
              <a:gd name="connsiteY54" fmla="*/ 2464833 h 3673873"/>
              <a:gd name="connsiteX55" fmla="*/ 1704430 w 6474550"/>
              <a:gd name="connsiteY55" fmla="*/ 2139713 h 3673873"/>
              <a:gd name="connsiteX56" fmla="*/ 1480910 w 6474550"/>
              <a:gd name="connsiteY56" fmla="*/ 1931433 h 3673873"/>
              <a:gd name="connsiteX57" fmla="*/ 1237070 w 6474550"/>
              <a:gd name="connsiteY57" fmla="*/ 1845073 h 3673873"/>
              <a:gd name="connsiteX58" fmla="*/ 668110 w 6474550"/>
              <a:gd name="connsiteY58" fmla="*/ 1733313 h 3673873"/>
              <a:gd name="connsiteX59" fmla="*/ 464910 w 6474550"/>
              <a:gd name="connsiteY59" fmla="*/ 1687593 h 3673873"/>
              <a:gd name="connsiteX60" fmla="*/ 43270 w 6474550"/>
              <a:gd name="connsiteY60" fmla="*/ 1799353 h 3673873"/>
              <a:gd name="connsiteX61" fmla="*/ 353150 w 6474550"/>
              <a:gd name="connsiteY61" fmla="*/ 1687593 h 3673873"/>
              <a:gd name="connsiteX62" fmla="*/ 424270 w 6474550"/>
              <a:gd name="connsiteY62" fmla="*/ 1662193 h 3673873"/>
              <a:gd name="connsiteX63" fmla="*/ 28030 w 6474550"/>
              <a:gd name="connsiteY63" fmla="*/ 1509793 h 3673873"/>
              <a:gd name="connsiteX64" fmla="*/ 475070 w 6474550"/>
              <a:gd name="connsiteY64" fmla="*/ 1616473 h 3673873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55990 w 6474550"/>
              <a:gd name="connsiteY19" fmla="*/ 18450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55990 w 6474550"/>
              <a:gd name="connsiteY19" fmla="*/ 18450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55990 w 6474550"/>
              <a:gd name="connsiteY19" fmla="*/ 18450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55990 w 6474550"/>
              <a:gd name="connsiteY19" fmla="*/ 18450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55990 w 6474550"/>
              <a:gd name="connsiteY19" fmla="*/ 18450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55990 w 6474550"/>
              <a:gd name="connsiteY19" fmla="*/ 18450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55990 w 6474550"/>
              <a:gd name="connsiteY19" fmla="*/ 18450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55990 w 6474550"/>
              <a:gd name="connsiteY19" fmla="*/ 18450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69630 w 6474550"/>
              <a:gd name="connsiteY17" fmla="*/ 110339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882990 w 6474550"/>
              <a:gd name="connsiteY16" fmla="*/ 71223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2949030 w 6474550"/>
              <a:gd name="connsiteY16" fmla="*/ 69953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3015070 w 6474550"/>
              <a:gd name="connsiteY16" fmla="*/ 65889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877910 w 6474550"/>
              <a:gd name="connsiteY14" fmla="*/ 6614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908390 w 6474550"/>
              <a:gd name="connsiteY14" fmla="*/ 53189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908390 w 6474550"/>
              <a:gd name="connsiteY14" fmla="*/ 53189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943950 w 6474550"/>
              <a:gd name="connsiteY14" fmla="*/ 5725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943950 w 6474550"/>
              <a:gd name="connsiteY14" fmla="*/ 5725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910930 w 6474550"/>
              <a:gd name="connsiteY14" fmla="*/ 5725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37270 w 6474550"/>
              <a:gd name="connsiteY12" fmla="*/ 676673 h 3674014"/>
              <a:gd name="connsiteX13" fmla="*/ 2771230 w 6474550"/>
              <a:gd name="connsiteY13" fmla="*/ 229633 h 3674014"/>
              <a:gd name="connsiteX14" fmla="*/ 2910930 w 6474550"/>
              <a:gd name="connsiteY14" fmla="*/ 5725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60130 w 6474550"/>
              <a:gd name="connsiteY12" fmla="*/ 676673 h 3674014"/>
              <a:gd name="connsiteX13" fmla="*/ 2771230 w 6474550"/>
              <a:gd name="connsiteY13" fmla="*/ 229633 h 3674014"/>
              <a:gd name="connsiteX14" fmla="*/ 2910930 w 6474550"/>
              <a:gd name="connsiteY14" fmla="*/ 5725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47710 w 6474550"/>
              <a:gd name="connsiteY11" fmla="*/ 1027193 h 3674014"/>
              <a:gd name="connsiteX12" fmla="*/ 2860130 w 6474550"/>
              <a:gd name="connsiteY12" fmla="*/ 676673 h 3674014"/>
              <a:gd name="connsiteX13" fmla="*/ 2771230 w 6474550"/>
              <a:gd name="connsiteY13" fmla="*/ 229633 h 3674014"/>
              <a:gd name="connsiteX14" fmla="*/ 2910930 w 6474550"/>
              <a:gd name="connsiteY14" fmla="*/ 5725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85430 w 6474550"/>
              <a:gd name="connsiteY10" fmla="*/ 1235473 h 3674014"/>
              <a:gd name="connsiteX11" fmla="*/ 2524850 w 6474550"/>
              <a:gd name="connsiteY11" fmla="*/ 1067833 h 3674014"/>
              <a:gd name="connsiteX12" fmla="*/ 2860130 w 6474550"/>
              <a:gd name="connsiteY12" fmla="*/ 676673 h 3674014"/>
              <a:gd name="connsiteX13" fmla="*/ 2771230 w 6474550"/>
              <a:gd name="connsiteY13" fmla="*/ 229633 h 3674014"/>
              <a:gd name="connsiteX14" fmla="*/ 2910930 w 6474550"/>
              <a:gd name="connsiteY14" fmla="*/ 5725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6473 h 3674014"/>
              <a:gd name="connsiteX1" fmla="*/ 1257390 w 6474550"/>
              <a:gd name="connsiteY1" fmla="*/ 1707913 h 3674014"/>
              <a:gd name="connsiteX2" fmla="*/ 1480910 w 6474550"/>
              <a:gd name="connsiteY2" fmla="*/ 1535193 h 3674014"/>
              <a:gd name="connsiteX3" fmla="*/ 1440270 w 6474550"/>
              <a:gd name="connsiteY3" fmla="*/ 1215153 h 3674014"/>
              <a:gd name="connsiteX4" fmla="*/ 779870 w 6474550"/>
              <a:gd name="connsiteY4" fmla="*/ 483633 h 3674014"/>
              <a:gd name="connsiteX5" fmla="*/ 266790 w 6474550"/>
              <a:gd name="connsiteY5" fmla="*/ 331233 h 3674014"/>
              <a:gd name="connsiteX6" fmla="*/ 784950 w 6474550"/>
              <a:gd name="connsiteY6" fmla="*/ 432833 h 3674014"/>
              <a:gd name="connsiteX7" fmla="*/ 698590 w 6474550"/>
              <a:gd name="connsiteY7" fmla="*/ 26433 h 3674014"/>
              <a:gd name="connsiteX8" fmla="*/ 845910 w 6474550"/>
              <a:gd name="connsiteY8" fmla="*/ 463313 h 3674014"/>
              <a:gd name="connsiteX9" fmla="*/ 1536790 w 6474550"/>
              <a:gd name="connsiteY9" fmla="*/ 1093233 h 3674014"/>
              <a:gd name="connsiteX10" fmla="*/ 2057490 w 6474550"/>
              <a:gd name="connsiteY10" fmla="*/ 1291353 h 3674014"/>
              <a:gd name="connsiteX11" fmla="*/ 2524850 w 6474550"/>
              <a:gd name="connsiteY11" fmla="*/ 1067833 h 3674014"/>
              <a:gd name="connsiteX12" fmla="*/ 2860130 w 6474550"/>
              <a:gd name="connsiteY12" fmla="*/ 676673 h 3674014"/>
              <a:gd name="connsiteX13" fmla="*/ 2771230 w 6474550"/>
              <a:gd name="connsiteY13" fmla="*/ 229633 h 3674014"/>
              <a:gd name="connsiteX14" fmla="*/ 2910930 w 6474550"/>
              <a:gd name="connsiteY14" fmla="*/ 572533 h 3674014"/>
              <a:gd name="connsiteX15" fmla="*/ 3441790 w 6474550"/>
              <a:gd name="connsiteY15" fmla="*/ 493793 h 3674014"/>
              <a:gd name="connsiteX16" fmla="*/ 3025230 w 6474550"/>
              <a:gd name="connsiteY16" fmla="*/ 615713 h 3674014"/>
              <a:gd name="connsiteX17" fmla="*/ 2684870 w 6474550"/>
              <a:gd name="connsiteY17" fmla="*/ 1072913 h 3674014"/>
              <a:gd name="connsiteX18" fmla="*/ 2517230 w 6474550"/>
              <a:gd name="connsiteY18" fmla="*/ 1408193 h 3674014"/>
              <a:gd name="connsiteX19" fmla="*/ 2743290 w 6474550"/>
              <a:gd name="connsiteY19" fmla="*/ 1857773 h 3674014"/>
              <a:gd name="connsiteX20" fmla="*/ 3197950 w 6474550"/>
              <a:gd name="connsiteY20" fmla="*/ 2317513 h 3674014"/>
              <a:gd name="connsiteX21" fmla="*/ 3807550 w 6474550"/>
              <a:gd name="connsiteY21" fmla="*/ 2622313 h 3674014"/>
              <a:gd name="connsiteX22" fmla="*/ 4696550 w 6474550"/>
              <a:gd name="connsiteY22" fmla="*/ 2652793 h 3674014"/>
              <a:gd name="connsiteX23" fmla="*/ 5367110 w 6474550"/>
              <a:gd name="connsiteY23" fmla="*/ 2480073 h 3674014"/>
              <a:gd name="connsiteX24" fmla="*/ 5778590 w 6474550"/>
              <a:gd name="connsiteY24" fmla="*/ 2083833 h 3674014"/>
              <a:gd name="connsiteX25" fmla="*/ 5824310 w 6474550"/>
              <a:gd name="connsiteY25" fmla="*/ 1789193 h 3674014"/>
              <a:gd name="connsiteX26" fmla="*/ 5682070 w 6474550"/>
              <a:gd name="connsiteY26" fmla="*/ 1509793 h 3674014"/>
              <a:gd name="connsiteX27" fmla="*/ 5854790 w 6474550"/>
              <a:gd name="connsiteY27" fmla="*/ 1763793 h 3674014"/>
              <a:gd name="connsiteX28" fmla="*/ 5986870 w 6474550"/>
              <a:gd name="connsiteY28" fmla="*/ 1337073 h 3674014"/>
              <a:gd name="connsiteX29" fmla="*/ 5880190 w 6474550"/>
              <a:gd name="connsiteY29" fmla="*/ 1834913 h 3674014"/>
              <a:gd name="connsiteX30" fmla="*/ 5849710 w 6474550"/>
              <a:gd name="connsiteY30" fmla="*/ 2093993 h 3674014"/>
              <a:gd name="connsiteX31" fmla="*/ 6129110 w 6474550"/>
              <a:gd name="connsiteY31" fmla="*/ 1834913 h 3674014"/>
              <a:gd name="connsiteX32" fmla="*/ 6195150 w 6474550"/>
              <a:gd name="connsiteY32" fmla="*/ 1591073 h 3674014"/>
              <a:gd name="connsiteX33" fmla="*/ 6159590 w 6474550"/>
              <a:gd name="connsiteY33" fmla="*/ 1834913 h 3674014"/>
              <a:gd name="connsiteX34" fmla="*/ 6474550 w 6474550"/>
              <a:gd name="connsiteY34" fmla="*/ 1753633 h 3674014"/>
              <a:gd name="connsiteX35" fmla="*/ 6159590 w 6474550"/>
              <a:gd name="connsiteY35" fmla="*/ 1855233 h 3674014"/>
              <a:gd name="connsiteX36" fmla="*/ 5920830 w 6474550"/>
              <a:gd name="connsiteY36" fmla="*/ 2073673 h 3674014"/>
              <a:gd name="connsiteX37" fmla="*/ 5392510 w 6474550"/>
              <a:gd name="connsiteY37" fmla="*/ 2556273 h 3674014"/>
              <a:gd name="connsiteX38" fmla="*/ 4701630 w 6474550"/>
              <a:gd name="connsiteY38" fmla="*/ 2749313 h 3674014"/>
              <a:gd name="connsiteX39" fmla="*/ 3761830 w 6474550"/>
              <a:gd name="connsiteY39" fmla="*/ 2723913 h 3674014"/>
              <a:gd name="connsiteX40" fmla="*/ 3055710 w 6474550"/>
              <a:gd name="connsiteY40" fmla="*/ 2480073 h 3674014"/>
              <a:gd name="connsiteX41" fmla="*/ 2867750 w 6474550"/>
              <a:gd name="connsiteY41" fmla="*/ 2500393 h 3674014"/>
              <a:gd name="connsiteX42" fmla="*/ 2857590 w 6474550"/>
              <a:gd name="connsiteY42" fmla="*/ 2652793 h 3674014"/>
              <a:gd name="connsiteX43" fmla="*/ 3309710 w 6474550"/>
              <a:gd name="connsiteY43" fmla="*/ 3155713 h 3674014"/>
              <a:gd name="connsiteX44" fmla="*/ 2898230 w 6474550"/>
              <a:gd name="connsiteY44" fmla="*/ 2805193 h 3674014"/>
              <a:gd name="connsiteX45" fmla="*/ 2568030 w 6474550"/>
              <a:gd name="connsiteY45" fmla="*/ 2632473 h 3674014"/>
              <a:gd name="connsiteX46" fmla="*/ 2222590 w 6474550"/>
              <a:gd name="connsiteY46" fmla="*/ 2571513 h 3674014"/>
              <a:gd name="connsiteX47" fmla="*/ 1968590 w 6474550"/>
              <a:gd name="connsiteY47" fmla="*/ 2886473 h 3674014"/>
              <a:gd name="connsiteX48" fmla="*/ 1795870 w 6474550"/>
              <a:gd name="connsiteY48" fmla="*/ 3303033 h 3674014"/>
              <a:gd name="connsiteX49" fmla="*/ 1821270 w 6474550"/>
              <a:gd name="connsiteY49" fmla="*/ 3673873 h 3674014"/>
              <a:gd name="connsiteX50" fmla="*/ 1760310 w 6474550"/>
              <a:gd name="connsiteY50" fmla="*/ 3262393 h 3674014"/>
              <a:gd name="connsiteX51" fmla="*/ 1226910 w 6474550"/>
              <a:gd name="connsiteY51" fmla="*/ 3318273 h 3674014"/>
              <a:gd name="connsiteX52" fmla="*/ 1775550 w 6474550"/>
              <a:gd name="connsiteY52" fmla="*/ 3231913 h 3674014"/>
              <a:gd name="connsiteX53" fmla="*/ 1927950 w 6474550"/>
              <a:gd name="connsiteY53" fmla="*/ 2861073 h 3674014"/>
              <a:gd name="connsiteX54" fmla="*/ 2009230 w 6474550"/>
              <a:gd name="connsiteY54" fmla="*/ 2464833 h 3674014"/>
              <a:gd name="connsiteX55" fmla="*/ 1704430 w 6474550"/>
              <a:gd name="connsiteY55" fmla="*/ 2139713 h 3674014"/>
              <a:gd name="connsiteX56" fmla="*/ 1480910 w 6474550"/>
              <a:gd name="connsiteY56" fmla="*/ 1931433 h 3674014"/>
              <a:gd name="connsiteX57" fmla="*/ 1237070 w 6474550"/>
              <a:gd name="connsiteY57" fmla="*/ 1845073 h 3674014"/>
              <a:gd name="connsiteX58" fmla="*/ 668110 w 6474550"/>
              <a:gd name="connsiteY58" fmla="*/ 1733313 h 3674014"/>
              <a:gd name="connsiteX59" fmla="*/ 464910 w 6474550"/>
              <a:gd name="connsiteY59" fmla="*/ 1687593 h 3674014"/>
              <a:gd name="connsiteX60" fmla="*/ 43270 w 6474550"/>
              <a:gd name="connsiteY60" fmla="*/ 1799353 h 3674014"/>
              <a:gd name="connsiteX61" fmla="*/ 353150 w 6474550"/>
              <a:gd name="connsiteY61" fmla="*/ 1687593 h 3674014"/>
              <a:gd name="connsiteX62" fmla="*/ 424270 w 6474550"/>
              <a:gd name="connsiteY62" fmla="*/ 1662193 h 3674014"/>
              <a:gd name="connsiteX63" fmla="*/ 28030 w 6474550"/>
              <a:gd name="connsiteY63" fmla="*/ 1509793 h 3674014"/>
              <a:gd name="connsiteX64" fmla="*/ 475070 w 6474550"/>
              <a:gd name="connsiteY64" fmla="*/ 1616473 h 3674014"/>
              <a:gd name="connsiteX0" fmla="*/ 475070 w 6474550"/>
              <a:gd name="connsiteY0" fmla="*/ 1617687 h 3675228"/>
              <a:gd name="connsiteX1" fmla="*/ 1257390 w 6474550"/>
              <a:gd name="connsiteY1" fmla="*/ 1709127 h 3675228"/>
              <a:gd name="connsiteX2" fmla="*/ 1480910 w 6474550"/>
              <a:gd name="connsiteY2" fmla="*/ 1536407 h 3675228"/>
              <a:gd name="connsiteX3" fmla="*/ 1440270 w 6474550"/>
              <a:gd name="connsiteY3" fmla="*/ 1216367 h 3675228"/>
              <a:gd name="connsiteX4" fmla="*/ 779870 w 6474550"/>
              <a:gd name="connsiteY4" fmla="*/ 484847 h 3675228"/>
              <a:gd name="connsiteX5" fmla="*/ 266790 w 6474550"/>
              <a:gd name="connsiteY5" fmla="*/ 332447 h 3675228"/>
              <a:gd name="connsiteX6" fmla="*/ 784950 w 6474550"/>
              <a:gd name="connsiteY6" fmla="*/ 434047 h 3675228"/>
              <a:gd name="connsiteX7" fmla="*/ 698590 w 6474550"/>
              <a:gd name="connsiteY7" fmla="*/ 27647 h 3675228"/>
              <a:gd name="connsiteX8" fmla="*/ 845910 w 6474550"/>
              <a:gd name="connsiteY8" fmla="*/ 464527 h 3675228"/>
              <a:gd name="connsiteX9" fmla="*/ 1536790 w 6474550"/>
              <a:gd name="connsiteY9" fmla="*/ 1094447 h 3675228"/>
              <a:gd name="connsiteX10" fmla="*/ 2057490 w 6474550"/>
              <a:gd name="connsiteY10" fmla="*/ 1292567 h 3675228"/>
              <a:gd name="connsiteX11" fmla="*/ 2524850 w 6474550"/>
              <a:gd name="connsiteY11" fmla="*/ 1069047 h 3675228"/>
              <a:gd name="connsiteX12" fmla="*/ 2860130 w 6474550"/>
              <a:gd name="connsiteY12" fmla="*/ 677887 h 3675228"/>
              <a:gd name="connsiteX13" fmla="*/ 2771230 w 6474550"/>
              <a:gd name="connsiteY13" fmla="*/ 230847 h 3675228"/>
              <a:gd name="connsiteX14" fmla="*/ 2910930 w 6474550"/>
              <a:gd name="connsiteY14" fmla="*/ 573747 h 3675228"/>
              <a:gd name="connsiteX15" fmla="*/ 3441790 w 6474550"/>
              <a:gd name="connsiteY15" fmla="*/ 495007 h 3675228"/>
              <a:gd name="connsiteX16" fmla="*/ 3025230 w 6474550"/>
              <a:gd name="connsiteY16" fmla="*/ 616927 h 3675228"/>
              <a:gd name="connsiteX17" fmla="*/ 2684870 w 6474550"/>
              <a:gd name="connsiteY17" fmla="*/ 1074127 h 3675228"/>
              <a:gd name="connsiteX18" fmla="*/ 2517230 w 6474550"/>
              <a:gd name="connsiteY18" fmla="*/ 1409407 h 3675228"/>
              <a:gd name="connsiteX19" fmla="*/ 2743290 w 6474550"/>
              <a:gd name="connsiteY19" fmla="*/ 1858987 h 3675228"/>
              <a:gd name="connsiteX20" fmla="*/ 3197950 w 6474550"/>
              <a:gd name="connsiteY20" fmla="*/ 2318727 h 3675228"/>
              <a:gd name="connsiteX21" fmla="*/ 3807550 w 6474550"/>
              <a:gd name="connsiteY21" fmla="*/ 2623527 h 3675228"/>
              <a:gd name="connsiteX22" fmla="*/ 4696550 w 6474550"/>
              <a:gd name="connsiteY22" fmla="*/ 2654007 h 3675228"/>
              <a:gd name="connsiteX23" fmla="*/ 5367110 w 6474550"/>
              <a:gd name="connsiteY23" fmla="*/ 2481287 h 3675228"/>
              <a:gd name="connsiteX24" fmla="*/ 5778590 w 6474550"/>
              <a:gd name="connsiteY24" fmla="*/ 2085047 h 3675228"/>
              <a:gd name="connsiteX25" fmla="*/ 5824310 w 6474550"/>
              <a:gd name="connsiteY25" fmla="*/ 1790407 h 3675228"/>
              <a:gd name="connsiteX26" fmla="*/ 5682070 w 6474550"/>
              <a:gd name="connsiteY26" fmla="*/ 1511007 h 3675228"/>
              <a:gd name="connsiteX27" fmla="*/ 5854790 w 6474550"/>
              <a:gd name="connsiteY27" fmla="*/ 1765007 h 3675228"/>
              <a:gd name="connsiteX28" fmla="*/ 5986870 w 6474550"/>
              <a:gd name="connsiteY28" fmla="*/ 1338287 h 3675228"/>
              <a:gd name="connsiteX29" fmla="*/ 5880190 w 6474550"/>
              <a:gd name="connsiteY29" fmla="*/ 1836127 h 3675228"/>
              <a:gd name="connsiteX30" fmla="*/ 5849710 w 6474550"/>
              <a:gd name="connsiteY30" fmla="*/ 2095207 h 3675228"/>
              <a:gd name="connsiteX31" fmla="*/ 6129110 w 6474550"/>
              <a:gd name="connsiteY31" fmla="*/ 1836127 h 3675228"/>
              <a:gd name="connsiteX32" fmla="*/ 6195150 w 6474550"/>
              <a:gd name="connsiteY32" fmla="*/ 1592287 h 3675228"/>
              <a:gd name="connsiteX33" fmla="*/ 6159590 w 6474550"/>
              <a:gd name="connsiteY33" fmla="*/ 1836127 h 3675228"/>
              <a:gd name="connsiteX34" fmla="*/ 6474550 w 6474550"/>
              <a:gd name="connsiteY34" fmla="*/ 1754847 h 3675228"/>
              <a:gd name="connsiteX35" fmla="*/ 6159590 w 6474550"/>
              <a:gd name="connsiteY35" fmla="*/ 1856447 h 3675228"/>
              <a:gd name="connsiteX36" fmla="*/ 5920830 w 6474550"/>
              <a:gd name="connsiteY36" fmla="*/ 2074887 h 3675228"/>
              <a:gd name="connsiteX37" fmla="*/ 5392510 w 6474550"/>
              <a:gd name="connsiteY37" fmla="*/ 2557487 h 3675228"/>
              <a:gd name="connsiteX38" fmla="*/ 4701630 w 6474550"/>
              <a:gd name="connsiteY38" fmla="*/ 2750527 h 3675228"/>
              <a:gd name="connsiteX39" fmla="*/ 3761830 w 6474550"/>
              <a:gd name="connsiteY39" fmla="*/ 2725127 h 3675228"/>
              <a:gd name="connsiteX40" fmla="*/ 3055710 w 6474550"/>
              <a:gd name="connsiteY40" fmla="*/ 2481287 h 3675228"/>
              <a:gd name="connsiteX41" fmla="*/ 2867750 w 6474550"/>
              <a:gd name="connsiteY41" fmla="*/ 2501607 h 3675228"/>
              <a:gd name="connsiteX42" fmla="*/ 2857590 w 6474550"/>
              <a:gd name="connsiteY42" fmla="*/ 2654007 h 3675228"/>
              <a:gd name="connsiteX43" fmla="*/ 3309710 w 6474550"/>
              <a:gd name="connsiteY43" fmla="*/ 3156927 h 3675228"/>
              <a:gd name="connsiteX44" fmla="*/ 2898230 w 6474550"/>
              <a:gd name="connsiteY44" fmla="*/ 2806407 h 3675228"/>
              <a:gd name="connsiteX45" fmla="*/ 2568030 w 6474550"/>
              <a:gd name="connsiteY45" fmla="*/ 2633687 h 3675228"/>
              <a:gd name="connsiteX46" fmla="*/ 2222590 w 6474550"/>
              <a:gd name="connsiteY46" fmla="*/ 2572727 h 3675228"/>
              <a:gd name="connsiteX47" fmla="*/ 1968590 w 6474550"/>
              <a:gd name="connsiteY47" fmla="*/ 2887687 h 3675228"/>
              <a:gd name="connsiteX48" fmla="*/ 1795870 w 6474550"/>
              <a:gd name="connsiteY48" fmla="*/ 3304247 h 3675228"/>
              <a:gd name="connsiteX49" fmla="*/ 1821270 w 6474550"/>
              <a:gd name="connsiteY49" fmla="*/ 3675087 h 3675228"/>
              <a:gd name="connsiteX50" fmla="*/ 1760310 w 6474550"/>
              <a:gd name="connsiteY50" fmla="*/ 3263607 h 3675228"/>
              <a:gd name="connsiteX51" fmla="*/ 1226910 w 6474550"/>
              <a:gd name="connsiteY51" fmla="*/ 3319487 h 3675228"/>
              <a:gd name="connsiteX52" fmla="*/ 1775550 w 6474550"/>
              <a:gd name="connsiteY52" fmla="*/ 3233127 h 3675228"/>
              <a:gd name="connsiteX53" fmla="*/ 1927950 w 6474550"/>
              <a:gd name="connsiteY53" fmla="*/ 2862287 h 3675228"/>
              <a:gd name="connsiteX54" fmla="*/ 2009230 w 6474550"/>
              <a:gd name="connsiteY54" fmla="*/ 2466047 h 3675228"/>
              <a:gd name="connsiteX55" fmla="*/ 1704430 w 6474550"/>
              <a:gd name="connsiteY55" fmla="*/ 2140927 h 3675228"/>
              <a:gd name="connsiteX56" fmla="*/ 1480910 w 6474550"/>
              <a:gd name="connsiteY56" fmla="*/ 1932647 h 3675228"/>
              <a:gd name="connsiteX57" fmla="*/ 1237070 w 6474550"/>
              <a:gd name="connsiteY57" fmla="*/ 1846287 h 3675228"/>
              <a:gd name="connsiteX58" fmla="*/ 668110 w 6474550"/>
              <a:gd name="connsiteY58" fmla="*/ 1734527 h 3675228"/>
              <a:gd name="connsiteX59" fmla="*/ 464910 w 6474550"/>
              <a:gd name="connsiteY59" fmla="*/ 1688807 h 3675228"/>
              <a:gd name="connsiteX60" fmla="*/ 43270 w 6474550"/>
              <a:gd name="connsiteY60" fmla="*/ 1800567 h 3675228"/>
              <a:gd name="connsiteX61" fmla="*/ 353150 w 6474550"/>
              <a:gd name="connsiteY61" fmla="*/ 1688807 h 3675228"/>
              <a:gd name="connsiteX62" fmla="*/ 424270 w 6474550"/>
              <a:gd name="connsiteY62" fmla="*/ 1663407 h 3675228"/>
              <a:gd name="connsiteX63" fmla="*/ 28030 w 6474550"/>
              <a:gd name="connsiteY63" fmla="*/ 1511007 h 3675228"/>
              <a:gd name="connsiteX64" fmla="*/ 475070 w 6474550"/>
              <a:gd name="connsiteY64" fmla="*/ 1617687 h 3675228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779870 w 6474550"/>
              <a:gd name="connsiteY4" fmla="*/ 48352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779870 w 6474550"/>
              <a:gd name="connsiteY4" fmla="*/ 48352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779870 w 6474550"/>
              <a:gd name="connsiteY4" fmla="*/ 48352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779870 w 6474550"/>
              <a:gd name="connsiteY4" fmla="*/ 48352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779870 w 6474550"/>
              <a:gd name="connsiteY4" fmla="*/ 48352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779870 w 6474550"/>
              <a:gd name="connsiteY4" fmla="*/ 48352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805270 w 6474550"/>
              <a:gd name="connsiteY4" fmla="*/ 51908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805270 w 6474550"/>
              <a:gd name="connsiteY4" fmla="*/ 51908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480910 w 6474550"/>
              <a:gd name="connsiteY2" fmla="*/ 153508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526630 w 6474550"/>
              <a:gd name="connsiteY2" fmla="*/ 155794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353150 w 6474550"/>
              <a:gd name="connsiteY61" fmla="*/ 1687489 h 3673910"/>
              <a:gd name="connsiteX62" fmla="*/ 424270 w 6474550"/>
              <a:gd name="connsiteY62" fmla="*/ 1662089 h 3673910"/>
              <a:gd name="connsiteX63" fmla="*/ 28030 w 6474550"/>
              <a:gd name="connsiteY63" fmla="*/ 1509689 h 3673910"/>
              <a:gd name="connsiteX64" fmla="*/ 475070 w 6474550"/>
              <a:gd name="connsiteY64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526630 w 6474550"/>
              <a:gd name="connsiteY2" fmla="*/ 155794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668110 w 6474550"/>
              <a:gd name="connsiteY58" fmla="*/ 173320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424270 w 6474550"/>
              <a:gd name="connsiteY61" fmla="*/ 1662089 h 3673910"/>
              <a:gd name="connsiteX62" fmla="*/ 28030 w 6474550"/>
              <a:gd name="connsiteY62" fmla="*/ 1509689 h 3673910"/>
              <a:gd name="connsiteX63" fmla="*/ 475070 w 6474550"/>
              <a:gd name="connsiteY63" fmla="*/ 1616369 h 3673910"/>
              <a:gd name="connsiteX0" fmla="*/ 475070 w 6474550"/>
              <a:gd name="connsiteY0" fmla="*/ 1616369 h 3673910"/>
              <a:gd name="connsiteX1" fmla="*/ 1257390 w 6474550"/>
              <a:gd name="connsiteY1" fmla="*/ 1707809 h 3673910"/>
              <a:gd name="connsiteX2" fmla="*/ 1526630 w 6474550"/>
              <a:gd name="connsiteY2" fmla="*/ 1557949 h 3673910"/>
              <a:gd name="connsiteX3" fmla="*/ 1440270 w 6474550"/>
              <a:gd name="connsiteY3" fmla="*/ 1215049 h 3673910"/>
              <a:gd name="connsiteX4" fmla="*/ 891630 w 6474550"/>
              <a:gd name="connsiteY4" fmla="*/ 590209 h 3673910"/>
              <a:gd name="connsiteX5" fmla="*/ 266790 w 6474550"/>
              <a:gd name="connsiteY5" fmla="*/ 331129 h 3673910"/>
              <a:gd name="connsiteX6" fmla="*/ 784950 w 6474550"/>
              <a:gd name="connsiteY6" fmla="*/ 432729 h 3673910"/>
              <a:gd name="connsiteX7" fmla="*/ 698590 w 6474550"/>
              <a:gd name="connsiteY7" fmla="*/ 26329 h 3673910"/>
              <a:gd name="connsiteX8" fmla="*/ 845910 w 6474550"/>
              <a:gd name="connsiteY8" fmla="*/ 463209 h 3673910"/>
              <a:gd name="connsiteX9" fmla="*/ 1536790 w 6474550"/>
              <a:gd name="connsiteY9" fmla="*/ 1093129 h 3673910"/>
              <a:gd name="connsiteX10" fmla="*/ 2057490 w 6474550"/>
              <a:gd name="connsiteY10" fmla="*/ 1291249 h 3673910"/>
              <a:gd name="connsiteX11" fmla="*/ 2524850 w 6474550"/>
              <a:gd name="connsiteY11" fmla="*/ 1067729 h 3673910"/>
              <a:gd name="connsiteX12" fmla="*/ 2860130 w 6474550"/>
              <a:gd name="connsiteY12" fmla="*/ 676569 h 3673910"/>
              <a:gd name="connsiteX13" fmla="*/ 2771230 w 6474550"/>
              <a:gd name="connsiteY13" fmla="*/ 229529 h 3673910"/>
              <a:gd name="connsiteX14" fmla="*/ 2910930 w 6474550"/>
              <a:gd name="connsiteY14" fmla="*/ 572429 h 3673910"/>
              <a:gd name="connsiteX15" fmla="*/ 3441790 w 6474550"/>
              <a:gd name="connsiteY15" fmla="*/ 493689 h 3673910"/>
              <a:gd name="connsiteX16" fmla="*/ 3025230 w 6474550"/>
              <a:gd name="connsiteY16" fmla="*/ 615609 h 3673910"/>
              <a:gd name="connsiteX17" fmla="*/ 2684870 w 6474550"/>
              <a:gd name="connsiteY17" fmla="*/ 1072809 h 3673910"/>
              <a:gd name="connsiteX18" fmla="*/ 2517230 w 6474550"/>
              <a:gd name="connsiteY18" fmla="*/ 1408089 h 3673910"/>
              <a:gd name="connsiteX19" fmla="*/ 2743290 w 6474550"/>
              <a:gd name="connsiteY19" fmla="*/ 1857669 h 3673910"/>
              <a:gd name="connsiteX20" fmla="*/ 3197950 w 6474550"/>
              <a:gd name="connsiteY20" fmla="*/ 2317409 h 3673910"/>
              <a:gd name="connsiteX21" fmla="*/ 3807550 w 6474550"/>
              <a:gd name="connsiteY21" fmla="*/ 2622209 h 3673910"/>
              <a:gd name="connsiteX22" fmla="*/ 4696550 w 6474550"/>
              <a:gd name="connsiteY22" fmla="*/ 2652689 h 3673910"/>
              <a:gd name="connsiteX23" fmla="*/ 5367110 w 6474550"/>
              <a:gd name="connsiteY23" fmla="*/ 2479969 h 3673910"/>
              <a:gd name="connsiteX24" fmla="*/ 5778590 w 6474550"/>
              <a:gd name="connsiteY24" fmla="*/ 2083729 h 3673910"/>
              <a:gd name="connsiteX25" fmla="*/ 5824310 w 6474550"/>
              <a:gd name="connsiteY25" fmla="*/ 1789089 h 3673910"/>
              <a:gd name="connsiteX26" fmla="*/ 5682070 w 6474550"/>
              <a:gd name="connsiteY26" fmla="*/ 1509689 h 3673910"/>
              <a:gd name="connsiteX27" fmla="*/ 5854790 w 6474550"/>
              <a:gd name="connsiteY27" fmla="*/ 1763689 h 3673910"/>
              <a:gd name="connsiteX28" fmla="*/ 5986870 w 6474550"/>
              <a:gd name="connsiteY28" fmla="*/ 1336969 h 3673910"/>
              <a:gd name="connsiteX29" fmla="*/ 5880190 w 6474550"/>
              <a:gd name="connsiteY29" fmla="*/ 1834809 h 3673910"/>
              <a:gd name="connsiteX30" fmla="*/ 5849710 w 6474550"/>
              <a:gd name="connsiteY30" fmla="*/ 2093889 h 3673910"/>
              <a:gd name="connsiteX31" fmla="*/ 6129110 w 6474550"/>
              <a:gd name="connsiteY31" fmla="*/ 1834809 h 3673910"/>
              <a:gd name="connsiteX32" fmla="*/ 6195150 w 6474550"/>
              <a:gd name="connsiteY32" fmla="*/ 1590969 h 3673910"/>
              <a:gd name="connsiteX33" fmla="*/ 6159590 w 6474550"/>
              <a:gd name="connsiteY33" fmla="*/ 1834809 h 3673910"/>
              <a:gd name="connsiteX34" fmla="*/ 6474550 w 6474550"/>
              <a:gd name="connsiteY34" fmla="*/ 1753529 h 3673910"/>
              <a:gd name="connsiteX35" fmla="*/ 6159590 w 6474550"/>
              <a:gd name="connsiteY35" fmla="*/ 1855129 h 3673910"/>
              <a:gd name="connsiteX36" fmla="*/ 5920830 w 6474550"/>
              <a:gd name="connsiteY36" fmla="*/ 2073569 h 3673910"/>
              <a:gd name="connsiteX37" fmla="*/ 5392510 w 6474550"/>
              <a:gd name="connsiteY37" fmla="*/ 2556169 h 3673910"/>
              <a:gd name="connsiteX38" fmla="*/ 4701630 w 6474550"/>
              <a:gd name="connsiteY38" fmla="*/ 2749209 h 3673910"/>
              <a:gd name="connsiteX39" fmla="*/ 3761830 w 6474550"/>
              <a:gd name="connsiteY39" fmla="*/ 2723809 h 3673910"/>
              <a:gd name="connsiteX40" fmla="*/ 3055710 w 6474550"/>
              <a:gd name="connsiteY40" fmla="*/ 2479969 h 3673910"/>
              <a:gd name="connsiteX41" fmla="*/ 2867750 w 6474550"/>
              <a:gd name="connsiteY41" fmla="*/ 2500289 h 3673910"/>
              <a:gd name="connsiteX42" fmla="*/ 2857590 w 6474550"/>
              <a:gd name="connsiteY42" fmla="*/ 2652689 h 3673910"/>
              <a:gd name="connsiteX43" fmla="*/ 3309710 w 6474550"/>
              <a:gd name="connsiteY43" fmla="*/ 3155609 h 3673910"/>
              <a:gd name="connsiteX44" fmla="*/ 2898230 w 6474550"/>
              <a:gd name="connsiteY44" fmla="*/ 2805089 h 3673910"/>
              <a:gd name="connsiteX45" fmla="*/ 2568030 w 6474550"/>
              <a:gd name="connsiteY45" fmla="*/ 2632369 h 3673910"/>
              <a:gd name="connsiteX46" fmla="*/ 2222590 w 6474550"/>
              <a:gd name="connsiteY46" fmla="*/ 2571409 h 3673910"/>
              <a:gd name="connsiteX47" fmla="*/ 1968590 w 6474550"/>
              <a:gd name="connsiteY47" fmla="*/ 2886369 h 3673910"/>
              <a:gd name="connsiteX48" fmla="*/ 1795870 w 6474550"/>
              <a:gd name="connsiteY48" fmla="*/ 3302929 h 3673910"/>
              <a:gd name="connsiteX49" fmla="*/ 1821270 w 6474550"/>
              <a:gd name="connsiteY49" fmla="*/ 3673769 h 3673910"/>
              <a:gd name="connsiteX50" fmla="*/ 1760310 w 6474550"/>
              <a:gd name="connsiteY50" fmla="*/ 3262289 h 3673910"/>
              <a:gd name="connsiteX51" fmla="*/ 1226910 w 6474550"/>
              <a:gd name="connsiteY51" fmla="*/ 3318169 h 3673910"/>
              <a:gd name="connsiteX52" fmla="*/ 1775550 w 6474550"/>
              <a:gd name="connsiteY52" fmla="*/ 3231809 h 3673910"/>
              <a:gd name="connsiteX53" fmla="*/ 1927950 w 6474550"/>
              <a:gd name="connsiteY53" fmla="*/ 2860969 h 3673910"/>
              <a:gd name="connsiteX54" fmla="*/ 2009230 w 6474550"/>
              <a:gd name="connsiteY54" fmla="*/ 2464729 h 3673910"/>
              <a:gd name="connsiteX55" fmla="*/ 1704430 w 6474550"/>
              <a:gd name="connsiteY55" fmla="*/ 2139609 h 3673910"/>
              <a:gd name="connsiteX56" fmla="*/ 1480910 w 6474550"/>
              <a:gd name="connsiteY56" fmla="*/ 1931329 h 3673910"/>
              <a:gd name="connsiteX57" fmla="*/ 1237070 w 6474550"/>
              <a:gd name="connsiteY57" fmla="*/ 1844969 h 3673910"/>
              <a:gd name="connsiteX58" fmla="*/ 891630 w 6474550"/>
              <a:gd name="connsiteY58" fmla="*/ 1738289 h 3673910"/>
              <a:gd name="connsiteX59" fmla="*/ 464910 w 6474550"/>
              <a:gd name="connsiteY59" fmla="*/ 1687489 h 3673910"/>
              <a:gd name="connsiteX60" fmla="*/ 43270 w 6474550"/>
              <a:gd name="connsiteY60" fmla="*/ 1799249 h 3673910"/>
              <a:gd name="connsiteX61" fmla="*/ 424270 w 6474550"/>
              <a:gd name="connsiteY61" fmla="*/ 1662089 h 3673910"/>
              <a:gd name="connsiteX62" fmla="*/ 28030 w 6474550"/>
              <a:gd name="connsiteY62" fmla="*/ 1509689 h 3673910"/>
              <a:gd name="connsiteX63" fmla="*/ 475070 w 6474550"/>
              <a:gd name="connsiteY63" fmla="*/ 1616369 h 3673910"/>
              <a:gd name="connsiteX0" fmla="*/ 467143 w 6466623"/>
              <a:gd name="connsiteY0" fmla="*/ 1616369 h 3673910"/>
              <a:gd name="connsiteX1" fmla="*/ 1249463 w 6466623"/>
              <a:gd name="connsiteY1" fmla="*/ 1707809 h 3673910"/>
              <a:gd name="connsiteX2" fmla="*/ 1518703 w 6466623"/>
              <a:gd name="connsiteY2" fmla="*/ 1557949 h 3673910"/>
              <a:gd name="connsiteX3" fmla="*/ 1432343 w 6466623"/>
              <a:gd name="connsiteY3" fmla="*/ 1215049 h 3673910"/>
              <a:gd name="connsiteX4" fmla="*/ 883703 w 6466623"/>
              <a:gd name="connsiteY4" fmla="*/ 590209 h 3673910"/>
              <a:gd name="connsiteX5" fmla="*/ 258863 w 6466623"/>
              <a:gd name="connsiteY5" fmla="*/ 331129 h 3673910"/>
              <a:gd name="connsiteX6" fmla="*/ 777023 w 6466623"/>
              <a:gd name="connsiteY6" fmla="*/ 432729 h 3673910"/>
              <a:gd name="connsiteX7" fmla="*/ 690663 w 6466623"/>
              <a:gd name="connsiteY7" fmla="*/ 26329 h 3673910"/>
              <a:gd name="connsiteX8" fmla="*/ 837983 w 6466623"/>
              <a:gd name="connsiteY8" fmla="*/ 463209 h 3673910"/>
              <a:gd name="connsiteX9" fmla="*/ 1528863 w 6466623"/>
              <a:gd name="connsiteY9" fmla="*/ 1093129 h 3673910"/>
              <a:gd name="connsiteX10" fmla="*/ 2049563 w 6466623"/>
              <a:gd name="connsiteY10" fmla="*/ 1291249 h 3673910"/>
              <a:gd name="connsiteX11" fmla="*/ 2516923 w 6466623"/>
              <a:gd name="connsiteY11" fmla="*/ 1067729 h 3673910"/>
              <a:gd name="connsiteX12" fmla="*/ 2852203 w 6466623"/>
              <a:gd name="connsiteY12" fmla="*/ 676569 h 3673910"/>
              <a:gd name="connsiteX13" fmla="*/ 2763303 w 6466623"/>
              <a:gd name="connsiteY13" fmla="*/ 229529 h 3673910"/>
              <a:gd name="connsiteX14" fmla="*/ 2903003 w 6466623"/>
              <a:gd name="connsiteY14" fmla="*/ 572429 h 3673910"/>
              <a:gd name="connsiteX15" fmla="*/ 3433863 w 6466623"/>
              <a:gd name="connsiteY15" fmla="*/ 493689 h 3673910"/>
              <a:gd name="connsiteX16" fmla="*/ 3017303 w 6466623"/>
              <a:gd name="connsiteY16" fmla="*/ 615609 h 3673910"/>
              <a:gd name="connsiteX17" fmla="*/ 2676943 w 6466623"/>
              <a:gd name="connsiteY17" fmla="*/ 1072809 h 3673910"/>
              <a:gd name="connsiteX18" fmla="*/ 2509303 w 6466623"/>
              <a:gd name="connsiteY18" fmla="*/ 1408089 h 3673910"/>
              <a:gd name="connsiteX19" fmla="*/ 2735363 w 6466623"/>
              <a:gd name="connsiteY19" fmla="*/ 1857669 h 3673910"/>
              <a:gd name="connsiteX20" fmla="*/ 3190023 w 6466623"/>
              <a:gd name="connsiteY20" fmla="*/ 2317409 h 3673910"/>
              <a:gd name="connsiteX21" fmla="*/ 3799623 w 6466623"/>
              <a:gd name="connsiteY21" fmla="*/ 2622209 h 3673910"/>
              <a:gd name="connsiteX22" fmla="*/ 4688623 w 6466623"/>
              <a:gd name="connsiteY22" fmla="*/ 2652689 h 3673910"/>
              <a:gd name="connsiteX23" fmla="*/ 5359183 w 6466623"/>
              <a:gd name="connsiteY23" fmla="*/ 2479969 h 3673910"/>
              <a:gd name="connsiteX24" fmla="*/ 5770663 w 6466623"/>
              <a:gd name="connsiteY24" fmla="*/ 2083729 h 3673910"/>
              <a:gd name="connsiteX25" fmla="*/ 5816383 w 6466623"/>
              <a:gd name="connsiteY25" fmla="*/ 1789089 h 3673910"/>
              <a:gd name="connsiteX26" fmla="*/ 5674143 w 6466623"/>
              <a:gd name="connsiteY26" fmla="*/ 1509689 h 3673910"/>
              <a:gd name="connsiteX27" fmla="*/ 5846863 w 6466623"/>
              <a:gd name="connsiteY27" fmla="*/ 1763689 h 3673910"/>
              <a:gd name="connsiteX28" fmla="*/ 5978943 w 6466623"/>
              <a:gd name="connsiteY28" fmla="*/ 1336969 h 3673910"/>
              <a:gd name="connsiteX29" fmla="*/ 5872263 w 6466623"/>
              <a:gd name="connsiteY29" fmla="*/ 1834809 h 3673910"/>
              <a:gd name="connsiteX30" fmla="*/ 5841783 w 6466623"/>
              <a:gd name="connsiteY30" fmla="*/ 2093889 h 3673910"/>
              <a:gd name="connsiteX31" fmla="*/ 6121183 w 6466623"/>
              <a:gd name="connsiteY31" fmla="*/ 1834809 h 3673910"/>
              <a:gd name="connsiteX32" fmla="*/ 6187223 w 6466623"/>
              <a:gd name="connsiteY32" fmla="*/ 1590969 h 3673910"/>
              <a:gd name="connsiteX33" fmla="*/ 6151663 w 6466623"/>
              <a:gd name="connsiteY33" fmla="*/ 1834809 h 3673910"/>
              <a:gd name="connsiteX34" fmla="*/ 6466623 w 6466623"/>
              <a:gd name="connsiteY34" fmla="*/ 1753529 h 3673910"/>
              <a:gd name="connsiteX35" fmla="*/ 6151663 w 6466623"/>
              <a:gd name="connsiteY35" fmla="*/ 1855129 h 3673910"/>
              <a:gd name="connsiteX36" fmla="*/ 5912903 w 6466623"/>
              <a:gd name="connsiteY36" fmla="*/ 2073569 h 3673910"/>
              <a:gd name="connsiteX37" fmla="*/ 5384583 w 6466623"/>
              <a:gd name="connsiteY37" fmla="*/ 2556169 h 3673910"/>
              <a:gd name="connsiteX38" fmla="*/ 4693703 w 6466623"/>
              <a:gd name="connsiteY38" fmla="*/ 2749209 h 3673910"/>
              <a:gd name="connsiteX39" fmla="*/ 3753903 w 6466623"/>
              <a:gd name="connsiteY39" fmla="*/ 2723809 h 3673910"/>
              <a:gd name="connsiteX40" fmla="*/ 3047783 w 6466623"/>
              <a:gd name="connsiteY40" fmla="*/ 2479969 h 3673910"/>
              <a:gd name="connsiteX41" fmla="*/ 2859823 w 6466623"/>
              <a:gd name="connsiteY41" fmla="*/ 2500289 h 3673910"/>
              <a:gd name="connsiteX42" fmla="*/ 2849663 w 6466623"/>
              <a:gd name="connsiteY42" fmla="*/ 2652689 h 3673910"/>
              <a:gd name="connsiteX43" fmla="*/ 3301783 w 6466623"/>
              <a:gd name="connsiteY43" fmla="*/ 3155609 h 3673910"/>
              <a:gd name="connsiteX44" fmla="*/ 2890303 w 6466623"/>
              <a:gd name="connsiteY44" fmla="*/ 2805089 h 3673910"/>
              <a:gd name="connsiteX45" fmla="*/ 2560103 w 6466623"/>
              <a:gd name="connsiteY45" fmla="*/ 2632369 h 3673910"/>
              <a:gd name="connsiteX46" fmla="*/ 2214663 w 6466623"/>
              <a:gd name="connsiteY46" fmla="*/ 2571409 h 3673910"/>
              <a:gd name="connsiteX47" fmla="*/ 1960663 w 6466623"/>
              <a:gd name="connsiteY47" fmla="*/ 2886369 h 3673910"/>
              <a:gd name="connsiteX48" fmla="*/ 1787943 w 6466623"/>
              <a:gd name="connsiteY48" fmla="*/ 3302929 h 3673910"/>
              <a:gd name="connsiteX49" fmla="*/ 1813343 w 6466623"/>
              <a:gd name="connsiteY49" fmla="*/ 3673769 h 3673910"/>
              <a:gd name="connsiteX50" fmla="*/ 1752383 w 6466623"/>
              <a:gd name="connsiteY50" fmla="*/ 3262289 h 3673910"/>
              <a:gd name="connsiteX51" fmla="*/ 1218983 w 6466623"/>
              <a:gd name="connsiteY51" fmla="*/ 3318169 h 3673910"/>
              <a:gd name="connsiteX52" fmla="*/ 1767623 w 6466623"/>
              <a:gd name="connsiteY52" fmla="*/ 3231809 h 3673910"/>
              <a:gd name="connsiteX53" fmla="*/ 1920023 w 6466623"/>
              <a:gd name="connsiteY53" fmla="*/ 2860969 h 3673910"/>
              <a:gd name="connsiteX54" fmla="*/ 2001303 w 6466623"/>
              <a:gd name="connsiteY54" fmla="*/ 2464729 h 3673910"/>
              <a:gd name="connsiteX55" fmla="*/ 1696503 w 6466623"/>
              <a:gd name="connsiteY55" fmla="*/ 2139609 h 3673910"/>
              <a:gd name="connsiteX56" fmla="*/ 1472983 w 6466623"/>
              <a:gd name="connsiteY56" fmla="*/ 1931329 h 3673910"/>
              <a:gd name="connsiteX57" fmla="*/ 1229143 w 6466623"/>
              <a:gd name="connsiteY57" fmla="*/ 1844969 h 3673910"/>
              <a:gd name="connsiteX58" fmla="*/ 883703 w 6466623"/>
              <a:gd name="connsiteY58" fmla="*/ 1738289 h 3673910"/>
              <a:gd name="connsiteX59" fmla="*/ 456983 w 6466623"/>
              <a:gd name="connsiteY59" fmla="*/ 1687489 h 3673910"/>
              <a:gd name="connsiteX60" fmla="*/ 35343 w 6466623"/>
              <a:gd name="connsiteY60" fmla="*/ 1799249 h 3673910"/>
              <a:gd name="connsiteX61" fmla="*/ 416343 w 6466623"/>
              <a:gd name="connsiteY61" fmla="*/ 1662089 h 3673910"/>
              <a:gd name="connsiteX62" fmla="*/ 20103 w 6466623"/>
              <a:gd name="connsiteY62" fmla="*/ 1509689 h 3673910"/>
              <a:gd name="connsiteX63" fmla="*/ 467143 w 6466623"/>
              <a:gd name="connsiteY63" fmla="*/ 1616369 h 3673910"/>
              <a:gd name="connsiteX0" fmla="*/ 467596 w 6467076"/>
              <a:gd name="connsiteY0" fmla="*/ 1616369 h 3673910"/>
              <a:gd name="connsiteX1" fmla="*/ 1249916 w 6467076"/>
              <a:gd name="connsiteY1" fmla="*/ 1707809 h 3673910"/>
              <a:gd name="connsiteX2" fmla="*/ 1519156 w 6467076"/>
              <a:gd name="connsiteY2" fmla="*/ 1557949 h 3673910"/>
              <a:gd name="connsiteX3" fmla="*/ 1432796 w 6467076"/>
              <a:gd name="connsiteY3" fmla="*/ 1215049 h 3673910"/>
              <a:gd name="connsiteX4" fmla="*/ 884156 w 6467076"/>
              <a:gd name="connsiteY4" fmla="*/ 590209 h 3673910"/>
              <a:gd name="connsiteX5" fmla="*/ 259316 w 6467076"/>
              <a:gd name="connsiteY5" fmla="*/ 331129 h 3673910"/>
              <a:gd name="connsiteX6" fmla="*/ 777476 w 6467076"/>
              <a:gd name="connsiteY6" fmla="*/ 432729 h 3673910"/>
              <a:gd name="connsiteX7" fmla="*/ 691116 w 6467076"/>
              <a:gd name="connsiteY7" fmla="*/ 26329 h 3673910"/>
              <a:gd name="connsiteX8" fmla="*/ 838436 w 6467076"/>
              <a:gd name="connsiteY8" fmla="*/ 463209 h 3673910"/>
              <a:gd name="connsiteX9" fmla="*/ 1529316 w 6467076"/>
              <a:gd name="connsiteY9" fmla="*/ 1093129 h 3673910"/>
              <a:gd name="connsiteX10" fmla="*/ 2050016 w 6467076"/>
              <a:gd name="connsiteY10" fmla="*/ 1291249 h 3673910"/>
              <a:gd name="connsiteX11" fmla="*/ 2517376 w 6467076"/>
              <a:gd name="connsiteY11" fmla="*/ 1067729 h 3673910"/>
              <a:gd name="connsiteX12" fmla="*/ 2852656 w 6467076"/>
              <a:gd name="connsiteY12" fmla="*/ 676569 h 3673910"/>
              <a:gd name="connsiteX13" fmla="*/ 2763756 w 6467076"/>
              <a:gd name="connsiteY13" fmla="*/ 229529 h 3673910"/>
              <a:gd name="connsiteX14" fmla="*/ 2903456 w 6467076"/>
              <a:gd name="connsiteY14" fmla="*/ 572429 h 3673910"/>
              <a:gd name="connsiteX15" fmla="*/ 3434316 w 6467076"/>
              <a:gd name="connsiteY15" fmla="*/ 493689 h 3673910"/>
              <a:gd name="connsiteX16" fmla="*/ 3017756 w 6467076"/>
              <a:gd name="connsiteY16" fmla="*/ 615609 h 3673910"/>
              <a:gd name="connsiteX17" fmla="*/ 2677396 w 6467076"/>
              <a:gd name="connsiteY17" fmla="*/ 1072809 h 3673910"/>
              <a:gd name="connsiteX18" fmla="*/ 2509756 w 6467076"/>
              <a:gd name="connsiteY18" fmla="*/ 1408089 h 3673910"/>
              <a:gd name="connsiteX19" fmla="*/ 2735816 w 6467076"/>
              <a:gd name="connsiteY19" fmla="*/ 1857669 h 3673910"/>
              <a:gd name="connsiteX20" fmla="*/ 3190476 w 6467076"/>
              <a:gd name="connsiteY20" fmla="*/ 2317409 h 3673910"/>
              <a:gd name="connsiteX21" fmla="*/ 3800076 w 6467076"/>
              <a:gd name="connsiteY21" fmla="*/ 2622209 h 3673910"/>
              <a:gd name="connsiteX22" fmla="*/ 4689076 w 6467076"/>
              <a:gd name="connsiteY22" fmla="*/ 2652689 h 3673910"/>
              <a:gd name="connsiteX23" fmla="*/ 5359636 w 6467076"/>
              <a:gd name="connsiteY23" fmla="*/ 2479969 h 3673910"/>
              <a:gd name="connsiteX24" fmla="*/ 5771116 w 6467076"/>
              <a:gd name="connsiteY24" fmla="*/ 2083729 h 3673910"/>
              <a:gd name="connsiteX25" fmla="*/ 5816836 w 6467076"/>
              <a:gd name="connsiteY25" fmla="*/ 1789089 h 3673910"/>
              <a:gd name="connsiteX26" fmla="*/ 5674596 w 6467076"/>
              <a:gd name="connsiteY26" fmla="*/ 1509689 h 3673910"/>
              <a:gd name="connsiteX27" fmla="*/ 5847316 w 6467076"/>
              <a:gd name="connsiteY27" fmla="*/ 1763689 h 3673910"/>
              <a:gd name="connsiteX28" fmla="*/ 5979396 w 6467076"/>
              <a:gd name="connsiteY28" fmla="*/ 1336969 h 3673910"/>
              <a:gd name="connsiteX29" fmla="*/ 5872716 w 6467076"/>
              <a:gd name="connsiteY29" fmla="*/ 1834809 h 3673910"/>
              <a:gd name="connsiteX30" fmla="*/ 5842236 w 6467076"/>
              <a:gd name="connsiteY30" fmla="*/ 2093889 h 3673910"/>
              <a:gd name="connsiteX31" fmla="*/ 6121636 w 6467076"/>
              <a:gd name="connsiteY31" fmla="*/ 1834809 h 3673910"/>
              <a:gd name="connsiteX32" fmla="*/ 6187676 w 6467076"/>
              <a:gd name="connsiteY32" fmla="*/ 1590969 h 3673910"/>
              <a:gd name="connsiteX33" fmla="*/ 6152116 w 6467076"/>
              <a:gd name="connsiteY33" fmla="*/ 1834809 h 3673910"/>
              <a:gd name="connsiteX34" fmla="*/ 6467076 w 6467076"/>
              <a:gd name="connsiteY34" fmla="*/ 1753529 h 3673910"/>
              <a:gd name="connsiteX35" fmla="*/ 6152116 w 6467076"/>
              <a:gd name="connsiteY35" fmla="*/ 1855129 h 3673910"/>
              <a:gd name="connsiteX36" fmla="*/ 5913356 w 6467076"/>
              <a:gd name="connsiteY36" fmla="*/ 2073569 h 3673910"/>
              <a:gd name="connsiteX37" fmla="*/ 5385036 w 6467076"/>
              <a:gd name="connsiteY37" fmla="*/ 2556169 h 3673910"/>
              <a:gd name="connsiteX38" fmla="*/ 4694156 w 6467076"/>
              <a:gd name="connsiteY38" fmla="*/ 2749209 h 3673910"/>
              <a:gd name="connsiteX39" fmla="*/ 3754356 w 6467076"/>
              <a:gd name="connsiteY39" fmla="*/ 2723809 h 3673910"/>
              <a:gd name="connsiteX40" fmla="*/ 3048236 w 6467076"/>
              <a:gd name="connsiteY40" fmla="*/ 2479969 h 3673910"/>
              <a:gd name="connsiteX41" fmla="*/ 2860276 w 6467076"/>
              <a:gd name="connsiteY41" fmla="*/ 2500289 h 3673910"/>
              <a:gd name="connsiteX42" fmla="*/ 2850116 w 6467076"/>
              <a:gd name="connsiteY42" fmla="*/ 2652689 h 3673910"/>
              <a:gd name="connsiteX43" fmla="*/ 3302236 w 6467076"/>
              <a:gd name="connsiteY43" fmla="*/ 3155609 h 3673910"/>
              <a:gd name="connsiteX44" fmla="*/ 2890756 w 6467076"/>
              <a:gd name="connsiteY44" fmla="*/ 2805089 h 3673910"/>
              <a:gd name="connsiteX45" fmla="*/ 2560556 w 6467076"/>
              <a:gd name="connsiteY45" fmla="*/ 2632369 h 3673910"/>
              <a:gd name="connsiteX46" fmla="*/ 2215116 w 6467076"/>
              <a:gd name="connsiteY46" fmla="*/ 2571409 h 3673910"/>
              <a:gd name="connsiteX47" fmla="*/ 1961116 w 6467076"/>
              <a:gd name="connsiteY47" fmla="*/ 2886369 h 3673910"/>
              <a:gd name="connsiteX48" fmla="*/ 1788396 w 6467076"/>
              <a:gd name="connsiteY48" fmla="*/ 3302929 h 3673910"/>
              <a:gd name="connsiteX49" fmla="*/ 1813796 w 6467076"/>
              <a:gd name="connsiteY49" fmla="*/ 3673769 h 3673910"/>
              <a:gd name="connsiteX50" fmla="*/ 1752836 w 6467076"/>
              <a:gd name="connsiteY50" fmla="*/ 3262289 h 3673910"/>
              <a:gd name="connsiteX51" fmla="*/ 1219436 w 6467076"/>
              <a:gd name="connsiteY51" fmla="*/ 3318169 h 3673910"/>
              <a:gd name="connsiteX52" fmla="*/ 1768076 w 6467076"/>
              <a:gd name="connsiteY52" fmla="*/ 3231809 h 3673910"/>
              <a:gd name="connsiteX53" fmla="*/ 1920476 w 6467076"/>
              <a:gd name="connsiteY53" fmla="*/ 2860969 h 3673910"/>
              <a:gd name="connsiteX54" fmla="*/ 2001756 w 6467076"/>
              <a:gd name="connsiteY54" fmla="*/ 2464729 h 3673910"/>
              <a:gd name="connsiteX55" fmla="*/ 1696956 w 6467076"/>
              <a:gd name="connsiteY55" fmla="*/ 2139609 h 3673910"/>
              <a:gd name="connsiteX56" fmla="*/ 1473436 w 6467076"/>
              <a:gd name="connsiteY56" fmla="*/ 1931329 h 3673910"/>
              <a:gd name="connsiteX57" fmla="*/ 1229596 w 6467076"/>
              <a:gd name="connsiteY57" fmla="*/ 1844969 h 3673910"/>
              <a:gd name="connsiteX58" fmla="*/ 884156 w 6467076"/>
              <a:gd name="connsiteY58" fmla="*/ 1738289 h 3673910"/>
              <a:gd name="connsiteX59" fmla="*/ 457436 w 6467076"/>
              <a:gd name="connsiteY59" fmla="*/ 1687489 h 3673910"/>
              <a:gd name="connsiteX60" fmla="*/ 35796 w 6467076"/>
              <a:gd name="connsiteY60" fmla="*/ 1799249 h 3673910"/>
              <a:gd name="connsiteX61" fmla="*/ 416796 w 6467076"/>
              <a:gd name="connsiteY61" fmla="*/ 1662089 h 3673910"/>
              <a:gd name="connsiteX62" fmla="*/ 20556 w 6467076"/>
              <a:gd name="connsiteY62" fmla="*/ 1509689 h 3673910"/>
              <a:gd name="connsiteX63" fmla="*/ 467596 w 6467076"/>
              <a:gd name="connsiteY63" fmla="*/ 1616369 h 3673910"/>
              <a:gd name="connsiteX0" fmla="*/ 467596 w 6467076"/>
              <a:gd name="connsiteY0" fmla="*/ 1616369 h 3673910"/>
              <a:gd name="connsiteX1" fmla="*/ 1249916 w 6467076"/>
              <a:gd name="connsiteY1" fmla="*/ 1707809 h 3673910"/>
              <a:gd name="connsiteX2" fmla="*/ 1519156 w 6467076"/>
              <a:gd name="connsiteY2" fmla="*/ 1557949 h 3673910"/>
              <a:gd name="connsiteX3" fmla="*/ 1432796 w 6467076"/>
              <a:gd name="connsiteY3" fmla="*/ 1215049 h 3673910"/>
              <a:gd name="connsiteX4" fmla="*/ 884156 w 6467076"/>
              <a:gd name="connsiteY4" fmla="*/ 590209 h 3673910"/>
              <a:gd name="connsiteX5" fmla="*/ 259316 w 6467076"/>
              <a:gd name="connsiteY5" fmla="*/ 331129 h 3673910"/>
              <a:gd name="connsiteX6" fmla="*/ 777476 w 6467076"/>
              <a:gd name="connsiteY6" fmla="*/ 432729 h 3673910"/>
              <a:gd name="connsiteX7" fmla="*/ 691116 w 6467076"/>
              <a:gd name="connsiteY7" fmla="*/ 26329 h 3673910"/>
              <a:gd name="connsiteX8" fmla="*/ 838436 w 6467076"/>
              <a:gd name="connsiteY8" fmla="*/ 463209 h 3673910"/>
              <a:gd name="connsiteX9" fmla="*/ 1529316 w 6467076"/>
              <a:gd name="connsiteY9" fmla="*/ 1093129 h 3673910"/>
              <a:gd name="connsiteX10" fmla="*/ 2050016 w 6467076"/>
              <a:gd name="connsiteY10" fmla="*/ 1291249 h 3673910"/>
              <a:gd name="connsiteX11" fmla="*/ 2517376 w 6467076"/>
              <a:gd name="connsiteY11" fmla="*/ 1067729 h 3673910"/>
              <a:gd name="connsiteX12" fmla="*/ 2852656 w 6467076"/>
              <a:gd name="connsiteY12" fmla="*/ 676569 h 3673910"/>
              <a:gd name="connsiteX13" fmla="*/ 2763756 w 6467076"/>
              <a:gd name="connsiteY13" fmla="*/ 229529 h 3673910"/>
              <a:gd name="connsiteX14" fmla="*/ 2903456 w 6467076"/>
              <a:gd name="connsiteY14" fmla="*/ 572429 h 3673910"/>
              <a:gd name="connsiteX15" fmla="*/ 3434316 w 6467076"/>
              <a:gd name="connsiteY15" fmla="*/ 493689 h 3673910"/>
              <a:gd name="connsiteX16" fmla="*/ 3017756 w 6467076"/>
              <a:gd name="connsiteY16" fmla="*/ 615609 h 3673910"/>
              <a:gd name="connsiteX17" fmla="*/ 2677396 w 6467076"/>
              <a:gd name="connsiteY17" fmla="*/ 1072809 h 3673910"/>
              <a:gd name="connsiteX18" fmla="*/ 2509756 w 6467076"/>
              <a:gd name="connsiteY18" fmla="*/ 1408089 h 3673910"/>
              <a:gd name="connsiteX19" fmla="*/ 2735816 w 6467076"/>
              <a:gd name="connsiteY19" fmla="*/ 1857669 h 3673910"/>
              <a:gd name="connsiteX20" fmla="*/ 3190476 w 6467076"/>
              <a:gd name="connsiteY20" fmla="*/ 2317409 h 3673910"/>
              <a:gd name="connsiteX21" fmla="*/ 3800076 w 6467076"/>
              <a:gd name="connsiteY21" fmla="*/ 2622209 h 3673910"/>
              <a:gd name="connsiteX22" fmla="*/ 4689076 w 6467076"/>
              <a:gd name="connsiteY22" fmla="*/ 2652689 h 3673910"/>
              <a:gd name="connsiteX23" fmla="*/ 5359636 w 6467076"/>
              <a:gd name="connsiteY23" fmla="*/ 2479969 h 3673910"/>
              <a:gd name="connsiteX24" fmla="*/ 5771116 w 6467076"/>
              <a:gd name="connsiteY24" fmla="*/ 2083729 h 3673910"/>
              <a:gd name="connsiteX25" fmla="*/ 5816836 w 6467076"/>
              <a:gd name="connsiteY25" fmla="*/ 1789089 h 3673910"/>
              <a:gd name="connsiteX26" fmla="*/ 5674596 w 6467076"/>
              <a:gd name="connsiteY26" fmla="*/ 1509689 h 3673910"/>
              <a:gd name="connsiteX27" fmla="*/ 5847316 w 6467076"/>
              <a:gd name="connsiteY27" fmla="*/ 1763689 h 3673910"/>
              <a:gd name="connsiteX28" fmla="*/ 5979396 w 6467076"/>
              <a:gd name="connsiteY28" fmla="*/ 1336969 h 3673910"/>
              <a:gd name="connsiteX29" fmla="*/ 5872716 w 6467076"/>
              <a:gd name="connsiteY29" fmla="*/ 1834809 h 3673910"/>
              <a:gd name="connsiteX30" fmla="*/ 5842236 w 6467076"/>
              <a:gd name="connsiteY30" fmla="*/ 2093889 h 3673910"/>
              <a:gd name="connsiteX31" fmla="*/ 6121636 w 6467076"/>
              <a:gd name="connsiteY31" fmla="*/ 1834809 h 3673910"/>
              <a:gd name="connsiteX32" fmla="*/ 6187676 w 6467076"/>
              <a:gd name="connsiteY32" fmla="*/ 1590969 h 3673910"/>
              <a:gd name="connsiteX33" fmla="*/ 6152116 w 6467076"/>
              <a:gd name="connsiteY33" fmla="*/ 1834809 h 3673910"/>
              <a:gd name="connsiteX34" fmla="*/ 6467076 w 6467076"/>
              <a:gd name="connsiteY34" fmla="*/ 1753529 h 3673910"/>
              <a:gd name="connsiteX35" fmla="*/ 6152116 w 6467076"/>
              <a:gd name="connsiteY35" fmla="*/ 1855129 h 3673910"/>
              <a:gd name="connsiteX36" fmla="*/ 5913356 w 6467076"/>
              <a:gd name="connsiteY36" fmla="*/ 2073569 h 3673910"/>
              <a:gd name="connsiteX37" fmla="*/ 5385036 w 6467076"/>
              <a:gd name="connsiteY37" fmla="*/ 2556169 h 3673910"/>
              <a:gd name="connsiteX38" fmla="*/ 4694156 w 6467076"/>
              <a:gd name="connsiteY38" fmla="*/ 2749209 h 3673910"/>
              <a:gd name="connsiteX39" fmla="*/ 3754356 w 6467076"/>
              <a:gd name="connsiteY39" fmla="*/ 2723809 h 3673910"/>
              <a:gd name="connsiteX40" fmla="*/ 3048236 w 6467076"/>
              <a:gd name="connsiteY40" fmla="*/ 2479969 h 3673910"/>
              <a:gd name="connsiteX41" fmla="*/ 2860276 w 6467076"/>
              <a:gd name="connsiteY41" fmla="*/ 2500289 h 3673910"/>
              <a:gd name="connsiteX42" fmla="*/ 2850116 w 6467076"/>
              <a:gd name="connsiteY42" fmla="*/ 2652689 h 3673910"/>
              <a:gd name="connsiteX43" fmla="*/ 3302236 w 6467076"/>
              <a:gd name="connsiteY43" fmla="*/ 3155609 h 3673910"/>
              <a:gd name="connsiteX44" fmla="*/ 2890756 w 6467076"/>
              <a:gd name="connsiteY44" fmla="*/ 2805089 h 3673910"/>
              <a:gd name="connsiteX45" fmla="*/ 2560556 w 6467076"/>
              <a:gd name="connsiteY45" fmla="*/ 2632369 h 3673910"/>
              <a:gd name="connsiteX46" fmla="*/ 2215116 w 6467076"/>
              <a:gd name="connsiteY46" fmla="*/ 2571409 h 3673910"/>
              <a:gd name="connsiteX47" fmla="*/ 1961116 w 6467076"/>
              <a:gd name="connsiteY47" fmla="*/ 2886369 h 3673910"/>
              <a:gd name="connsiteX48" fmla="*/ 1788396 w 6467076"/>
              <a:gd name="connsiteY48" fmla="*/ 3302929 h 3673910"/>
              <a:gd name="connsiteX49" fmla="*/ 1813796 w 6467076"/>
              <a:gd name="connsiteY49" fmla="*/ 3673769 h 3673910"/>
              <a:gd name="connsiteX50" fmla="*/ 1752836 w 6467076"/>
              <a:gd name="connsiteY50" fmla="*/ 3262289 h 3673910"/>
              <a:gd name="connsiteX51" fmla="*/ 1219436 w 6467076"/>
              <a:gd name="connsiteY51" fmla="*/ 3318169 h 3673910"/>
              <a:gd name="connsiteX52" fmla="*/ 1768076 w 6467076"/>
              <a:gd name="connsiteY52" fmla="*/ 3231809 h 3673910"/>
              <a:gd name="connsiteX53" fmla="*/ 1920476 w 6467076"/>
              <a:gd name="connsiteY53" fmla="*/ 2860969 h 3673910"/>
              <a:gd name="connsiteX54" fmla="*/ 2001756 w 6467076"/>
              <a:gd name="connsiteY54" fmla="*/ 2464729 h 3673910"/>
              <a:gd name="connsiteX55" fmla="*/ 1696956 w 6467076"/>
              <a:gd name="connsiteY55" fmla="*/ 2139609 h 3673910"/>
              <a:gd name="connsiteX56" fmla="*/ 1473436 w 6467076"/>
              <a:gd name="connsiteY56" fmla="*/ 1931329 h 3673910"/>
              <a:gd name="connsiteX57" fmla="*/ 1229596 w 6467076"/>
              <a:gd name="connsiteY57" fmla="*/ 1844969 h 3673910"/>
              <a:gd name="connsiteX58" fmla="*/ 884156 w 6467076"/>
              <a:gd name="connsiteY58" fmla="*/ 1738289 h 3673910"/>
              <a:gd name="connsiteX59" fmla="*/ 543796 w 6467076"/>
              <a:gd name="connsiteY59" fmla="*/ 1705269 h 3673910"/>
              <a:gd name="connsiteX60" fmla="*/ 35796 w 6467076"/>
              <a:gd name="connsiteY60" fmla="*/ 1799249 h 3673910"/>
              <a:gd name="connsiteX61" fmla="*/ 416796 w 6467076"/>
              <a:gd name="connsiteY61" fmla="*/ 1662089 h 3673910"/>
              <a:gd name="connsiteX62" fmla="*/ 20556 w 6467076"/>
              <a:gd name="connsiteY62" fmla="*/ 1509689 h 3673910"/>
              <a:gd name="connsiteX63" fmla="*/ 467596 w 6467076"/>
              <a:gd name="connsiteY63" fmla="*/ 1616369 h 3673910"/>
              <a:gd name="connsiteX0" fmla="*/ 467596 w 6467076"/>
              <a:gd name="connsiteY0" fmla="*/ 1616369 h 3673910"/>
              <a:gd name="connsiteX1" fmla="*/ 1249916 w 6467076"/>
              <a:gd name="connsiteY1" fmla="*/ 1707809 h 3673910"/>
              <a:gd name="connsiteX2" fmla="*/ 1519156 w 6467076"/>
              <a:gd name="connsiteY2" fmla="*/ 1557949 h 3673910"/>
              <a:gd name="connsiteX3" fmla="*/ 1432796 w 6467076"/>
              <a:gd name="connsiteY3" fmla="*/ 1215049 h 3673910"/>
              <a:gd name="connsiteX4" fmla="*/ 884156 w 6467076"/>
              <a:gd name="connsiteY4" fmla="*/ 590209 h 3673910"/>
              <a:gd name="connsiteX5" fmla="*/ 259316 w 6467076"/>
              <a:gd name="connsiteY5" fmla="*/ 331129 h 3673910"/>
              <a:gd name="connsiteX6" fmla="*/ 777476 w 6467076"/>
              <a:gd name="connsiteY6" fmla="*/ 432729 h 3673910"/>
              <a:gd name="connsiteX7" fmla="*/ 691116 w 6467076"/>
              <a:gd name="connsiteY7" fmla="*/ 26329 h 3673910"/>
              <a:gd name="connsiteX8" fmla="*/ 838436 w 6467076"/>
              <a:gd name="connsiteY8" fmla="*/ 463209 h 3673910"/>
              <a:gd name="connsiteX9" fmla="*/ 1529316 w 6467076"/>
              <a:gd name="connsiteY9" fmla="*/ 1093129 h 3673910"/>
              <a:gd name="connsiteX10" fmla="*/ 2050016 w 6467076"/>
              <a:gd name="connsiteY10" fmla="*/ 1291249 h 3673910"/>
              <a:gd name="connsiteX11" fmla="*/ 2517376 w 6467076"/>
              <a:gd name="connsiteY11" fmla="*/ 1067729 h 3673910"/>
              <a:gd name="connsiteX12" fmla="*/ 2852656 w 6467076"/>
              <a:gd name="connsiteY12" fmla="*/ 676569 h 3673910"/>
              <a:gd name="connsiteX13" fmla="*/ 2763756 w 6467076"/>
              <a:gd name="connsiteY13" fmla="*/ 229529 h 3673910"/>
              <a:gd name="connsiteX14" fmla="*/ 2903456 w 6467076"/>
              <a:gd name="connsiteY14" fmla="*/ 572429 h 3673910"/>
              <a:gd name="connsiteX15" fmla="*/ 3434316 w 6467076"/>
              <a:gd name="connsiteY15" fmla="*/ 493689 h 3673910"/>
              <a:gd name="connsiteX16" fmla="*/ 3017756 w 6467076"/>
              <a:gd name="connsiteY16" fmla="*/ 615609 h 3673910"/>
              <a:gd name="connsiteX17" fmla="*/ 2677396 w 6467076"/>
              <a:gd name="connsiteY17" fmla="*/ 1072809 h 3673910"/>
              <a:gd name="connsiteX18" fmla="*/ 2509756 w 6467076"/>
              <a:gd name="connsiteY18" fmla="*/ 1408089 h 3673910"/>
              <a:gd name="connsiteX19" fmla="*/ 2735816 w 6467076"/>
              <a:gd name="connsiteY19" fmla="*/ 1857669 h 3673910"/>
              <a:gd name="connsiteX20" fmla="*/ 3190476 w 6467076"/>
              <a:gd name="connsiteY20" fmla="*/ 2317409 h 3673910"/>
              <a:gd name="connsiteX21" fmla="*/ 3800076 w 6467076"/>
              <a:gd name="connsiteY21" fmla="*/ 2622209 h 3673910"/>
              <a:gd name="connsiteX22" fmla="*/ 4689076 w 6467076"/>
              <a:gd name="connsiteY22" fmla="*/ 2652689 h 3673910"/>
              <a:gd name="connsiteX23" fmla="*/ 5359636 w 6467076"/>
              <a:gd name="connsiteY23" fmla="*/ 2479969 h 3673910"/>
              <a:gd name="connsiteX24" fmla="*/ 5771116 w 6467076"/>
              <a:gd name="connsiteY24" fmla="*/ 2083729 h 3673910"/>
              <a:gd name="connsiteX25" fmla="*/ 5816836 w 6467076"/>
              <a:gd name="connsiteY25" fmla="*/ 1789089 h 3673910"/>
              <a:gd name="connsiteX26" fmla="*/ 5674596 w 6467076"/>
              <a:gd name="connsiteY26" fmla="*/ 1509689 h 3673910"/>
              <a:gd name="connsiteX27" fmla="*/ 5847316 w 6467076"/>
              <a:gd name="connsiteY27" fmla="*/ 1763689 h 3673910"/>
              <a:gd name="connsiteX28" fmla="*/ 5979396 w 6467076"/>
              <a:gd name="connsiteY28" fmla="*/ 1336969 h 3673910"/>
              <a:gd name="connsiteX29" fmla="*/ 5872716 w 6467076"/>
              <a:gd name="connsiteY29" fmla="*/ 1834809 h 3673910"/>
              <a:gd name="connsiteX30" fmla="*/ 5842236 w 6467076"/>
              <a:gd name="connsiteY30" fmla="*/ 2093889 h 3673910"/>
              <a:gd name="connsiteX31" fmla="*/ 6121636 w 6467076"/>
              <a:gd name="connsiteY31" fmla="*/ 1834809 h 3673910"/>
              <a:gd name="connsiteX32" fmla="*/ 6187676 w 6467076"/>
              <a:gd name="connsiteY32" fmla="*/ 1590969 h 3673910"/>
              <a:gd name="connsiteX33" fmla="*/ 6152116 w 6467076"/>
              <a:gd name="connsiteY33" fmla="*/ 1834809 h 3673910"/>
              <a:gd name="connsiteX34" fmla="*/ 6467076 w 6467076"/>
              <a:gd name="connsiteY34" fmla="*/ 1753529 h 3673910"/>
              <a:gd name="connsiteX35" fmla="*/ 6152116 w 6467076"/>
              <a:gd name="connsiteY35" fmla="*/ 1855129 h 3673910"/>
              <a:gd name="connsiteX36" fmla="*/ 5913356 w 6467076"/>
              <a:gd name="connsiteY36" fmla="*/ 2073569 h 3673910"/>
              <a:gd name="connsiteX37" fmla="*/ 5385036 w 6467076"/>
              <a:gd name="connsiteY37" fmla="*/ 2556169 h 3673910"/>
              <a:gd name="connsiteX38" fmla="*/ 4694156 w 6467076"/>
              <a:gd name="connsiteY38" fmla="*/ 2749209 h 3673910"/>
              <a:gd name="connsiteX39" fmla="*/ 3754356 w 6467076"/>
              <a:gd name="connsiteY39" fmla="*/ 2723809 h 3673910"/>
              <a:gd name="connsiteX40" fmla="*/ 3048236 w 6467076"/>
              <a:gd name="connsiteY40" fmla="*/ 2479969 h 3673910"/>
              <a:gd name="connsiteX41" fmla="*/ 2860276 w 6467076"/>
              <a:gd name="connsiteY41" fmla="*/ 2500289 h 3673910"/>
              <a:gd name="connsiteX42" fmla="*/ 2850116 w 6467076"/>
              <a:gd name="connsiteY42" fmla="*/ 2652689 h 3673910"/>
              <a:gd name="connsiteX43" fmla="*/ 3302236 w 6467076"/>
              <a:gd name="connsiteY43" fmla="*/ 3155609 h 3673910"/>
              <a:gd name="connsiteX44" fmla="*/ 2890756 w 6467076"/>
              <a:gd name="connsiteY44" fmla="*/ 2805089 h 3673910"/>
              <a:gd name="connsiteX45" fmla="*/ 2560556 w 6467076"/>
              <a:gd name="connsiteY45" fmla="*/ 2632369 h 3673910"/>
              <a:gd name="connsiteX46" fmla="*/ 2215116 w 6467076"/>
              <a:gd name="connsiteY46" fmla="*/ 2571409 h 3673910"/>
              <a:gd name="connsiteX47" fmla="*/ 1961116 w 6467076"/>
              <a:gd name="connsiteY47" fmla="*/ 2886369 h 3673910"/>
              <a:gd name="connsiteX48" fmla="*/ 1788396 w 6467076"/>
              <a:gd name="connsiteY48" fmla="*/ 3302929 h 3673910"/>
              <a:gd name="connsiteX49" fmla="*/ 1813796 w 6467076"/>
              <a:gd name="connsiteY49" fmla="*/ 3673769 h 3673910"/>
              <a:gd name="connsiteX50" fmla="*/ 1752836 w 6467076"/>
              <a:gd name="connsiteY50" fmla="*/ 3262289 h 3673910"/>
              <a:gd name="connsiteX51" fmla="*/ 1219436 w 6467076"/>
              <a:gd name="connsiteY51" fmla="*/ 3318169 h 3673910"/>
              <a:gd name="connsiteX52" fmla="*/ 1768076 w 6467076"/>
              <a:gd name="connsiteY52" fmla="*/ 3231809 h 3673910"/>
              <a:gd name="connsiteX53" fmla="*/ 1920476 w 6467076"/>
              <a:gd name="connsiteY53" fmla="*/ 2860969 h 3673910"/>
              <a:gd name="connsiteX54" fmla="*/ 2001756 w 6467076"/>
              <a:gd name="connsiteY54" fmla="*/ 2464729 h 3673910"/>
              <a:gd name="connsiteX55" fmla="*/ 1696956 w 6467076"/>
              <a:gd name="connsiteY55" fmla="*/ 2139609 h 3673910"/>
              <a:gd name="connsiteX56" fmla="*/ 1473436 w 6467076"/>
              <a:gd name="connsiteY56" fmla="*/ 1931329 h 3673910"/>
              <a:gd name="connsiteX57" fmla="*/ 1229596 w 6467076"/>
              <a:gd name="connsiteY57" fmla="*/ 1844969 h 3673910"/>
              <a:gd name="connsiteX58" fmla="*/ 884156 w 6467076"/>
              <a:gd name="connsiteY58" fmla="*/ 1738289 h 3673910"/>
              <a:gd name="connsiteX59" fmla="*/ 543796 w 6467076"/>
              <a:gd name="connsiteY59" fmla="*/ 1705269 h 3673910"/>
              <a:gd name="connsiteX60" fmla="*/ 35796 w 6467076"/>
              <a:gd name="connsiteY60" fmla="*/ 1799249 h 3673910"/>
              <a:gd name="connsiteX61" fmla="*/ 416796 w 6467076"/>
              <a:gd name="connsiteY61" fmla="*/ 1662089 h 3673910"/>
              <a:gd name="connsiteX62" fmla="*/ 20556 w 6467076"/>
              <a:gd name="connsiteY62" fmla="*/ 1509689 h 3673910"/>
              <a:gd name="connsiteX63" fmla="*/ 467596 w 6467076"/>
              <a:gd name="connsiteY63" fmla="*/ 1616369 h 3673910"/>
              <a:gd name="connsiteX0" fmla="*/ 467596 w 6467076"/>
              <a:gd name="connsiteY0" fmla="*/ 1616369 h 3673910"/>
              <a:gd name="connsiteX1" fmla="*/ 1249916 w 6467076"/>
              <a:gd name="connsiteY1" fmla="*/ 1707809 h 3673910"/>
              <a:gd name="connsiteX2" fmla="*/ 1519156 w 6467076"/>
              <a:gd name="connsiteY2" fmla="*/ 1557949 h 3673910"/>
              <a:gd name="connsiteX3" fmla="*/ 1432796 w 6467076"/>
              <a:gd name="connsiteY3" fmla="*/ 1215049 h 3673910"/>
              <a:gd name="connsiteX4" fmla="*/ 884156 w 6467076"/>
              <a:gd name="connsiteY4" fmla="*/ 590209 h 3673910"/>
              <a:gd name="connsiteX5" fmla="*/ 259316 w 6467076"/>
              <a:gd name="connsiteY5" fmla="*/ 331129 h 3673910"/>
              <a:gd name="connsiteX6" fmla="*/ 777476 w 6467076"/>
              <a:gd name="connsiteY6" fmla="*/ 432729 h 3673910"/>
              <a:gd name="connsiteX7" fmla="*/ 691116 w 6467076"/>
              <a:gd name="connsiteY7" fmla="*/ 26329 h 3673910"/>
              <a:gd name="connsiteX8" fmla="*/ 838436 w 6467076"/>
              <a:gd name="connsiteY8" fmla="*/ 463209 h 3673910"/>
              <a:gd name="connsiteX9" fmla="*/ 1529316 w 6467076"/>
              <a:gd name="connsiteY9" fmla="*/ 1093129 h 3673910"/>
              <a:gd name="connsiteX10" fmla="*/ 2050016 w 6467076"/>
              <a:gd name="connsiteY10" fmla="*/ 1291249 h 3673910"/>
              <a:gd name="connsiteX11" fmla="*/ 2517376 w 6467076"/>
              <a:gd name="connsiteY11" fmla="*/ 1067729 h 3673910"/>
              <a:gd name="connsiteX12" fmla="*/ 2852656 w 6467076"/>
              <a:gd name="connsiteY12" fmla="*/ 676569 h 3673910"/>
              <a:gd name="connsiteX13" fmla="*/ 2763756 w 6467076"/>
              <a:gd name="connsiteY13" fmla="*/ 229529 h 3673910"/>
              <a:gd name="connsiteX14" fmla="*/ 2903456 w 6467076"/>
              <a:gd name="connsiteY14" fmla="*/ 572429 h 3673910"/>
              <a:gd name="connsiteX15" fmla="*/ 3434316 w 6467076"/>
              <a:gd name="connsiteY15" fmla="*/ 493689 h 3673910"/>
              <a:gd name="connsiteX16" fmla="*/ 3017756 w 6467076"/>
              <a:gd name="connsiteY16" fmla="*/ 615609 h 3673910"/>
              <a:gd name="connsiteX17" fmla="*/ 2677396 w 6467076"/>
              <a:gd name="connsiteY17" fmla="*/ 1072809 h 3673910"/>
              <a:gd name="connsiteX18" fmla="*/ 2509756 w 6467076"/>
              <a:gd name="connsiteY18" fmla="*/ 1408089 h 3673910"/>
              <a:gd name="connsiteX19" fmla="*/ 2735816 w 6467076"/>
              <a:gd name="connsiteY19" fmla="*/ 1857669 h 3673910"/>
              <a:gd name="connsiteX20" fmla="*/ 3190476 w 6467076"/>
              <a:gd name="connsiteY20" fmla="*/ 2317409 h 3673910"/>
              <a:gd name="connsiteX21" fmla="*/ 3800076 w 6467076"/>
              <a:gd name="connsiteY21" fmla="*/ 2622209 h 3673910"/>
              <a:gd name="connsiteX22" fmla="*/ 4689076 w 6467076"/>
              <a:gd name="connsiteY22" fmla="*/ 2652689 h 3673910"/>
              <a:gd name="connsiteX23" fmla="*/ 5359636 w 6467076"/>
              <a:gd name="connsiteY23" fmla="*/ 2479969 h 3673910"/>
              <a:gd name="connsiteX24" fmla="*/ 5771116 w 6467076"/>
              <a:gd name="connsiteY24" fmla="*/ 2083729 h 3673910"/>
              <a:gd name="connsiteX25" fmla="*/ 5816836 w 6467076"/>
              <a:gd name="connsiteY25" fmla="*/ 1789089 h 3673910"/>
              <a:gd name="connsiteX26" fmla="*/ 5674596 w 6467076"/>
              <a:gd name="connsiteY26" fmla="*/ 1509689 h 3673910"/>
              <a:gd name="connsiteX27" fmla="*/ 5847316 w 6467076"/>
              <a:gd name="connsiteY27" fmla="*/ 1763689 h 3673910"/>
              <a:gd name="connsiteX28" fmla="*/ 5979396 w 6467076"/>
              <a:gd name="connsiteY28" fmla="*/ 1336969 h 3673910"/>
              <a:gd name="connsiteX29" fmla="*/ 5872716 w 6467076"/>
              <a:gd name="connsiteY29" fmla="*/ 1834809 h 3673910"/>
              <a:gd name="connsiteX30" fmla="*/ 5842236 w 6467076"/>
              <a:gd name="connsiteY30" fmla="*/ 2093889 h 3673910"/>
              <a:gd name="connsiteX31" fmla="*/ 6121636 w 6467076"/>
              <a:gd name="connsiteY31" fmla="*/ 1834809 h 3673910"/>
              <a:gd name="connsiteX32" fmla="*/ 6187676 w 6467076"/>
              <a:gd name="connsiteY32" fmla="*/ 1590969 h 3673910"/>
              <a:gd name="connsiteX33" fmla="*/ 6152116 w 6467076"/>
              <a:gd name="connsiteY33" fmla="*/ 1834809 h 3673910"/>
              <a:gd name="connsiteX34" fmla="*/ 6467076 w 6467076"/>
              <a:gd name="connsiteY34" fmla="*/ 1753529 h 3673910"/>
              <a:gd name="connsiteX35" fmla="*/ 6152116 w 6467076"/>
              <a:gd name="connsiteY35" fmla="*/ 1855129 h 3673910"/>
              <a:gd name="connsiteX36" fmla="*/ 5913356 w 6467076"/>
              <a:gd name="connsiteY36" fmla="*/ 2073569 h 3673910"/>
              <a:gd name="connsiteX37" fmla="*/ 5385036 w 6467076"/>
              <a:gd name="connsiteY37" fmla="*/ 2556169 h 3673910"/>
              <a:gd name="connsiteX38" fmla="*/ 4694156 w 6467076"/>
              <a:gd name="connsiteY38" fmla="*/ 2749209 h 3673910"/>
              <a:gd name="connsiteX39" fmla="*/ 3754356 w 6467076"/>
              <a:gd name="connsiteY39" fmla="*/ 2723809 h 3673910"/>
              <a:gd name="connsiteX40" fmla="*/ 3048236 w 6467076"/>
              <a:gd name="connsiteY40" fmla="*/ 2479969 h 3673910"/>
              <a:gd name="connsiteX41" fmla="*/ 2860276 w 6467076"/>
              <a:gd name="connsiteY41" fmla="*/ 2500289 h 3673910"/>
              <a:gd name="connsiteX42" fmla="*/ 2850116 w 6467076"/>
              <a:gd name="connsiteY42" fmla="*/ 2652689 h 3673910"/>
              <a:gd name="connsiteX43" fmla="*/ 3302236 w 6467076"/>
              <a:gd name="connsiteY43" fmla="*/ 3155609 h 3673910"/>
              <a:gd name="connsiteX44" fmla="*/ 2890756 w 6467076"/>
              <a:gd name="connsiteY44" fmla="*/ 2805089 h 3673910"/>
              <a:gd name="connsiteX45" fmla="*/ 2560556 w 6467076"/>
              <a:gd name="connsiteY45" fmla="*/ 2632369 h 3673910"/>
              <a:gd name="connsiteX46" fmla="*/ 2215116 w 6467076"/>
              <a:gd name="connsiteY46" fmla="*/ 2571409 h 3673910"/>
              <a:gd name="connsiteX47" fmla="*/ 1961116 w 6467076"/>
              <a:gd name="connsiteY47" fmla="*/ 2886369 h 3673910"/>
              <a:gd name="connsiteX48" fmla="*/ 1788396 w 6467076"/>
              <a:gd name="connsiteY48" fmla="*/ 3302929 h 3673910"/>
              <a:gd name="connsiteX49" fmla="*/ 1813796 w 6467076"/>
              <a:gd name="connsiteY49" fmla="*/ 3673769 h 3673910"/>
              <a:gd name="connsiteX50" fmla="*/ 1752836 w 6467076"/>
              <a:gd name="connsiteY50" fmla="*/ 3262289 h 3673910"/>
              <a:gd name="connsiteX51" fmla="*/ 1219436 w 6467076"/>
              <a:gd name="connsiteY51" fmla="*/ 3318169 h 3673910"/>
              <a:gd name="connsiteX52" fmla="*/ 1768076 w 6467076"/>
              <a:gd name="connsiteY52" fmla="*/ 3231809 h 3673910"/>
              <a:gd name="connsiteX53" fmla="*/ 1920476 w 6467076"/>
              <a:gd name="connsiteY53" fmla="*/ 2860969 h 3673910"/>
              <a:gd name="connsiteX54" fmla="*/ 2001756 w 6467076"/>
              <a:gd name="connsiteY54" fmla="*/ 2464729 h 3673910"/>
              <a:gd name="connsiteX55" fmla="*/ 1696956 w 6467076"/>
              <a:gd name="connsiteY55" fmla="*/ 2139609 h 3673910"/>
              <a:gd name="connsiteX56" fmla="*/ 1473436 w 6467076"/>
              <a:gd name="connsiteY56" fmla="*/ 1931329 h 3673910"/>
              <a:gd name="connsiteX57" fmla="*/ 1229596 w 6467076"/>
              <a:gd name="connsiteY57" fmla="*/ 1844969 h 3673910"/>
              <a:gd name="connsiteX58" fmla="*/ 884156 w 6467076"/>
              <a:gd name="connsiteY58" fmla="*/ 1738289 h 3673910"/>
              <a:gd name="connsiteX59" fmla="*/ 543796 w 6467076"/>
              <a:gd name="connsiteY59" fmla="*/ 1705269 h 3673910"/>
              <a:gd name="connsiteX60" fmla="*/ 35796 w 6467076"/>
              <a:gd name="connsiteY60" fmla="*/ 1799249 h 3673910"/>
              <a:gd name="connsiteX61" fmla="*/ 416796 w 6467076"/>
              <a:gd name="connsiteY61" fmla="*/ 1662089 h 3673910"/>
              <a:gd name="connsiteX62" fmla="*/ 20556 w 6467076"/>
              <a:gd name="connsiteY62" fmla="*/ 1509689 h 3673910"/>
              <a:gd name="connsiteX63" fmla="*/ 467596 w 6467076"/>
              <a:gd name="connsiteY63" fmla="*/ 1616369 h 3673910"/>
              <a:gd name="connsiteX0" fmla="*/ 467596 w 6467076"/>
              <a:gd name="connsiteY0" fmla="*/ 1616369 h 3673910"/>
              <a:gd name="connsiteX1" fmla="*/ 1249916 w 6467076"/>
              <a:gd name="connsiteY1" fmla="*/ 1707809 h 3673910"/>
              <a:gd name="connsiteX2" fmla="*/ 1519156 w 6467076"/>
              <a:gd name="connsiteY2" fmla="*/ 1557949 h 3673910"/>
              <a:gd name="connsiteX3" fmla="*/ 1432796 w 6467076"/>
              <a:gd name="connsiteY3" fmla="*/ 1215049 h 3673910"/>
              <a:gd name="connsiteX4" fmla="*/ 884156 w 6467076"/>
              <a:gd name="connsiteY4" fmla="*/ 590209 h 3673910"/>
              <a:gd name="connsiteX5" fmla="*/ 259316 w 6467076"/>
              <a:gd name="connsiteY5" fmla="*/ 331129 h 3673910"/>
              <a:gd name="connsiteX6" fmla="*/ 777476 w 6467076"/>
              <a:gd name="connsiteY6" fmla="*/ 432729 h 3673910"/>
              <a:gd name="connsiteX7" fmla="*/ 691116 w 6467076"/>
              <a:gd name="connsiteY7" fmla="*/ 26329 h 3673910"/>
              <a:gd name="connsiteX8" fmla="*/ 838436 w 6467076"/>
              <a:gd name="connsiteY8" fmla="*/ 463209 h 3673910"/>
              <a:gd name="connsiteX9" fmla="*/ 1529316 w 6467076"/>
              <a:gd name="connsiteY9" fmla="*/ 1093129 h 3673910"/>
              <a:gd name="connsiteX10" fmla="*/ 2050016 w 6467076"/>
              <a:gd name="connsiteY10" fmla="*/ 1291249 h 3673910"/>
              <a:gd name="connsiteX11" fmla="*/ 2517376 w 6467076"/>
              <a:gd name="connsiteY11" fmla="*/ 1067729 h 3673910"/>
              <a:gd name="connsiteX12" fmla="*/ 2852656 w 6467076"/>
              <a:gd name="connsiteY12" fmla="*/ 676569 h 3673910"/>
              <a:gd name="connsiteX13" fmla="*/ 2763756 w 6467076"/>
              <a:gd name="connsiteY13" fmla="*/ 229529 h 3673910"/>
              <a:gd name="connsiteX14" fmla="*/ 2903456 w 6467076"/>
              <a:gd name="connsiteY14" fmla="*/ 572429 h 3673910"/>
              <a:gd name="connsiteX15" fmla="*/ 3434316 w 6467076"/>
              <a:gd name="connsiteY15" fmla="*/ 493689 h 3673910"/>
              <a:gd name="connsiteX16" fmla="*/ 3017756 w 6467076"/>
              <a:gd name="connsiteY16" fmla="*/ 615609 h 3673910"/>
              <a:gd name="connsiteX17" fmla="*/ 2677396 w 6467076"/>
              <a:gd name="connsiteY17" fmla="*/ 1072809 h 3673910"/>
              <a:gd name="connsiteX18" fmla="*/ 2509756 w 6467076"/>
              <a:gd name="connsiteY18" fmla="*/ 1408089 h 3673910"/>
              <a:gd name="connsiteX19" fmla="*/ 2735816 w 6467076"/>
              <a:gd name="connsiteY19" fmla="*/ 1857669 h 3673910"/>
              <a:gd name="connsiteX20" fmla="*/ 3190476 w 6467076"/>
              <a:gd name="connsiteY20" fmla="*/ 2317409 h 3673910"/>
              <a:gd name="connsiteX21" fmla="*/ 3800076 w 6467076"/>
              <a:gd name="connsiteY21" fmla="*/ 2622209 h 3673910"/>
              <a:gd name="connsiteX22" fmla="*/ 4689076 w 6467076"/>
              <a:gd name="connsiteY22" fmla="*/ 2652689 h 3673910"/>
              <a:gd name="connsiteX23" fmla="*/ 5359636 w 6467076"/>
              <a:gd name="connsiteY23" fmla="*/ 2479969 h 3673910"/>
              <a:gd name="connsiteX24" fmla="*/ 5771116 w 6467076"/>
              <a:gd name="connsiteY24" fmla="*/ 2083729 h 3673910"/>
              <a:gd name="connsiteX25" fmla="*/ 5816836 w 6467076"/>
              <a:gd name="connsiteY25" fmla="*/ 1789089 h 3673910"/>
              <a:gd name="connsiteX26" fmla="*/ 5674596 w 6467076"/>
              <a:gd name="connsiteY26" fmla="*/ 1509689 h 3673910"/>
              <a:gd name="connsiteX27" fmla="*/ 5847316 w 6467076"/>
              <a:gd name="connsiteY27" fmla="*/ 1763689 h 3673910"/>
              <a:gd name="connsiteX28" fmla="*/ 5979396 w 6467076"/>
              <a:gd name="connsiteY28" fmla="*/ 1336969 h 3673910"/>
              <a:gd name="connsiteX29" fmla="*/ 5872716 w 6467076"/>
              <a:gd name="connsiteY29" fmla="*/ 1834809 h 3673910"/>
              <a:gd name="connsiteX30" fmla="*/ 5842236 w 6467076"/>
              <a:gd name="connsiteY30" fmla="*/ 2093889 h 3673910"/>
              <a:gd name="connsiteX31" fmla="*/ 6121636 w 6467076"/>
              <a:gd name="connsiteY31" fmla="*/ 1834809 h 3673910"/>
              <a:gd name="connsiteX32" fmla="*/ 6187676 w 6467076"/>
              <a:gd name="connsiteY32" fmla="*/ 1590969 h 3673910"/>
              <a:gd name="connsiteX33" fmla="*/ 6152116 w 6467076"/>
              <a:gd name="connsiteY33" fmla="*/ 1834809 h 3673910"/>
              <a:gd name="connsiteX34" fmla="*/ 6467076 w 6467076"/>
              <a:gd name="connsiteY34" fmla="*/ 1753529 h 3673910"/>
              <a:gd name="connsiteX35" fmla="*/ 6152116 w 6467076"/>
              <a:gd name="connsiteY35" fmla="*/ 1855129 h 3673910"/>
              <a:gd name="connsiteX36" fmla="*/ 5913356 w 6467076"/>
              <a:gd name="connsiteY36" fmla="*/ 2073569 h 3673910"/>
              <a:gd name="connsiteX37" fmla="*/ 5385036 w 6467076"/>
              <a:gd name="connsiteY37" fmla="*/ 2556169 h 3673910"/>
              <a:gd name="connsiteX38" fmla="*/ 4694156 w 6467076"/>
              <a:gd name="connsiteY38" fmla="*/ 2749209 h 3673910"/>
              <a:gd name="connsiteX39" fmla="*/ 3754356 w 6467076"/>
              <a:gd name="connsiteY39" fmla="*/ 2723809 h 3673910"/>
              <a:gd name="connsiteX40" fmla="*/ 3048236 w 6467076"/>
              <a:gd name="connsiteY40" fmla="*/ 2479969 h 3673910"/>
              <a:gd name="connsiteX41" fmla="*/ 2860276 w 6467076"/>
              <a:gd name="connsiteY41" fmla="*/ 2500289 h 3673910"/>
              <a:gd name="connsiteX42" fmla="*/ 2850116 w 6467076"/>
              <a:gd name="connsiteY42" fmla="*/ 2652689 h 3673910"/>
              <a:gd name="connsiteX43" fmla="*/ 3302236 w 6467076"/>
              <a:gd name="connsiteY43" fmla="*/ 3155609 h 3673910"/>
              <a:gd name="connsiteX44" fmla="*/ 2890756 w 6467076"/>
              <a:gd name="connsiteY44" fmla="*/ 2805089 h 3673910"/>
              <a:gd name="connsiteX45" fmla="*/ 2560556 w 6467076"/>
              <a:gd name="connsiteY45" fmla="*/ 2632369 h 3673910"/>
              <a:gd name="connsiteX46" fmla="*/ 2215116 w 6467076"/>
              <a:gd name="connsiteY46" fmla="*/ 2571409 h 3673910"/>
              <a:gd name="connsiteX47" fmla="*/ 1961116 w 6467076"/>
              <a:gd name="connsiteY47" fmla="*/ 2886369 h 3673910"/>
              <a:gd name="connsiteX48" fmla="*/ 1788396 w 6467076"/>
              <a:gd name="connsiteY48" fmla="*/ 3302929 h 3673910"/>
              <a:gd name="connsiteX49" fmla="*/ 1813796 w 6467076"/>
              <a:gd name="connsiteY49" fmla="*/ 3673769 h 3673910"/>
              <a:gd name="connsiteX50" fmla="*/ 1752836 w 6467076"/>
              <a:gd name="connsiteY50" fmla="*/ 3262289 h 3673910"/>
              <a:gd name="connsiteX51" fmla="*/ 1219436 w 6467076"/>
              <a:gd name="connsiteY51" fmla="*/ 3318169 h 3673910"/>
              <a:gd name="connsiteX52" fmla="*/ 1768076 w 6467076"/>
              <a:gd name="connsiteY52" fmla="*/ 3231809 h 3673910"/>
              <a:gd name="connsiteX53" fmla="*/ 1920476 w 6467076"/>
              <a:gd name="connsiteY53" fmla="*/ 2860969 h 3673910"/>
              <a:gd name="connsiteX54" fmla="*/ 2001756 w 6467076"/>
              <a:gd name="connsiteY54" fmla="*/ 2464729 h 3673910"/>
              <a:gd name="connsiteX55" fmla="*/ 1696956 w 6467076"/>
              <a:gd name="connsiteY55" fmla="*/ 2139609 h 3673910"/>
              <a:gd name="connsiteX56" fmla="*/ 1473436 w 6467076"/>
              <a:gd name="connsiteY56" fmla="*/ 1931329 h 3673910"/>
              <a:gd name="connsiteX57" fmla="*/ 1229596 w 6467076"/>
              <a:gd name="connsiteY57" fmla="*/ 1844969 h 3673910"/>
              <a:gd name="connsiteX58" fmla="*/ 884156 w 6467076"/>
              <a:gd name="connsiteY58" fmla="*/ 1738289 h 3673910"/>
              <a:gd name="connsiteX59" fmla="*/ 543796 w 6467076"/>
              <a:gd name="connsiteY59" fmla="*/ 1705269 h 3673910"/>
              <a:gd name="connsiteX60" fmla="*/ 35796 w 6467076"/>
              <a:gd name="connsiteY60" fmla="*/ 1799249 h 3673910"/>
              <a:gd name="connsiteX61" fmla="*/ 416796 w 6467076"/>
              <a:gd name="connsiteY61" fmla="*/ 1662089 h 3673910"/>
              <a:gd name="connsiteX62" fmla="*/ 20556 w 6467076"/>
              <a:gd name="connsiteY62" fmla="*/ 1509689 h 3673910"/>
              <a:gd name="connsiteX63" fmla="*/ 467596 w 6467076"/>
              <a:gd name="connsiteY63" fmla="*/ 1616369 h 3673910"/>
              <a:gd name="connsiteX0" fmla="*/ 467596 w 6467076"/>
              <a:gd name="connsiteY0" fmla="*/ 1616369 h 3673910"/>
              <a:gd name="connsiteX1" fmla="*/ 1249916 w 6467076"/>
              <a:gd name="connsiteY1" fmla="*/ 1707809 h 3673910"/>
              <a:gd name="connsiteX2" fmla="*/ 1519156 w 6467076"/>
              <a:gd name="connsiteY2" fmla="*/ 1557949 h 3673910"/>
              <a:gd name="connsiteX3" fmla="*/ 1432796 w 6467076"/>
              <a:gd name="connsiteY3" fmla="*/ 1215049 h 3673910"/>
              <a:gd name="connsiteX4" fmla="*/ 884156 w 6467076"/>
              <a:gd name="connsiteY4" fmla="*/ 590209 h 3673910"/>
              <a:gd name="connsiteX5" fmla="*/ 259316 w 6467076"/>
              <a:gd name="connsiteY5" fmla="*/ 331129 h 3673910"/>
              <a:gd name="connsiteX6" fmla="*/ 777476 w 6467076"/>
              <a:gd name="connsiteY6" fmla="*/ 432729 h 3673910"/>
              <a:gd name="connsiteX7" fmla="*/ 691116 w 6467076"/>
              <a:gd name="connsiteY7" fmla="*/ 26329 h 3673910"/>
              <a:gd name="connsiteX8" fmla="*/ 838436 w 6467076"/>
              <a:gd name="connsiteY8" fmla="*/ 463209 h 3673910"/>
              <a:gd name="connsiteX9" fmla="*/ 1529316 w 6467076"/>
              <a:gd name="connsiteY9" fmla="*/ 1093129 h 3673910"/>
              <a:gd name="connsiteX10" fmla="*/ 2050016 w 6467076"/>
              <a:gd name="connsiteY10" fmla="*/ 1291249 h 3673910"/>
              <a:gd name="connsiteX11" fmla="*/ 2517376 w 6467076"/>
              <a:gd name="connsiteY11" fmla="*/ 1067729 h 3673910"/>
              <a:gd name="connsiteX12" fmla="*/ 2852656 w 6467076"/>
              <a:gd name="connsiteY12" fmla="*/ 676569 h 3673910"/>
              <a:gd name="connsiteX13" fmla="*/ 2763756 w 6467076"/>
              <a:gd name="connsiteY13" fmla="*/ 229529 h 3673910"/>
              <a:gd name="connsiteX14" fmla="*/ 2903456 w 6467076"/>
              <a:gd name="connsiteY14" fmla="*/ 572429 h 3673910"/>
              <a:gd name="connsiteX15" fmla="*/ 3434316 w 6467076"/>
              <a:gd name="connsiteY15" fmla="*/ 493689 h 3673910"/>
              <a:gd name="connsiteX16" fmla="*/ 3017756 w 6467076"/>
              <a:gd name="connsiteY16" fmla="*/ 615609 h 3673910"/>
              <a:gd name="connsiteX17" fmla="*/ 2677396 w 6467076"/>
              <a:gd name="connsiteY17" fmla="*/ 1072809 h 3673910"/>
              <a:gd name="connsiteX18" fmla="*/ 2509756 w 6467076"/>
              <a:gd name="connsiteY18" fmla="*/ 1408089 h 3673910"/>
              <a:gd name="connsiteX19" fmla="*/ 2735816 w 6467076"/>
              <a:gd name="connsiteY19" fmla="*/ 1857669 h 3673910"/>
              <a:gd name="connsiteX20" fmla="*/ 3190476 w 6467076"/>
              <a:gd name="connsiteY20" fmla="*/ 2317409 h 3673910"/>
              <a:gd name="connsiteX21" fmla="*/ 3800076 w 6467076"/>
              <a:gd name="connsiteY21" fmla="*/ 2622209 h 3673910"/>
              <a:gd name="connsiteX22" fmla="*/ 4689076 w 6467076"/>
              <a:gd name="connsiteY22" fmla="*/ 2652689 h 3673910"/>
              <a:gd name="connsiteX23" fmla="*/ 5359636 w 6467076"/>
              <a:gd name="connsiteY23" fmla="*/ 2479969 h 3673910"/>
              <a:gd name="connsiteX24" fmla="*/ 5771116 w 6467076"/>
              <a:gd name="connsiteY24" fmla="*/ 2083729 h 3673910"/>
              <a:gd name="connsiteX25" fmla="*/ 5816836 w 6467076"/>
              <a:gd name="connsiteY25" fmla="*/ 1789089 h 3673910"/>
              <a:gd name="connsiteX26" fmla="*/ 5674596 w 6467076"/>
              <a:gd name="connsiteY26" fmla="*/ 1509689 h 3673910"/>
              <a:gd name="connsiteX27" fmla="*/ 5847316 w 6467076"/>
              <a:gd name="connsiteY27" fmla="*/ 1763689 h 3673910"/>
              <a:gd name="connsiteX28" fmla="*/ 5979396 w 6467076"/>
              <a:gd name="connsiteY28" fmla="*/ 1336969 h 3673910"/>
              <a:gd name="connsiteX29" fmla="*/ 5872716 w 6467076"/>
              <a:gd name="connsiteY29" fmla="*/ 1834809 h 3673910"/>
              <a:gd name="connsiteX30" fmla="*/ 5842236 w 6467076"/>
              <a:gd name="connsiteY30" fmla="*/ 2093889 h 3673910"/>
              <a:gd name="connsiteX31" fmla="*/ 6121636 w 6467076"/>
              <a:gd name="connsiteY31" fmla="*/ 1834809 h 3673910"/>
              <a:gd name="connsiteX32" fmla="*/ 6187676 w 6467076"/>
              <a:gd name="connsiteY32" fmla="*/ 1590969 h 3673910"/>
              <a:gd name="connsiteX33" fmla="*/ 6152116 w 6467076"/>
              <a:gd name="connsiteY33" fmla="*/ 1834809 h 3673910"/>
              <a:gd name="connsiteX34" fmla="*/ 6467076 w 6467076"/>
              <a:gd name="connsiteY34" fmla="*/ 1753529 h 3673910"/>
              <a:gd name="connsiteX35" fmla="*/ 6152116 w 6467076"/>
              <a:gd name="connsiteY35" fmla="*/ 1855129 h 3673910"/>
              <a:gd name="connsiteX36" fmla="*/ 5913356 w 6467076"/>
              <a:gd name="connsiteY36" fmla="*/ 2073569 h 3673910"/>
              <a:gd name="connsiteX37" fmla="*/ 5385036 w 6467076"/>
              <a:gd name="connsiteY37" fmla="*/ 2556169 h 3673910"/>
              <a:gd name="connsiteX38" fmla="*/ 4694156 w 6467076"/>
              <a:gd name="connsiteY38" fmla="*/ 2749209 h 3673910"/>
              <a:gd name="connsiteX39" fmla="*/ 3754356 w 6467076"/>
              <a:gd name="connsiteY39" fmla="*/ 2723809 h 3673910"/>
              <a:gd name="connsiteX40" fmla="*/ 3048236 w 6467076"/>
              <a:gd name="connsiteY40" fmla="*/ 2479969 h 3673910"/>
              <a:gd name="connsiteX41" fmla="*/ 2860276 w 6467076"/>
              <a:gd name="connsiteY41" fmla="*/ 2500289 h 3673910"/>
              <a:gd name="connsiteX42" fmla="*/ 2850116 w 6467076"/>
              <a:gd name="connsiteY42" fmla="*/ 2652689 h 3673910"/>
              <a:gd name="connsiteX43" fmla="*/ 3302236 w 6467076"/>
              <a:gd name="connsiteY43" fmla="*/ 3155609 h 3673910"/>
              <a:gd name="connsiteX44" fmla="*/ 2890756 w 6467076"/>
              <a:gd name="connsiteY44" fmla="*/ 2805089 h 3673910"/>
              <a:gd name="connsiteX45" fmla="*/ 2560556 w 6467076"/>
              <a:gd name="connsiteY45" fmla="*/ 2632369 h 3673910"/>
              <a:gd name="connsiteX46" fmla="*/ 2215116 w 6467076"/>
              <a:gd name="connsiteY46" fmla="*/ 2571409 h 3673910"/>
              <a:gd name="connsiteX47" fmla="*/ 1961116 w 6467076"/>
              <a:gd name="connsiteY47" fmla="*/ 2886369 h 3673910"/>
              <a:gd name="connsiteX48" fmla="*/ 1788396 w 6467076"/>
              <a:gd name="connsiteY48" fmla="*/ 3302929 h 3673910"/>
              <a:gd name="connsiteX49" fmla="*/ 1813796 w 6467076"/>
              <a:gd name="connsiteY49" fmla="*/ 3673769 h 3673910"/>
              <a:gd name="connsiteX50" fmla="*/ 1752836 w 6467076"/>
              <a:gd name="connsiteY50" fmla="*/ 3262289 h 3673910"/>
              <a:gd name="connsiteX51" fmla="*/ 1219436 w 6467076"/>
              <a:gd name="connsiteY51" fmla="*/ 3318169 h 3673910"/>
              <a:gd name="connsiteX52" fmla="*/ 1768076 w 6467076"/>
              <a:gd name="connsiteY52" fmla="*/ 3231809 h 3673910"/>
              <a:gd name="connsiteX53" fmla="*/ 1920476 w 6467076"/>
              <a:gd name="connsiteY53" fmla="*/ 2860969 h 3673910"/>
              <a:gd name="connsiteX54" fmla="*/ 2001756 w 6467076"/>
              <a:gd name="connsiteY54" fmla="*/ 2464729 h 3673910"/>
              <a:gd name="connsiteX55" fmla="*/ 1696956 w 6467076"/>
              <a:gd name="connsiteY55" fmla="*/ 2139609 h 3673910"/>
              <a:gd name="connsiteX56" fmla="*/ 1473436 w 6467076"/>
              <a:gd name="connsiteY56" fmla="*/ 1931329 h 3673910"/>
              <a:gd name="connsiteX57" fmla="*/ 1229596 w 6467076"/>
              <a:gd name="connsiteY57" fmla="*/ 1844969 h 3673910"/>
              <a:gd name="connsiteX58" fmla="*/ 884156 w 6467076"/>
              <a:gd name="connsiteY58" fmla="*/ 1738289 h 3673910"/>
              <a:gd name="connsiteX59" fmla="*/ 543796 w 6467076"/>
              <a:gd name="connsiteY59" fmla="*/ 1705269 h 3673910"/>
              <a:gd name="connsiteX60" fmla="*/ 35796 w 6467076"/>
              <a:gd name="connsiteY60" fmla="*/ 1799249 h 3673910"/>
              <a:gd name="connsiteX61" fmla="*/ 416796 w 6467076"/>
              <a:gd name="connsiteY61" fmla="*/ 1662089 h 3673910"/>
              <a:gd name="connsiteX62" fmla="*/ 20556 w 6467076"/>
              <a:gd name="connsiteY62" fmla="*/ 1509689 h 3673910"/>
              <a:gd name="connsiteX63" fmla="*/ 467596 w 6467076"/>
              <a:gd name="connsiteY63" fmla="*/ 1616369 h 3673910"/>
              <a:gd name="connsiteX0" fmla="*/ 447166 w 6446646"/>
              <a:gd name="connsiteY0" fmla="*/ 1616369 h 3673910"/>
              <a:gd name="connsiteX1" fmla="*/ 1229486 w 6446646"/>
              <a:gd name="connsiteY1" fmla="*/ 1707809 h 3673910"/>
              <a:gd name="connsiteX2" fmla="*/ 1498726 w 6446646"/>
              <a:gd name="connsiteY2" fmla="*/ 1557949 h 3673910"/>
              <a:gd name="connsiteX3" fmla="*/ 1412366 w 6446646"/>
              <a:gd name="connsiteY3" fmla="*/ 1215049 h 3673910"/>
              <a:gd name="connsiteX4" fmla="*/ 863726 w 6446646"/>
              <a:gd name="connsiteY4" fmla="*/ 590209 h 3673910"/>
              <a:gd name="connsiteX5" fmla="*/ 238886 w 6446646"/>
              <a:gd name="connsiteY5" fmla="*/ 331129 h 3673910"/>
              <a:gd name="connsiteX6" fmla="*/ 757046 w 6446646"/>
              <a:gd name="connsiteY6" fmla="*/ 432729 h 3673910"/>
              <a:gd name="connsiteX7" fmla="*/ 670686 w 6446646"/>
              <a:gd name="connsiteY7" fmla="*/ 26329 h 3673910"/>
              <a:gd name="connsiteX8" fmla="*/ 818006 w 6446646"/>
              <a:gd name="connsiteY8" fmla="*/ 463209 h 3673910"/>
              <a:gd name="connsiteX9" fmla="*/ 1508886 w 6446646"/>
              <a:gd name="connsiteY9" fmla="*/ 1093129 h 3673910"/>
              <a:gd name="connsiteX10" fmla="*/ 2029586 w 6446646"/>
              <a:gd name="connsiteY10" fmla="*/ 1291249 h 3673910"/>
              <a:gd name="connsiteX11" fmla="*/ 2496946 w 6446646"/>
              <a:gd name="connsiteY11" fmla="*/ 1067729 h 3673910"/>
              <a:gd name="connsiteX12" fmla="*/ 2832226 w 6446646"/>
              <a:gd name="connsiteY12" fmla="*/ 676569 h 3673910"/>
              <a:gd name="connsiteX13" fmla="*/ 2743326 w 6446646"/>
              <a:gd name="connsiteY13" fmla="*/ 229529 h 3673910"/>
              <a:gd name="connsiteX14" fmla="*/ 2883026 w 6446646"/>
              <a:gd name="connsiteY14" fmla="*/ 572429 h 3673910"/>
              <a:gd name="connsiteX15" fmla="*/ 3413886 w 6446646"/>
              <a:gd name="connsiteY15" fmla="*/ 493689 h 3673910"/>
              <a:gd name="connsiteX16" fmla="*/ 2997326 w 6446646"/>
              <a:gd name="connsiteY16" fmla="*/ 615609 h 3673910"/>
              <a:gd name="connsiteX17" fmla="*/ 2656966 w 6446646"/>
              <a:gd name="connsiteY17" fmla="*/ 1072809 h 3673910"/>
              <a:gd name="connsiteX18" fmla="*/ 2489326 w 6446646"/>
              <a:gd name="connsiteY18" fmla="*/ 1408089 h 3673910"/>
              <a:gd name="connsiteX19" fmla="*/ 2715386 w 6446646"/>
              <a:gd name="connsiteY19" fmla="*/ 1857669 h 3673910"/>
              <a:gd name="connsiteX20" fmla="*/ 3170046 w 6446646"/>
              <a:gd name="connsiteY20" fmla="*/ 2317409 h 3673910"/>
              <a:gd name="connsiteX21" fmla="*/ 3779646 w 6446646"/>
              <a:gd name="connsiteY21" fmla="*/ 2622209 h 3673910"/>
              <a:gd name="connsiteX22" fmla="*/ 4668646 w 6446646"/>
              <a:gd name="connsiteY22" fmla="*/ 2652689 h 3673910"/>
              <a:gd name="connsiteX23" fmla="*/ 5339206 w 6446646"/>
              <a:gd name="connsiteY23" fmla="*/ 2479969 h 3673910"/>
              <a:gd name="connsiteX24" fmla="*/ 5750686 w 6446646"/>
              <a:gd name="connsiteY24" fmla="*/ 2083729 h 3673910"/>
              <a:gd name="connsiteX25" fmla="*/ 5796406 w 6446646"/>
              <a:gd name="connsiteY25" fmla="*/ 1789089 h 3673910"/>
              <a:gd name="connsiteX26" fmla="*/ 5654166 w 6446646"/>
              <a:gd name="connsiteY26" fmla="*/ 1509689 h 3673910"/>
              <a:gd name="connsiteX27" fmla="*/ 5826886 w 6446646"/>
              <a:gd name="connsiteY27" fmla="*/ 1763689 h 3673910"/>
              <a:gd name="connsiteX28" fmla="*/ 5958966 w 6446646"/>
              <a:gd name="connsiteY28" fmla="*/ 1336969 h 3673910"/>
              <a:gd name="connsiteX29" fmla="*/ 5852286 w 6446646"/>
              <a:gd name="connsiteY29" fmla="*/ 1834809 h 3673910"/>
              <a:gd name="connsiteX30" fmla="*/ 5821806 w 6446646"/>
              <a:gd name="connsiteY30" fmla="*/ 2093889 h 3673910"/>
              <a:gd name="connsiteX31" fmla="*/ 6101206 w 6446646"/>
              <a:gd name="connsiteY31" fmla="*/ 1834809 h 3673910"/>
              <a:gd name="connsiteX32" fmla="*/ 6167246 w 6446646"/>
              <a:gd name="connsiteY32" fmla="*/ 1590969 h 3673910"/>
              <a:gd name="connsiteX33" fmla="*/ 6131686 w 6446646"/>
              <a:gd name="connsiteY33" fmla="*/ 1834809 h 3673910"/>
              <a:gd name="connsiteX34" fmla="*/ 6446646 w 6446646"/>
              <a:gd name="connsiteY34" fmla="*/ 1753529 h 3673910"/>
              <a:gd name="connsiteX35" fmla="*/ 6131686 w 6446646"/>
              <a:gd name="connsiteY35" fmla="*/ 1855129 h 3673910"/>
              <a:gd name="connsiteX36" fmla="*/ 5892926 w 6446646"/>
              <a:gd name="connsiteY36" fmla="*/ 2073569 h 3673910"/>
              <a:gd name="connsiteX37" fmla="*/ 5364606 w 6446646"/>
              <a:gd name="connsiteY37" fmla="*/ 2556169 h 3673910"/>
              <a:gd name="connsiteX38" fmla="*/ 4673726 w 6446646"/>
              <a:gd name="connsiteY38" fmla="*/ 2749209 h 3673910"/>
              <a:gd name="connsiteX39" fmla="*/ 3733926 w 6446646"/>
              <a:gd name="connsiteY39" fmla="*/ 2723809 h 3673910"/>
              <a:gd name="connsiteX40" fmla="*/ 3027806 w 6446646"/>
              <a:gd name="connsiteY40" fmla="*/ 2479969 h 3673910"/>
              <a:gd name="connsiteX41" fmla="*/ 2839846 w 6446646"/>
              <a:gd name="connsiteY41" fmla="*/ 2500289 h 3673910"/>
              <a:gd name="connsiteX42" fmla="*/ 2829686 w 6446646"/>
              <a:gd name="connsiteY42" fmla="*/ 2652689 h 3673910"/>
              <a:gd name="connsiteX43" fmla="*/ 3281806 w 6446646"/>
              <a:gd name="connsiteY43" fmla="*/ 3155609 h 3673910"/>
              <a:gd name="connsiteX44" fmla="*/ 2870326 w 6446646"/>
              <a:gd name="connsiteY44" fmla="*/ 2805089 h 3673910"/>
              <a:gd name="connsiteX45" fmla="*/ 2540126 w 6446646"/>
              <a:gd name="connsiteY45" fmla="*/ 2632369 h 3673910"/>
              <a:gd name="connsiteX46" fmla="*/ 2194686 w 6446646"/>
              <a:gd name="connsiteY46" fmla="*/ 2571409 h 3673910"/>
              <a:gd name="connsiteX47" fmla="*/ 1940686 w 6446646"/>
              <a:gd name="connsiteY47" fmla="*/ 2886369 h 3673910"/>
              <a:gd name="connsiteX48" fmla="*/ 1767966 w 6446646"/>
              <a:gd name="connsiteY48" fmla="*/ 3302929 h 3673910"/>
              <a:gd name="connsiteX49" fmla="*/ 1793366 w 6446646"/>
              <a:gd name="connsiteY49" fmla="*/ 3673769 h 3673910"/>
              <a:gd name="connsiteX50" fmla="*/ 1732406 w 6446646"/>
              <a:gd name="connsiteY50" fmla="*/ 3262289 h 3673910"/>
              <a:gd name="connsiteX51" fmla="*/ 1199006 w 6446646"/>
              <a:gd name="connsiteY51" fmla="*/ 3318169 h 3673910"/>
              <a:gd name="connsiteX52" fmla="*/ 1747646 w 6446646"/>
              <a:gd name="connsiteY52" fmla="*/ 3231809 h 3673910"/>
              <a:gd name="connsiteX53" fmla="*/ 1900046 w 6446646"/>
              <a:gd name="connsiteY53" fmla="*/ 2860969 h 3673910"/>
              <a:gd name="connsiteX54" fmla="*/ 1981326 w 6446646"/>
              <a:gd name="connsiteY54" fmla="*/ 2464729 h 3673910"/>
              <a:gd name="connsiteX55" fmla="*/ 1676526 w 6446646"/>
              <a:gd name="connsiteY55" fmla="*/ 2139609 h 3673910"/>
              <a:gd name="connsiteX56" fmla="*/ 1453006 w 6446646"/>
              <a:gd name="connsiteY56" fmla="*/ 1931329 h 3673910"/>
              <a:gd name="connsiteX57" fmla="*/ 1209166 w 6446646"/>
              <a:gd name="connsiteY57" fmla="*/ 1844969 h 3673910"/>
              <a:gd name="connsiteX58" fmla="*/ 863726 w 6446646"/>
              <a:gd name="connsiteY58" fmla="*/ 1738289 h 3673910"/>
              <a:gd name="connsiteX59" fmla="*/ 523366 w 6446646"/>
              <a:gd name="connsiteY59" fmla="*/ 1705269 h 3673910"/>
              <a:gd name="connsiteX60" fmla="*/ 15366 w 6446646"/>
              <a:gd name="connsiteY60" fmla="*/ 1799249 h 3673910"/>
              <a:gd name="connsiteX61" fmla="*/ 401446 w 6446646"/>
              <a:gd name="connsiteY61" fmla="*/ 1659549 h 3673910"/>
              <a:gd name="connsiteX62" fmla="*/ 126 w 6446646"/>
              <a:gd name="connsiteY62" fmla="*/ 1509689 h 3673910"/>
              <a:gd name="connsiteX63" fmla="*/ 447166 w 6446646"/>
              <a:gd name="connsiteY63" fmla="*/ 16163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1453389 w 6447029"/>
              <a:gd name="connsiteY56" fmla="*/ 1931329 h 3673910"/>
              <a:gd name="connsiteX57" fmla="*/ 1209549 w 6447029"/>
              <a:gd name="connsiteY57" fmla="*/ 1844969 h 3673910"/>
              <a:gd name="connsiteX58" fmla="*/ 864109 w 6447029"/>
              <a:gd name="connsiteY58" fmla="*/ 1738289 h 3673910"/>
              <a:gd name="connsiteX59" fmla="*/ 523749 w 6447029"/>
              <a:gd name="connsiteY59" fmla="*/ 1705269 h 3673910"/>
              <a:gd name="connsiteX60" fmla="*/ 15749 w 6447029"/>
              <a:gd name="connsiteY60" fmla="*/ 1799249 h 3673910"/>
              <a:gd name="connsiteX61" fmla="*/ 401829 w 6447029"/>
              <a:gd name="connsiteY61" fmla="*/ 1659549 h 3673910"/>
              <a:gd name="connsiteX62" fmla="*/ 509 w 6447029"/>
              <a:gd name="connsiteY62" fmla="*/ 1509689 h 3673910"/>
              <a:gd name="connsiteX63" fmla="*/ 495809 w 6447029"/>
              <a:gd name="connsiteY63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1453389 w 6447029"/>
              <a:gd name="connsiteY56" fmla="*/ 1931329 h 3673910"/>
              <a:gd name="connsiteX57" fmla="*/ 1209549 w 6447029"/>
              <a:gd name="connsiteY57" fmla="*/ 1844969 h 3673910"/>
              <a:gd name="connsiteX58" fmla="*/ 965709 w 6447029"/>
              <a:gd name="connsiteY58" fmla="*/ 1761149 h 3673910"/>
              <a:gd name="connsiteX59" fmla="*/ 523749 w 6447029"/>
              <a:gd name="connsiteY59" fmla="*/ 1705269 h 3673910"/>
              <a:gd name="connsiteX60" fmla="*/ 15749 w 6447029"/>
              <a:gd name="connsiteY60" fmla="*/ 1799249 h 3673910"/>
              <a:gd name="connsiteX61" fmla="*/ 401829 w 6447029"/>
              <a:gd name="connsiteY61" fmla="*/ 1659549 h 3673910"/>
              <a:gd name="connsiteX62" fmla="*/ 509 w 6447029"/>
              <a:gd name="connsiteY62" fmla="*/ 1509689 h 3673910"/>
              <a:gd name="connsiteX63" fmla="*/ 495809 w 6447029"/>
              <a:gd name="connsiteY63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1453389 w 6447029"/>
              <a:gd name="connsiteY56" fmla="*/ 1931329 h 3673910"/>
              <a:gd name="connsiteX57" fmla="*/ 965709 w 6447029"/>
              <a:gd name="connsiteY57" fmla="*/ 1761149 h 3673910"/>
              <a:gd name="connsiteX58" fmla="*/ 523749 w 6447029"/>
              <a:gd name="connsiteY58" fmla="*/ 1705269 h 3673910"/>
              <a:gd name="connsiteX59" fmla="*/ 15749 w 6447029"/>
              <a:gd name="connsiteY59" fmla="*/ 1799249 h 3673910"/>
              <a:gd name="connsiteX60" fmla="*/ 401829 w 6447029"/>
              <a:gd name="connsiteY60" fmla="*/ 1659549 h 3673910"/>
              <a:gd name="connsiteX61" fmla="*/ 509 w 6447029"/>
              <a:gd name="connsiteY61" fmla="*/ 1509689 h 3673910"/>
              <a:gd name="connsiteX62" fmla="*/ 495809 w 6447029"/>
              <a:gd name="connsiteY62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1453389 w 6447029"/>
              <a:gd name="connsiteY56" fmla="*/ 1931329 h 3673910"/>
              <a:gd name="connsiteX57" fmla="*/ 965709 w 6447029"/>
              <a:gd name="connsiteY57" fmla="*/ 1761149 h 3673910"/>
              <a:gd name="connsiteX58" fmla="*/ 523749 w 6447029"/>
              <a:gd name="connsiteY58" fmla="*/ 1705269 h 3673910"/>
              <a:gd name="connsiteX59" fmla="*/ 15749 w 6447029"/>
              <a:gd name="connsiteY59" fmla="*/ 1799249 h 3673910"/>
              <a:gd name="connsiteX60" fmla="*/ 401829 w 6447029"/>
              <a:gd name="connsiteY60" fmla="*/ 1659549 h 3673910"/>
              <a:gd name="connsiteX61" fmla="*/ 509 w 6447029"/>
              <a:gd name="connsiteY61" fmla="*/ 1509689 h 3673910"/>
              <a:gd name="connsiteX62" fmla="*/ 495809 w 6447029"/>
              <a:gd name="connsiteY62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965709 w 6447029"/>
              <a:gd name="connsiteY56" fmla="*/ 176114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965709 w 6447029"/>
              <a:gd name="connsiteY56" fmla="*/ 176114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965709 w 6447029"/>
              <a:gd name="connsiteY56" fmla="*/ 176114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1008889 w 6447029"/>
              <a:gd name="connsiteY56" fmla="*/ 176622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1008889 w 6447029"/>
              <a:gd name="connsiteY56" fmla="*/ 176622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1105409 w 6447029"/>
              <a:gd name="connsiteY56" fmla="*/ 178908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139609 h 3673910"/>
              <a:gd name="connsiteX56" fmla="*/ 1105409 w 6447029"/>
              <a:gd name="connsiteY56" fmla="*/ 178908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900429 w 6447029"/>
              <a:gd name="connsiteY53" fmla="*/ 2860969 h 3673910"/>
              <a:gd name="connsiteX54" fmla="*/ 1981709 w 6447029"/>
              <a:gd name="connsiteY54" fmla="*/ 2464729 h 3673910"/>
              <a:gd name="connsiteX55" fmla="*/ 1676909 w 6447029"/>
              <a:gd name="connsiteY55" fmla="*/ 2050709 h 3673910"/>
              <a:gd name="connsiteX56" fmla="*/ 1105409 w 6447029"/>
              <a:gd name="connsiteY56" fmla="*/ 178908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748029 w 6447029"/>
              <a:gd name="connsiteY52" fmla="*/ 3231809 h 3673910"/>
              <a:gd name="connsiteX53" fmla="*/ 1885189 w 6447029"/>
              <a:gd name="connsiteY53" fmla="*/ 2855889 h 3673910"/>
              <a:gd name="connsiteX54" fmla="*/ 1981709 w 6447029"/>
              <a:gd name="connsiteY54" fmla="*/ 2464729 h 3673910"/>
              <a:gd name="connsiteX55" fmla="*/ 1676909 w 6447029"/>
              <a:gd name="connsiteY55" fmla="*/ 2050709 h 3673910"/>
              <a:gd name="connsiteX56" fmla="*/ 1105409 w 6447029"/>
              <a:gd name="connsiteY56" fmla="*/ 1789089 h 3673910"/>
              <a:gd name="connsiteX57" fmla="*/ 523749 w 6447029"/>
              <a:gd name="connsiteY57" fmla="*/ 1705269 h 3673910"/>
              <a:gd name="connsiteX58" fmla="*/ 15749 w 6447029"/>
              <a:gd name="connsiteY58" fmla="*/ 1799249 h 3673910"/>
              <a:gd name="connsiteX59" fmla="*/ 401829 w 6447029"/>
              <a:gd name="connsiteY59" fmla="*/ 1659549 h 3673910"/>
              <a:gd name="connsiteX60" fmla="*/ 509 w 6447029"/>
              <a:gd name="connsiteY60" fmla="*/ 1509689 h 3673910"/>
              <a:gd name="connsiteX61" fmla="*/ 495809 w 6447029"/>
              <a:gd name="connsiteY61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732789 w 6447029"/>
              <a:gd name="connsiteY50" fmla="*/ 32622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829309 w 6447029"/>
              <a:gd name="connsiteY50" fmla="*/ 30336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829309 w 6447029"/>
              <a:gd name="connsiteY50" fmla="*/ 30336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829309 w 6447029"/>
              <a:gd name="connsiteY50" fmla="*/ 30336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829309 w 6447029"/>
              <a:gd name="connsiteY50" fmla="*/ 30336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910"/>
              <a:gd name="connsiteX1" fmla="*/ 1229869 w 6447029"/>
              <a:gd name="connsiteY1" fmla="*/ 1707809 h 3673910"/>
              <a:gd name="connsiteX2" fmla="*/ 1499109 w 6447029"/>
              <a:gd name="connsiteY2" fmla="*/ 1557949 h 3673910"/>
              <a:gd name="connsiteX3" fmla="*/ 1412749 w 6447029"/>
              <a:gd name="connsiteY3" fmla="*/ 1215049 h 3673910"/>
              <a:gd name="connsiteX4" fmla="*/ 864109 w 6447029"/>
              <a:gd name="connsiteY4" fmla="*/ 590209 h 3673910"/>
              <a:gd name="connsiteX5" fmla="*/ 239269 w 6447029"/>
              <a:gd name="connsiteY5" fmla="*/ 331129 h 3673910"/>
              <a:gd name="connsiteX6" fmla="*/ 757429 w 6447029"/>
              <a:gd name="connsiteY6" fmla="*/ 432729 h 3673910"/>
              <a:gd name="connsiteX7" fmla="*/ 671069 w 6447029"/>
              <a:gd name="connsiteY7" fmla="*/ 26329 h 3673910"/>
              <a:gd name="connsiteX8" fmla="*/ 818389 w 6447029"/>
              <a:gd name="connsiteY8" fmla="*/ 463209 h 3673910"/>
              <a:gd name="connsiteX9" fmla="*/ 1509269 w 6447029"/>
              <a:gd name="connsiteY9" fmla="*/ 1093129 h 3673910"/>
              <a:gd name="connsiteX10" fmla="*/ 2029969 w 6447029"/>
              <a:gd name="connsiteY10" fmla="*/ 1291249 h 3673910"/>
              <a:gd name="connsiteX11" fmla="*/ 2497329 w 6447029"/>
              <a:gd name="connsiteY11" fmla="*/ 1067729 h 3673910"/>
              <a:gd name="connsiteX12" fmla="*/ 2832609 w 6447029"/>
              <a:gd name="connsiteY12" fmla="*/ 676569 h 3673910"/>
              <a:gd name="connsiteX13" fmla="*/ 2743709 w 6447029"/>
              <a:gd name="connsiteY13" fmla="*/ 229529 h 3673910"/>
              <a:gd name="connsiteX14" fmla="*/ 2883409 w 6447029"/>
              <a:gd name="connsiteY14" fmla="*/ 572429 h 3673910"/>
              <a:gd name="connsiteX15" fmla="*/ 3414269 w 6447029"/>
              <a:gd name="connsiteY15" fmla="*/ 493689 h 3673910"/>
              <a:gd name="connsiteX16" fmla="*/ 2997709 w 6447029"/>
              <a:gd name="connsiteY16" fmla="*/ 615609 h 3673910"/>
              <a:gd name="connsiteX17" fmla="*/ 2657349 w 6447029"/>
              <a:gd name="connsiteY17" fmla="*/ 1072809 h 3673910"/>
              <a:gd name="connsiteX18" fmla="*/ 2489709 w 6447029"/>
              <a:gd name="connsiteY18" fmla="*/ 1408089 h 3673910"/>
              <a:gd name="connsiteX19" fmla="*/ 2715769 w 6447029"/>
              <a:gd name="connsiteY19" fmla="*/ 1857669 h 3673910"/>
              <a:gd name="connsiteX20" fmla="*/ 3170429 w 6447029"/>
              <a:gd name="connsiteY20" fmla="*/ 2317409 h 3673910"/>
              <a:gd name="connsiteX21" fmla="*/ 3780029 w 6447029"/>
              <a:gd name="connsiteY21" fmla="*/ 2622209 h 3673910"/>
              <a:gd name="connsiteX22" fmla="*/ 4669029 w 6447029"/>
              <a:gd name="connsiteY22" fmla="*/ 2652689 h 3673910"/>
              <a:gd name="connsiteX23" fmla="*/ 5339589 w 6447029"/>
              <a:gd name="connsiteY23" fmla="*/ 2479969 h 3673910"/>
              <a:gd name="connsiteX24" fmla="*/ 5751069 w 6447029"/>
              <a:gd name="connsiteY24" fmla="*/ 2083729 h 3673910"/>
              <a:gd name="connsiteX25" fmla="*/ 5796789 w 6447029"/>
              <a:gd name="connsiteY25" fmla="*/ 1789089 h 3673910"/>
              <a:gd name="connsiteX26" fmla="*/ 5654549 w 6447029"/>
              <a:gd name="connsiteY26" fmla="*/ 1509689 h 3673910"/>
              <a:gd name="connsiteX27" fmla="*/ 5827269 w 6447029"/>
              <a:gd name="connsiteY27" fmla="*/ 1763689 h 3673910"/>
              <a:gd name="connsiteX28" fmla="*/ 5959349 w 6447029"/>
              <a:gd name="connsiteY28" fmla="*/ 1336969 h 3673910"/>
              <a:gd name="connsiteX29" fmla="*/ 5852669 w 6447029"/>
              <a:gd name="connsiteY29" fmla="*/ 1834809 h 3673910"/>
              <a:gd name="connsiteX30" fmla="*/ 5822189 w 6447029"/>
              <a:gd name="connsiteY30" fmla="*/ 2093889 h 3673910"/>
              <a:gd name="connsiteX31" fmla="*/ 6101589 w 6447029"/>
              <a:gd name="connsiteY31" fmla="*/ 1834809 h 3673910"/>
              <a:gd name="connsiteX32" fmla="*/ 6167629 w 6447029"/>
              <a:gd name="connsiteY32" fmla="*/ 1590969 h 3673910"/>
              <a:gd name="connsiteX33" fmla="*/ 6132069 w 6447029"/>
              <a:gd name="connsiteY33" fmla="*/ 1834809 h 3673910"/>
              <a:gd name="connsiteX34" fmla="*/ 6447029 w 6447029"/>
              <a:gd name="connsiteY34" fmla="*/ 1753529 h 3673910"/>
              <a:gd name="connsiteX35" fmla="*/ 6132069 w 6447029"/>
              <a:gd name="connsiteY35" fmla="*/ 1855129 h 3673910"/>
              <a:gd name="connsiteX36" fmla="*/ 5893309 w 6447029"/>
              <a:gd name="connsiteY36" fmla="*/ 2073569 h 3673910"/>
              <a:gd name="connsiteX37" fmla="*/ 5364989 w 6447029"/>
              <a:gd name="connsiteY37" fmla="*/ 2556169 h 3673910"/>
              <a:gd name="connsiteX38" fmla="*/ 4674109 w 6447029"/>
              <a:gd name="connsiteY38" fmla="*/ 2749209 h 3673910"/>
              <a:gd name="connsiteX39" fmla="*/ 3734309 w 6447029"/>
              <a:gd name="connsiteY39" fmla="*/ 2723809 h 3673910"/>
              <a:gd name="connsiteX40" fmla="*/ 3028189 w 6447029"/>
              <a:gd name="connsiteY40" fmla="*/ 2479969 h 3673910"/>
              <a:gd name="connsiteX41" fmla="*/ 2840229 w 6447029"/>
              <a:gd name="connsiteY41" fmla="*/ 2500289 h 3673910"/>
              <a:gd name="connsiteX42" fmla="*/ 2830069 w 6447029"/>
              <a:gd name="connsiteY42" fmla="*/ 2652689 h 3673910"/>
              <a:gd name="connsiteX43" fmla="*/ 3282189 w 6447029"/>
              <a:gd name="connsiteY43" fmla="*/ 3155609 h 3673910"/>
              <a:gd name="connsiteX44" fmla="*/ 2870709 w 6447029"/>
              <a:gd name="connsiteY44" fmla="*/ 2805089 h 3673910"/>
              <a:gd name="connsiteX45" fmla="*/ 2540509 w 6447029"/>
              <a:gd name="connsiteY45" fmla="*/ 2632369 h 3673910"/>
              <a:gd name="connsiteX46" fmla="*/ 2195069 w 6447029"/>
              <a:gd name="connsiteY46" fmla="*/ 2571409 h 3673910"/>
              <a:gd name="connsiteX47" fmla="*/ 1941069 w 6447029"/>
              <a:gd name="connsiteY47" fmla="*/ 2886369 h 3673910"/>
              <a:gd name="connsiteX48" fmla="*/ 1768349 w 6447029"/>
              <a:gd name="connsiteY48" fmla="*/ 3302929 h 3673910"/>
              <a:gd name="connsiteX49" fmla="*/ 1793749 w 6447029"/>
              <a:gd name="connsiteY49" fmla="*/ 3673769 h 3673910"/>
              <a:gd name="connsiteX50" fmla="*/ 1829309 w 6447029"/>
              <a:gd name="connsiteY50" fmla="*/ 3033689 h 3673910"/>
              <a:gd name="connsiteX51" fmla="*/ 1199389 w 6447029"/>
              <a:gd name="connsiteY51" fmla="*/ 3318169 h 3673910"/>
              <a:gd name="connsiteX52" fmla="*/ 1885189 w 6447029"/>
              <a:gd name="connsiteY52" fmla="*/ 2855889 h 3673910"/>
              <a:gd name="connsiteX53" fmla="*/ 1981709 w 6447029"/>
              <a:gd name="connsiteY53" fmla="*/ 2464729 h 3673910"/>
              <a:gd name="connsiteX54" fmla="*/ 1676909 w 6447029"/>
              <a:gd name="connsiteY54" fmla="*/ 2050709 h 3673910"/>
              <a:gd name="connsiteX55" fmla="*/ 1105409 w 6447029"/>
              <a:gd name="connsiteY55" fmla="*/ 1789089 h 3673910"/>
              <a:gd name="connsiteX56" fmla="*/ 523749 w 6447029"/>
              <a:gd name="connsiteY56" fmla="*/ 1705269 h 3673910"/>
              <a:gd name="connsiteX57" fmla="*/ 15749 w 6447029"/>
              <a:gd name="connsiteY57" fmla="*/ 1799249 h 3673910"/>
              <a:gd name="connsiteX58" fmla="*/ 401829 w 6447029"/>
              <a:gd name="connsiteY58" fmla="*/ 1659549 h 3673910"/>
              <a:gd name="connsiteX59" fmla="*/ 509 w 6447029"/>
              <a:gd name="connsiteY59" fmla="*/ 1509689 h 3673910"/>
              <a:gd name="connsiteX60" fmla="*/ 495809 w 6447029"/>
              <a:gd name="connsiteY60" fmla="*/ 1654469 h 3673910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40229 w 6447029"/>
              <a:gd name="connsiteY41" fmla="*/ 2500289 h 3673769"/>
              <a:gd name="connsiteX42" fmla="*/ 2830069 w 6447029"/>
              <a:gd name="connsiteY42" fmla="*/ 2652689 h 3673769"/>
              <a:gd name="connsiteX43" fmla="*/ 3282189 w 6447029"/>
              <a:gd name="connsiteY43" fmla="*/ 3155609 h 3673769"/>
              <a:gd name="connsiteX44" fmla="*/ 2870709 w 6447029"/>
              <a:gd name="connsiteY44" fmla="*/ 2805089 h 3673769"/>
              <a:gd name="connsiteX45" fmla="*/ 2540509 w 6447029"/>
              <a:gd name="connsiteY45" fmla="*/ 2632369 h 3673769"/>
              <a:gd name="connsiteX46" fmla="*/ 2195069 w 6447029"/>
              <a:gd name="connsiteY46" fmla="*/ 2571409 h 3673769"/>
              <a:gd name="connsiteX47" fmla="*/ 1941069 w 6447029"/>
              <a:gd name="connsiteY47" fmla="*/ 2886369 h 3673769"/>
              <a:gd name="connsiteX48" fmla="*/ 1768349 w 6447029"/>
              <a:gd name="connsiteY48" fmla="*/ 3302929 h 3673769"/>
              <a:gd name="connsiteX49" fmla="*/ 1793749 w 6447029"/>
              <a:gd name="connsiteY49" fmla="*/ 3673769 h 3673769"/>
              <a:gd name="connsiteX50" fmla="*/ 1829309 w 6447029"/>
              <a:gd name="connsiteY50" fmla="*/ 3033689 h 3673769"/>
              <a:gd name="connsiteX51" fmla="*/ 1199389 w 6447029"/>
              <a:gd name="connsiteY51" fmla="*/ 3318169 h 3673769"/>
              <a:gd name="connsiteX52" fmla="*/ 1885189 w 6447029"/>
              <a:gd name="connsiteY52" fmla="*/ 2855889 h 3673769"/>
              <a:gd name="connsiteX53" fmla="*/ 1981709 w 6447029"/>
              <a:gd name="connsiteY53" fmla="*/ 2464729 h 3673769"/>
              <a:gd name="connsiteX54" fmla="*/ 1676909 w 6447029"/>
              <a:gd name="connsiteY54" fmla="*/ 2050709 h 3673769"/>
              <a:gd name="connsiteX55" fmla="*/ 1105409 w 6447029"/>
              <a:gd name="connsiteY55" fmla="*/ 1789089 h 3673769"/>
              <a:gd name="connsiteX56" fmla="*/ 523749 w 6447029"/>
              <a:gd name="connsiteY56" fmla="*/ 1705269 h 3673769"/>
              <a:gd name="connsiteX57" fmla="*/ 15749 w 6447029"/>
              <a:gd name="connsiteY57" fmla="*/ 1799249 h 3673769"/>
              <a:gd name="connsiteX58" fmla="*/ 401829 w 6447029"/>
              <a:gd name="connsiteY58" fmla="*/ 1659549 h 3673769"/>
              <a:gd name="connsiteX59" fmla="*/ 509 w 6447029"/>
              <a:gd name="connsiteY59" fmla="*/ 1509689 h 3673769"/>
              <a:gd name="connsiteX60" fmla="*/ 495809 w 6447029"/>
              <a:gd name="connsiteY60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40229 w 6447029"/>
              <a:gd name="connsiteY41" fmla="*/ 2500289 h 3673769"/>
              <a:gd name="connsiteX42" fmla="*/ 2830069 w 6447029"/>
              <a:gd name="connsiteY42" fmla="*/ 2652689 h 3673769"/>
              <a:gd name="connsiteX43" fmla="*/ 3282189 w 6447029"/>
              <a:gd name="connsiteY43" fmla="*/ 3155609 h 3673769"/>
              <a:gd name="connsiteX44" fmla="*/ 2870709 w 6447029"/>
              <a:gd name="connsiteY44" fmla="*/ 2805089 h 3673769"/>
              <a:gd name="connsiteX45" fmla="*/ 2540509 w 6447029"/>
              <a:gd name="connsiteY45" fmla="*/ 2632369 h 3673769"/>
              <a:gd name="connsiteX46" fmla="*/ 2195069 w 6447029"/>
              <a:gd name="connsiteY46" fmla="*/ 2571409 h 3673769"/>
              <a:gd name="connsiteX47" fmla="*/ 1941069 w 6447029"/>
              <a:gd name="connsiteY47" fmla="*/ 2886369 h 3673769"/>
              <a:gd name="connsiteX48" fmla="*/ 1798829 w 6447029"/>
              <a:gd name="connsiteY48" fmla="*/ 3155609 h 3673769"/>
              <a:gd name="connsiteX49" fmla="*/ 1793749 w 6447029"/>
              <a:gd name="connsiteY49" fmla="*/ 3673769 h 3673769"/>
              <a:gd name="connsiteX50" fmla="*/ 1829309 w 6447029"/>
              <a:gd name="connsiteY50" fmla="*/ 3033689 h 3673769"/>
              <a:gd name="connsiteX51" fmla="*/ 1199389 w 6447029"/>
              <a:gd name="connsiteY51" fmla="*/ 3318169 h 3673769"/>
              <a:gd name="connsiteX52" fmla="*/ 1885189 w 6447029"/>
              <a:gd name="connsiteY52" fmla="*/ 2855889 h 3673769"/>
              <a:gd name="connsiteX53" fmla="*/ 1981709 w 6447029"/>
              <a:gd name="connsiteY53" fmla="*/ 2464729 h 3673769"/>
              <a:gd name="connsiteX54" fmla="*/ 1676909 w 6447029"/>
              <a:gd name="connsiteY54" fmla="*/ 2050709 h 3673769"/>
              <a:gd name="connsiteX55" fmla="*/ 1105409 w 6447029"/>
              <a:gd name="connsiteY55" fmla="*/ 1789089 h 3673769"/>
              <a:gd name="connsiteX56" fmla="*/ 523749 w 6447029"/>
              <a:gd name="connsiteY56" fmla="*/ 1705269 h 3673769"/>
              <a:gd name="connsiteX57" fmla="*/ 15749 w 6447029"/>
              <a:gd name="connsiteY57" fmla="*/ 1799249 h 3673769"/>
              <a:gd name="connsiteX58" fmla="*/ 401829 w 6447029"/>
              <a:gd name="connsiteY58" fmla="*/ 1659549 h 3673769"/>
              <a:gd name="connsiteX59" fmla="*/ 509 w 6447029"/>
              <a:gd name="connsiteY59" fmla="*/ 1509689 h 3673769"/>
              <a:gd name="connsiteX60" fmla="*/ 495809 w 6447029"/>
              <a:gd name="connsiteY60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40229 w 6447029"/>
              <a:gd name="connsiteY41" fmla="*/ 2500289 h 3673769"/>
              <a:gd name="connsiteX42" fmla="*/ 2830069 w 6447029"/>
              <a:gd name="connsiteY42" fmla="*/ 2652689 h 3673769"/>
              <a:gd name="connsiteX43" fmla="*/ 3282189 w 6447029"/>
              <a:gd name="connsiteY43" fmla="*/ 3155609 h 3673769"/>
              <a:gd name="connsiteX44" fmla="*/ 2870709 w 6447029"/>
              <a:gd name="connsiteY44" fmla="*/ 2805089 h 3673769"/>
              <a:gd name="connsiteX45" fmla="*/ 2540509 w 6447029"/>
              <a:gd name="connsiteY45" fmla="*/ 2632369 h 3673769"/>
              <a:gd name="connsiteX46" fmla="*/ 2195069 w 6447029"/>
              <a:gd name="connsiteY46" fmla="*/ 2571409 h 3673769"/>
              <a:gd name="connsiteX47" fmla="*/ 1941069 w 6447029"/>
              <a:gd name="connsiteY47" fmla="*/ 2886369 h 3673769"/>
              <a:gd name="connsiteX48" fmla="*/ 1798829 w 6447029"/>
              <a:gd name="connsiteY48" fmla="*/ 3155609 h 3673769"/>
              <a:gd name="connsiteX49" fmla="*/ 1793749 w 6447029"/>
              <a:gd name="connsiteY49" fmla="*/ 3673769 h 3673769"/>
              <a:gd name="connsiteX50" fmla="*/ 1829309 w 6447029"/>
              <a:gd name="connsiteY50" fmla="*/ 3033689 h 3673769"/>
              <a:gd name="connsiteX51" fmla="*/ 1199389 w 6447029"/>
              <a:gd name="connsiteY51" fmla="*/ 3318169 h 3673769"/>
              <a:gd name="connsiteX52" fmla="*/ 1885189 w 6447029"/>
              <a:gd name="connsiteY52" fmla="*/ 2855889 h 3673769"/>
              <a:gd name="connsiteX53" fmla="*/ 1981709 w 6447029"/>
              <a:gd name="connsiteY53" fmla="*/ 2464729 h 3673769"/>
              <a:gd name="connsiteX54" fmla="*/ 1676909 w 6447029"/>
              <a:gd name="connsiteY54" fmla="*/ 2050709 h 3673769"/>
              <a:gd name="connsiteX55" fmla="*/ 1105409 w 6447029"/>
              <a:gd name="connsiteY55" fmla="*/ 1789089 h 3673769"/>
              <a:gd name="connsiteX56" fmla="*/ 523749 w 6447029"/>
              <a:gd name="connsiteY56" fmla="*/ 1705269 h 3673769"/>
              <a:gd name="connsiteX57" fmla="*/ 15749 w 6447029"/>
              <a:gd name="connsiteY57" fmla="*/ 1799249 h 3673769"/>
              <a:gd name="connsiteX58" fmla="*/ 401829 w 6447029"/>
              <a:gd name="connsiteY58" fmla="*/ 1659549 h 3673769"/>
              <a:gd name="connsiteX59" fmla="*/ 509 w 6447029"/>
              <a:gd name="connsiteY59" fmla="*/ 1509689 h 3673769"/>
              <a:gd name="connsiteX60" fmla="*/ 495809 w 6447029"/>
              <a:gd name="connsiteY60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40229 w 6447029"/>
              <a:gd name="connsiteY41" fmla="*/ 2500289 h 3673769"/>
              <a:gd name="connsiteX42" fmla="*/ 2830069 w 6447029"/>
              <a:gd name="connsiteY42" fmla="*/ 2652689 h 3673769"/>
              <a:gd name="connsiteX43" fmla="*/ 3282189 w 6447029"/>
              <a:gd name="connsiteY43" fmla="*/ 3155609 h 3673769"/>
              <a:gd name="connsiteX44" fmla="*/ 2870709 w 6447029"/>
              <a:gd name="connsiteY44" fmla="*/ 2805089 h 3673769"/>
              <a:gd name="connsiteX45" fmla="*/ 2540509 w 6447029"/>
              <a:gd name="connsiteY45" fmla="*/ 2632369 h 3673769"/>
              <a:gd name="connsiteX46" fmla="*/ 2195069 w 6447029"/>
              <a:gd name="connsiteY46" fmla="*/ 2571409 h 3673769"/>
              <a:gd name="connsiteX47" fmla="*/ 1798829 w 6447029"/>
              <a:gd name="connsiteY47" fmla="*/ 3155609 h 3673769"/>
              <a:gd name="connsiteX48" fmla="*/ 1793749 w 6447029"/>
              <a:gd name="connsiteY48" fmla="*/ 3673769 h 3673769"/>
              <a:gd name="connsiteX49" fmla="*/ 1829309 w 6447029"/>
              <a:gd name="connsiteY49" fmla="*/ 3033689 h 3673769"/>
              <a:gd name="connsiteX50" fmla="*/ 1199389 w 6447029"/>
              <a:gd name="connsiteY50" fmla="*/ 3318169 h 3673769"/>
              <a:gd name="connsiteX51" fmla="*/ 1885189 w 6447029"/>
              <a:gd name="connsiteY51" fmla="*/ 2855889 h 3673769"/>
              <a:gd name="connsiteX52" fmla="*/ 1981709 w 6447029"/>
              <a:gd name="connsiteY52" fmla="*/ 2464729 h 3673769"/>
              <a:gd name="connsiteX53" fmla="*/ 1676909 w 6447029"/>
              <a:gd name="connsiteY53" fmla="*/ 2050709 h 3673769"/>
              <a:gd name="connsiteX54" fmla="*/ 1105409 w 6447029"/>
              <a:gd name="connsiteY54" fmla="*/ 1789089 h 3673769"/>
              <a:gd name="connsiteX55" fmla="*/ 523749 w 6447029"/>
              <a:gd name="connsiteY55" fmla="*/ 1705269 h 3673769"/>
              <a:gd name="connsiteX56" fmla="*/ 15749 w 6447029"/>
              <a:gd name="connsiteY56" fmla="*/ 1799249 h 3673769"/>
              <a:gd name="connsiteX57" fmla="*/ 401829 w 6447029"/>
              <a:gd name="connsiteY57" fmla="*/ 1659549 h 3673769"/>
              <a:gd name="connsiteX58" fmla="*/ 509 w 6447029"/>
              <a:gd name="connsiteY58" fmla="*/ 1509689 h 3673769"/>
              <a:gd name="connsiteX59" fmla="*/ 495809 w 6447029"/>
              <a:gd name="connsiteY59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40229 w 6447029"/>
              <a:gd name="connsiteY41" fmla="*/ 2500289 h 3673769"/>
              <a:gd name="connsiteX42" fmla="*/ 2830069 w 6447029"/>
              <a:gd name="connsiteY42" fmla="*/ 2652689 h 3673769"/>
              <a:gd name="connsiteX43" fmla="*/ 3282189 w 6447029"/>
              <a:gd name="connsiteY43" fmla="*/ 3155609 h 3673769"/>
              <a:gd name="connsiteX44" fmla="*/ 2870709 w 6447029"/>
              <a:gd name="connsiteY44" fmla="*/ 2805089 h 3673769"/>
              <a:gd name="connsiteX45" fmla="*/ 2540509 w 6447029"/>
              <a:gd name="connsiteY45" fmla="*/ 2632369 h 3673769"/>
              <a:gd name="connsiteX46" fmla="*/ 2195069 w 6447029"/>
              <a:gd name="connsiteY46" fmla="*/ 2571409 h 3673769"/>
              <a:gd name="connsiteX47" fmla="*/ 1798829 w 6447029"/>
              <a:gd name="connsiteY47" fmla="*/ 3155609 h 3673769"/>
              <a:gd name="connsiteX48" fmla="*/ 1793749 w 6447029"/>
              <a:gd name="connsiteY48" fmla="*/ 3673769 h 3673769"/>
              <a:gd name="connsiteX49" fmla="*/ 1829309 w 6447029"/>
              <a:gd name="connsiteY49" fmla="*/ 3033689 h 3673769"/>
              <a:gd name="connsiteX50" fmla="*/ 1199389 w 6447029"/>
              <a:gd name="connsiteY50" fmla="*/ 3318169 h 3673769"/>
              <a:gd name="connsiteX51" fmla="*/ 1885189 w 6447029"/>
              <a:gd name="connsiteY51" fmla="*/ 2855889 h 3673769"/>
              <a:gd name="connsiteX52" fmla="*/ 1981709 w 6447029"/>
              <a:gd name="connsiteY52" fmla="*/ 2464729 h 3673769"/>
              <a:gd name="connsiteX53" fmla="*/ 1676909 w 6447029"/>
              <a:gd name="connsiteY53" fmla="*/ 2050709 h 3673769"/>
              <a:gd name="connsiteX54" fmla="*/ 1105409 w 6447029"/>
              <a:gd name="connsiteY54" fmla="*/ 1789089 h 3673769"/>
              <a:gd name="connsiteX55" fmla="*/ 523749 w 6447029"/>
              <a:gd name="connsiteY55" fmla="*/ 1705269 h 3673769"/>
              <a:gd name="connsiteX56" fmla="*/ 15749 w 6447029"/>
              <a:gd name="connsiteY56" fmla="*/ 1799249 h 3673769"/>
              <a:gd name="connsiteX57" fmla="*/ 401829 w 6447029"/>
              <a:gd name="connsiteY57" fmla="*/ 1659549 h 3673769"/>
              <a:gd name="connsiteX58" fmla="*/ 509 w 6447029"/>
              <a:gd name="connsiteY58" fmla="*/ 1509689 h 3673769"/>
              <a:gd name="connsiteX59" fmla="*/ 495809 w 6447029"/>
              <a:gd name="connsiteY59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40229 w 6447029"/>
              <a:gd name="connsiteY41" fmla="*/ 2500289 h 3673769"/>
              <a:gd name="connsiteX42" fmla="*/ 2830069 w 6447029"/>
              <a:gd name="connsiteY42" fmla="*/ 2652689 h 3673769"/>
              <a:gd name="connsiteX43" fmla="*/ 3282189 w 6447029"/>
              <a:gd name="connsiteY43" fmla="*/ 3155609 h 3673769"/>
              <a:gd name="connsiteX44" fmla="*/ 2870709 w 6447029"/>
              <a:gd name="connsiteY44" fmla="*/ 2805089 h 3673769"/>
              <a:gd name="connsiteX45" fmla="*/ 2195069 w 6447029"/>
              <a:gd name="connsiteY45" fmla="*/ 2571409 h 3673769"/>
              <a:gd name="connsiteX46" fmla="*/ 1798829 w 6447029"/>
              <a:gd name="connsiteY46" fmla="*/ 3155609 h 3673769"/>
              <a:gd name="connsiteX47" fmla="*/ 1793749 w 6447029"/>
              <a:gd name="connsiteY47" fmla="*/ 3673769 h 3673769"/>
              <a:gd name="connsiteX48" fmla="*/ 1829309 w 6447029"/>
              <a:gd name="connsiteY48" fmla="*/ 3033689 h 3673769"/>
              <a:gd name="connsiteX49" fmla="*/ 1199389 w 6447029"/>
              <a:gd name="connsiteY49" fmla="*/ 3318169 h 3673769"/>
              <a:gd name="connsiteX50" fmla="*/ 1885189 w 6447029"/>
              <a:gd name="connsiteY50" fmla="*/ 2855889 h 3673769"/>
              <a:gd name="connsiteX51" fmla="*/ 1981709 w 6447029"/>
              <a:gd name="connsiteY51" fmla="*/ 2464729 h 3673769"/>
              <a:gd name="connsiteX52" fmla="*/ 1676909 w 6447029"/>
              <a:gd name="connsiteY52" fmla="*/ 2050709 h 3673769"/>
              <a:gd name="connsiteX53" fmla="*/ 1105409 w 6447029"/>
              <a:gd name="connsiteY53" fmla="*/ 1789089 h 3673769"/>
              <a:gd name="connsiteX54" fmla="*/ 523749 w 6447029"/>
              <a:gd name="connsiteY54" fmla="*/ 1705269 h 3673769"/>
              <a:gd name="connsiteX55" fmla="*/ 15749 w 6447029"/>
              <a:gd name="connsiteY55" fmla="*/ 1799249 h 3673769"/>
              <a:gd name="connsiteX56" fmla="*/ 401829 w 6447029"/>
              <a:gd name="connsiteY56" fmla="*/ 1659549 h 3673769"/>
              <a:gd name="connsiteX57" fmla="*/ 509 w 6447029"/>
              <a:gd name="connsiteY57" fmla="*/ 1509689 h 3673769"/>
              <a:gd name="connsiteX58" fmla="*/ 495809 w 6447029"/>
              <a:gd name="connsiteY58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40229 w 6447029"/>
              <a:gd name="connsiteY41" fmla="*/ 2500289 h 3673769"/>
              <a:gd name="connsiteX42" fmla="*/ 2830069 w 6447029"/>
              <a:gd name="connsiteY42" fmla="*/ 2652689 h 3673769"/>
              <a:gd name="connsiteX43" fmla="*/ 3282189 w 6447029"/>
              <a:gd name="connsiteY43" fmla="*/ 3155609 h 3673769"/>
              <a:gd name="connsiteX44" fmla="*/ 2870709 w 6447029"/>
              <a:gd name="connsiteY44" fmla="*/ 2805089 h 3673769"/>
              <a:gd name="connsiteX45" fmla="*/ 2195069 w 6447029"/>
              <a:gd name="connsiteY45" fmla="*/ 2571409 h 3673769"/>
              <a:gd name="connsiteX46" fmla="*/ 1798829 w 6447029"/>
              <a:gd name="connsiteY46" fmla="*/ 3155609 h 3673769"/>
              <a:gd name="connsiteX47" fmla="*/ 1793749 w 6447029"/>
              <a:gd name="connsiteY47" fmla="*/ 3673769 h 3673769"/>
              <a:gd name="connsiteX48" fmla="*/ 1829309 w 6447029"/>
              <a:gd name="connsiteY48" fmla="*/ 3033689 h 3673769"/>
              <a:gd name="connsiteX49" fmla="*/ 1199389 w 6447029"/>
              <a:gd name="connsiteY49" fmla="*/ 3318169 h 3673769"/>
              <a:gd name="connsiteX50" fmla="*/ 1885189 w 6447029"/>
              <a:gd name="connsiteY50" fmla="*/ 2855889 h 3673769"/>
              <a:gd name="connsiteX51" fmla="*/ 1981709 w 6447029"/>
              <a:gd name="connsiteY51" fmla="*/ 2464729 h 3673769"/>
              <a:gd name="connsiteX52" fmla="*/ 1676909 w 6447029"/>
              <a:gd name="connsiteY52" fmla="*/ 2050709 h 3673769"/>
              <a:gd name="connsiteX53" fmla="*/ 1105409 w 6447029"/>
              <a:gd name="connsiteY53" fmla="*/ 1789089 h 3673769"/>
              <a:gd name="connsiteX54" fmla="*/ 523749 w 6447029"/>
              <a:gd name="connsiteY54" fmla="*/ 1705269 h 3673769"/>
              <a:gd name="connsiteX55" fmla="*/ 15749 w 6447029"/>
              <a:gd name="connsiteY55" fmla="*/ 1799249 h 3673769"/>
              <a:gd name="connsiteX56" fmla="*/ 401829 w 6447029"/>
              <a:gd name="connsiteY56" fmla="*/ 1659549 h 3673769"/>
              <a:gd name="connsiteX57" fmla="*/ 509 w 6447029"/>
              <a:gd name="connsiteY57" fmla="*/ 1509689 h 3673769"/>
              <a:gd name="connsiteX58" fmla="*/ 495809 w 6447029"/>
              <a:gd name="connsiteY58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69029 w 6447029"/>
              <a:gd name="connsiteY22" fmla="*/ 26526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51069 w 6447029"/>
              <a:gd name="connsiteY24" fmla="*/ 208372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66309 w 6447029"/>
              <a:gd name="connsiteY24" fmla="*/ 2129449 h 3673769"/>
              <a:gd name="connsiteX25" fmla="*/ 5796789 w 6447029"/>
              <a:gd name="connsiteY25" fmla="*/ 178908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66309 w 6447029"/>
              <a:gd name="connsiteY24" fmla="*/ 2129449 h 3673769"/>
              <a:gd name="connsiteX25" fmla="*/ 5806949 w 6447029"/>
              <a:gd name="connsiteY25" fmla="*/ 188814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66309 w 6447029"/>
              <a:gd name="connsiteY24" fmla="*/ 2129449 h 3673769"/>
              <a:gd name="connsiteX25" fmla="*/ 5806949 w 6447029"/>
              <a:gd name="connsiteY25" fmla="*/ 188814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66309 w 6447029"/>
              <a:gd name="connsiteY24" fmla="*/ 2129449 h 3673769"/>
              <a:gd name="connsiteX25" fmla="*/ 5806949 w 6447029"/>
              <a:gd name="connsiteY25" fmla="*/ 188814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22189 w 6447029"/>
              <a:gd name="connsiteY30" fmla="*/ 209388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66309 w 6447029"/>
              <a:gd name="connsiteY24" fmla="*/ 2129449 h 3673769"/>
              <a:gd name="connsiteX25" fmla="*/ 5806949 w 6447029"/>
              <a:gd name="connsiteY25" fmla="*/ 188814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47589 w 6447029"/>
              <a:gd name="connsiteY30" fmla="*/ 205070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66309 w 6447029"/>
              <a:gd name="connsiteY24" fmla="*/ 2129449 h 3673769"/>
              <a:gd name="connsiteX25" fmla="*/ 5806949 w 6447029"/>
              <a:gd name="connsiteY25" fmla="*/ 188814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47589 w 6447029"/>
              <a:gd name="connsiteY30" fmla="*/ 205070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66309 w 6447029"/>
              <a:gd name="connsiteY24" fmla="*/ 2129449 h 3673769"/>
              <a:gd name="connsiteX25" fmla="*/ 5796789 w 6447029"/>
              <a:gd name="connsiteY25" fmla="*/ 185512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47589 w 6447029"/>
              <a:gd name="connsiteY30" fmla="*/ 205070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43449 w 6447029"/>
              <a:gd name="connsiteY24" fmla="*/ 2149769 h 3673769"/>
              <a:gd name="connsiteX25" fmla="*/ 5796789 w 6447029"/>
              <a:gd name="connsiteY25" fmla="*/ 185512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47589 w 6447029"/>
              <a:gd name="connsiteY30" fmla="*/ 205070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43449 w 6447029"/>
              <a:gd name="connsiteY24" fmla="*/ 2149769 h 3673769"/>
              <a:gd name="connsiteX25" fmla="*/ 5796789 w 6447029"/>
              <a:gd name="connsiteY25" fmla="*/ 185512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47589 w 6447029"/>
              <a:gd name="connsiteY30" fmla="*/ 205070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43449 w 6447029"/>
              <a:gd name="connsiteY24" fmla="*/ 2149769 h 3673769"/>
              <a:gd name="connsiteX25" fmla="*/ 5796789 w 6447029"/>
              <a:gd name="connsiteY25" fmla="*/ 185512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47589 w 6447029"/>
              <a:gd name="connsiteY30" fmla="*/ 205070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43449 w 6447029"/>
              <a:gd name="connsiteY24" fmla="*/ 2149769 h 3673769"/>
              <a:gd name="connsiteX25" fmla="*/ 5796789 w 6447029"/>
              <a:gd name="connsiteY25" fmla="*/ 185512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47589 w 6447029"/>
              <a:gd name="connsiteY30" fmla="*/ 205070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  <a:gd name="connsiteX0" fmla="*/ 495809 w 6447029"/>
              <a:gd name="connsiteY0" fmla="*/ 1654469 h 3673769"/>
              <a:gd name="connsiteX1" fmla="*/ 1229869 w 6447029"/>
              <a:gd name="connsiteY1" fmla="*/ 1707809 h 3673769"/>
              <a:gd name="connsiteX2" fmla="*/ 1499109 w 6447029"/>
              <a:gd name="connsiteY2" fmla="*/ 1557949 h 3673769"/>
              <a:gd name="connsiteX3" fmla="*/ 1412749 w 6447029"/>
              <a:gd name="connsiteY3" fmla="*/ 1215049 h 3673769"/>
              <a:gd name="connsiteX4" fmla="*/ 864109 w 6447029"/>
              <a:gd name="connsiteY4" fmla="*/ 590209 h 3673769"/>
              <a:gd name="connsiteX5" fmla="*/ 239269 w 6447029"/>
              <a:gd name="connsiteY5" fmla="*/ 331129 h 3673769"/>
              <a:gd name="connsiteX6" fmla="*/ 757429 w 6447029"/>
              <a:gd name="connsiteY6" fmla="*/ 432729 h 3673769"/>
              <a:gd name="connsiteX7" fmla="*/ 671069 w 6447029"/>
              <a:gd name="connsiteY7" fmla="*/ 26329 h 3673769"/>
              <a:gd name="connsiteX8" fmla="*/ 818389 w 6447029"/>
              <a:gd name="connsiteY8" fmla="*/ 463209 h 3673769"/>
              <a:gd name="connsiteX9" fmla="*/ 1509269 w 6447029"/>
              <a:gd name="connsiteY9" fmla="*/ 1093129 h 3673769"/>
              <a:gd name="connsiteX10" fmla="*/ 2029969 w 6447029"/>
              <a:gd name="connsiteY10" fmla="*/ 1291249 h 3673769"/>
              <a:gd name="connsiteX11" fmla="*/ 2497329 w 6447029"/>
              <a:gd name="connsiteY11" fmla="*/ 1067729 h 3673769"/>
              <a:gd name="connsiteX12" fmla="*/ 2832609 w 6447029"/>
              <a:gd name="connsiteY12" fmla="*/ 676569 h 3673769"/>
              <a:gd name="connsiteX13" fmla="*/ 2743709 w 6447029"/>
              <a:gd name="connsiteY13" fmla="*/ 229529 h 3673769"/>
              <a:gd name="connsiteX14" fmla="*/ 2883409 w 6447029"/>
              <a:gd name="connsiteY14" fmla="*/ 572429 h 3673769"/>
              <a:gd name="connsiteX15" fmla="*/ 3414269 w 6447029"/>
              <a:gd name="connsiteY15" fmla="*/ 493689 h 3673769"/>
              <a:gd name="connsiteX16" fmla="*/ 2997709 w 6447029"/>
              <a:gd name="connsiteY16" fmla="*/ 615609 h 3673769"/>
              <a:gd name="connsiteX17" fmla="*/ 2657349 w 6447029"/>
              <a:gd name="connsiteY17" fmla="*/ 1072809 h 3673769"/>
              <a:gd name="connsiteX18" fmla="*/ 2489709 w 6447029"/>
              <a:gd name="connsiteY18" fmla="*/ 1408089 h 3673769"/>
              <a:gd name="connsiteX19" fmla="*/ 2715769 w 6447029"/>
              <a:gd name="connsiteY19" fmla="*/ 1857669 h 3673769"/>
              <a:gd name="connsiteX20" fmla="*/ 3170429 w 6447029"/>
              <a:gd name="connsiteY20" fmla="*/ 2317409 h 3673769"/>
              <a:gd name="connsiteX21" fmla="*/ 3780029 w 6447029"/>
              <a:gd name="connsiteY21" fmla="*/ 2622209 h 3673769"/>
              <a:gd name="connsiteX22" fmla="*/ 4643629 w 6447029"/>
              <a:gd name="connsiteY22" fmla="*/ 2678089 h 3673769"/>
              <a:gd name="connsiteX23" fmla="*/ 5339589 w 6447029"/>
              <a:gd name="connsiteY23" fmla="*/ 2479969 h 3673769"/>
              <a:gd name="connsiteX24" fmla="*/ 5743449 w 6447029"/>
              <a:gd name="connsiteY24" fmla="*/ 2149769 h 3673769"/>
              <a:gd name="connsiteX25" fmla="*/ 5796789 w 6447029"/>
              <a:gd name="connsiteY25" fmla="*/ 1855129 h 3673769"/>
              <a:gd name="connsiteX26" fmla="*/ 5654549 w 6447029"/>
              <a:gd name="connsiteY26" fmla="*/ 1509689 h 3673769"/>
              <a:gd name="connsiteX27" fmla="*/ 5827269 w 6447029"/>
              <a:gd name="connsiteY27" fmla="*/ 1763689 h 3673769"/>
              <a:gd name="connsiteX28" fmla="*/ 5959349 w 6447029"/>
              <a:gd name="connsiteY28" fmla="*/ 1336969 h 3673769"/>
              <a:gd name="connsiteX29" fmla="*/ 5852669 w 6447029"/>
              <a:gd name="connsiteY29" fmla="*/ 1834809 h 3673769"/>
              <a:gd name="connsiteX30" fmla="*/ 5847589 w 6447029"/>
              <a:gd name="connsiteY30" fmla="*/ 2050709 h 3673769"/>
              <a:gd name="connsiteX31" fmla="*/ 6101589 w 6447029"/>
              <a:gd name="connsiteY31" fmla="*/ 1834809 h 3673769"/>
              <a:gd name="connsiteX32" fmla="*/ 6167629 w 6447029"/>
              <a:gd name="connsiteY32" fmla="*/ 1590969 h 3673769"/>
              <a:gd name="connsiteX33" fmla="*/ 6132069 w 6447029"/>
              <a:gd name="connsiteY33" fmla="*/ 1834809 h 3673769"/>
              <a:gd name="connsiteX34" fmla="*/ 6447029 w 6447029"/>
              <a:gd name="connsiteY34" fmla="*/ 1753529 h 3673769"/>
              <a:gd name="connsiteX35" fmla="*/ 6132069 w 6447029"/>
              <a:gd name="connsiteY35" fmla="*/ 1855129 h 3673769"/>
              <a:gd name="connsiteX36" fmla="*/ 5893309 w 6447029"/>
              <a:gd name="connsiteY36" fmla="*/ 2073569 h 3673769"/>
              <a:gd name="connsiteX37" fmla="*/ 5364989 w 6447029"/>
              <a:gd name="connsiteY37" fmla="*/ 2556169 h 3673769"/>
              <a:gd name="connsiteX38" fmla="*/ 4674109 w 6447029"/>
              <a:gd name="connsiteY38" fmla="*/ 2749209 h 3673769"/>
              <a:gd name="connsiteX39" fmla="*/ 3734309 w 6447029"/>
              <a:gd name="connsiteY39" fmla="*/ 2723809 h 3673769"/>
              <a:gd name="connsiteX40" fmla="*/ 3028189 w 6447029"/>
              <a:gd name="connsiteY40" fmla="*/ 2479969 h 3673769"/>
              <a:gd name="connsiteX41" fmla="*/ 2830069 w 6447029"/>
              <a:gd name="connsiteY41" fmla="*/ 2652689 h 3673769"/>
              <a:gd name="connsiteX42" fmla="*/ 3282189 w 6447029"/>
              <a:gd name="connsiteY42" fmla="*/ 3155609 h 3673769"/>
              <a:gd name="connsiteX43" fmla="*/ 2870709 w 6447029"/>
              <a:gd name="connsiteY43" fmla="*/ 2805089 h 3673769"/>
              <a:gd name="connsiteX44" fmla="*/ 2195069 w 6447029"/>
              <a:gd name="connsiteY44" fmla="*/ 2571409 h 3673769"/>
              <a:gd name="connsiteX45" fmla="*/ 1798829 w 6447029"/>
              <a:gd name="connsiteY45" fmla="*/ 3155609 h 3673769"/>
              <a:gd name="connsiteX46" fmla="*/ 1793749 w 6447029"/>
              <a:gd name="connsiteY46" fmla="*/ 3673769 h 3673769"/>
              <a:gd name="connsiteX47" fmla="*/ 1829309 w 6447029"/>
              <a:gd name="connsiteY47" fmla="*/ 3033689 h 3673769"/>
              <a:gd name="connsiteX48" fmla="*/ 1199389 w 6447029"/>
              <a:gd name="connsiteY48" fmla="*/ 3318169 h 3673769"/>
              <a:gd name="connsiteX49" fmla="*/ 1885189 w 6447029"/>
              <a:gd name="connsiteY49" fmla="*/ 2855889 h 3673769"/>
              <a:gd name="connsiteX50" fmla="*/ 1981709 w 6447029"/>
              <a:gd name="connsiteY50" fmla="*/ 2464729 h 3673769"/>
              <a:gd name="connsiteX51" fmla="*/ 1676909 w 6447029"/>
              <a:gd name="connsiteY51" fmla="*/ 2050709 h 3673769"/>
              <a:gd name="connsiteX52" fmla="*/ 1105409 w 6447029"/>
              <a:gd name="connsiteY52" fmla="*/ 1789089 h 3673769"/>
              <a:gd name="connsiteX53" fmla="*/ 523749 w 6447029"/>
              <a:gd name="connsiteY53" fmla="*/ 1705269 h 3673769"/>
              <a:gd name="connsiteX54" fmla="*/ 15749 w 6447029"/>
              <a:gd name="connsiteY54" fmla="*/ 1799249 h 3673769"/>
              <a:gd name="connsiteX55" fmla="*/ 401829 w 6447029"/>
              <a:gd name="connsiteY55" fmla="*/ 1659549 h 3673769"/>
              <a:gd name="connsiteX56" fmla="*/ 509 w 6447029"/>
              <a:gd name="connsiteY56" fmla="*/ 1509689 h 3673769"/>
              <a:gd name="connsiteX57" fmla="*/ 495809 w 6447029"/>
              <a:gd name="connsiteY57" fmla="*/ 1654469 h 3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447029" h="3673769">
                <a:moveTo>
                  <a:pt x="495809" y="1654469"/>
                </a:moveTo>
                <a:cubicBezTo>
                  <a:pt x="644822" y="1690029"/>
                  <a:pt x="1062652" y="1723896"/>
                  <a:pt x="1229869" y="1707809"/>
                </a:cubicBezTo>
                <a:cubicBezTo>
                  <a:pt x="1397086" y="1691722"/>
                  <a:pt x="1467782" y="1625682"/>
                  <a:pt x="1499109" y="1557949"/>
                </a:cubicBezTo>
                <a:cubicBezTo>
                  <a:pt x="1530436" y="1490216"/>
                  <a:pt x="1518582" y="1376339"/>
                  <a:pt x="1412749" y="1215049"/>
                </a:cubicBezTo>
                <a:cubicBezTo>
                  <a:pt x="1306916" y="1053759"/>
                  <a:pt x="955549" y="719749"/>
                  <a:pt x="864109" y="590209"/>
                </a:cubicBezTo>
                <a:cubicBezTo>
                  <a:pt x="772669" y="460669"/>
                  <a:pt x="533909" y="414949"/>
                  <a:pt x="239269" y="331129"/>
                </a:cubicBezTo>
                <a:cubicBezTo>
                  <a:pt x="411989" y="364996"/>
                  <a:pt x="545762" y="387009"/>
                  <a:pt x="757429" y="432729"/>
                </a:cubicBezTo>
                <a:cubicBezTo>
                  <a:pt x="781136" y="384469"/>
                  <a:pt x="621962" y="-119298"/>
                  <a:pt x="671069" y="26329"/>
                </a:cubicBezTo>
                <a:lnTo>
                  <a:pt x="818389" y="463209"/>
                </a:lnTo>
                <a:cubicBezTo>
                  <a:pt x="958089" y="641009"/>
                  <a:pt x="1307339" y="955122"/>
                  <a:pt x="1509269" y="1093129"/>
                </a:cubicBezTo>
                <a:cubicBezTo>
                  <a:pt x="1711199" y="1231136"/>
                  <a:pt x="1865292" y="1295482"/>
                  <a:pt x="2029969" y="1291249"/>
                </a:cubicBezTo>
                <a:cubicBezTo>
                  <a:pt x="2194646" y="1287016"/>
                  <a:pt x="2363556" y="1170176"/>
                  <a:pt x="2497329" y="1067729"/>
                </a:cubicBezTo>
                <a:cubicBezTo>
                  <a:pt x="2631102" y="965282"/>
                  <a:pt x="2791546" y="816269"/>
                  <a:pt x="2832609" y="676569"/>
                </a:cubicBezTo>
                <a:cubicBezTo>
                  <a:pt x="2873672" y="536869"/>
                  <a:pt x="2732702" y="312926"/>
                  <a:pt x="2743709" y="229529"/>
                </a:cubicBezTo>
                <a:cubicBezTo>
                  <a:pt x="2754716" y="146132"/>
                  <a:pt x="2807209" y="520782"/>
                  <a:pt x="2883409" y="572429"/>
                </a:cubicBezTo>
                <a:cubicBezTo>
                  <a:pt x="2959609" y="624076"/>
                  <a:pt x="3319019" y="489032"/>
                  <a:pt x="3414269" y="493689"/>
                </a:cubicBezTo>
                <a:cubicBezTo>
                  <a:pt x="3509519" y="498346"/>
                  <a:pt x="3164502" y="531789"/>
                  <a:pt x="2997709" y="615609"/>
                </a:cubicBezTo>
                <a:cubicBezTo>
                  <a:pt x="2830916" y="699429"/>
                  <a:pt x="2742016" y="940729"/>
                  <a:pt x="2657349" y="1072809"/>
                </a:cubicBezTo>
                <a:cubicBezTo>
                  <a:pt x="2572682" y="1204889"/>
                  <a:pt x="2479972" y="1277279"/>
                  <a:pt x="2489709" y="1408089"/>
                </a:cubicBezTo>
                <a:cubicBezTo>
                  <a:pt x="2499446" y="1538899"/>
                  <a:pt x="2568449" y="1700189"/>
                  <a:pt x="2715769" y="1857669"/>
                </a:cubicBezTo>
                <a:cubicBezTo>
                  <a:pt x="2867322" y="2010916"/>
                  <a:pt x="2993052" y="2189986"/>
                  <a:pt x="3170429" y="2317409"/>
                </a:cubicBezTo>
                <a:cubicBezTo>
                  <a:pt x="3347806" y="2444832"/>
                  <a:pt x="3534496" y="2562096"/>
                  <a:pt x="3780029" y="2622209"/>
                </a:cubicBezTo>
                <a:cubicBezTo>
                  <a:pt x="4025562" y="2682322"/>
                  <a:pt x="4424342" y="2696716"/>
                  <a:pt x="4643629" y="2678089"/>
                </a:cubicBezTo>
                <a:cubicBezTo>
                  <a:pt x="4862916" y="2659462"/>
                  <a:pt x="5156286" y="2568022"/>
                  <a:pt x="5339589" y="2479969"/>
                </a:cubicBezTo>
                <a:cubicBezTo>
                  <a:pt x="5522892" y="2391916"/>
                  <a:pt x="5667249" y="2253909"/>
                  <a:pt x="5743449" y="2149769"/>
                </a:cubicBezTo>
                <a:cubicBezTo>
                  <a:pt x="5819649" y="2045629"/>
                  <a:pt x="5811606" y="1961809"/>
                  <a:pt x="5796789" y="1855129"/>
                </a:cubicBezTo>
                <a:cubicBezTo>
                  <a:pt x="5781972" y="1748449"/>
                  <a:pt x="5714662" y="1638382"/>
                  <a:pt x="5654549" y="1509689"/>
                </a:cubicBezTo>
                <a:cubicBezTo>
                  <a:pt x="5784089" y="1718816"/>
                  <a:pt x="5776469" y="1792476"/>
                  <a:pt x="5827269" y="1763689"/>
                </a:cubicBezTo>
                <a:cubicBezTo>
                  <a:pt x="5878069" y="1734902"/>
                  <a:pt x="5955116" y="1325116"/>
                  <a:pt x="5959349" y="1336969"/>
                </a:cubicBezTo>
                <a:lnTo>
                  <a:pt x="5852669" y="1834809"/>
                </a:lnTo>
                <a:cubicBezTo>
                  <a:pt x="5850976" y="1906776"/>
                  <a:pt x="5844202" y="1981282"/>
                  <a:pt x="5847589" y="2050709"/>
                </a:cubicBezTo>
                <a:cubicBezTo>
                  <a:pt x="5889076" y="2050709"/>
                  <a:pt x="6048249" y="1911432"/>
                  <a:pt x="6101589" y="1834809"/>
                </a:cubicBezTo>
                <a:cubicBezTo>
                  <a:pt x="6154929" y="1758186"/>
                  <a:pt x="6162549" y="1590969"/>
                  <a:pt x="6167629" y="1590969"/>
                </a:cubicBezTo>
                <a:lnTo>
                  <a:pt x="6132069" y="1834809"/>
                </a:lnTo>
                <a:lnTo>
                  <a:pt x="6447029" y="1753529"/>
                </a:lnTo>
                <a:cubicBezTo>
                  <a:pt x="6447029" y="1756916"/>
                  <a:pt x="6224356" y="1801789"/>
                  <a:pt x="6132069" y="1855129"/>
                </a:cubicBezTo>
                <a:cubicBezTo>
                  <a:pt x="6039782" y="1908469"/>
                  <a:pt x="6021156" y="1956729"/>
                  <a:pt x="5893309" y="2073569"/>
                </a:cubicBezTo>
                <a:cubicBezTo>
                  <a:pt x="5765462" y="2190409"/>
                  <a:pt x="5568189" y="2443562"/>
                  <a:pt x="5364989" y="2556169"/>
                </a:cubicBezTo>
                <a:cubicBezTo>
                  <a:pt x="5161789" y="2668776"/>
                  <a:pt x="4945889" y="2721269"/>
                  <a:pt x="4674109" y="2749209"/>
                </a:cubicBezTo>
                <a:cubicBezTo>
                  <a:pt x="4402329" y="2777149"/>
                  <a:pt x="4008629" y="2768682"/>
                  <a:pt x="3734309" y="2723809"/>
                </a:cubicBezTo>
                <a:cubicBezTo>
                  <a:pt x="3459989" y="2678936"/>
                  <a:pt x="3090842" y="2473196"/>
                  <a:pt x="3028189" y="2479969"/>
                </a:cubicBezTo>
                <a:cubicBezTo>
                  <a:pt x="2877482" y="2468116"/>
                  <a:pt x="2679362" y="2485049"/>
                  <a:pt x="2830069" y="2652689"/>
                </a:cubicBezTo>
                <a:lnTo>
                  <a:pt x="3282189" y="3155609"/>
                </a:lnTo>
                <a:cubicBezTo>
                  <a:pt x="3288962" y="3181009"/>
                  <a:pt x="3214456" y="3082796"/>
                  <a:pt x="2870709" y="2805089"/>
                </a:cubicBezTo>
                <a:cubicBezTo>
                  <a:pt x="2526962" y="2527382"/>
                  <a:pt x="2270211" y="2570774"/>
                  <a:pt x="2195069" y="2571409"/>
                </a:cubicBezTo>
                <a:cubicBezTo>
                  <a:pt x="2119927" y="2572044"/>
                  <a:pt x="1865716" y="2971882"/>
                  <a:pt x="1798829" y="3155609"/>
                </a:cubicBezTo>
                <a:cubicBezTo>
                  <a:pt x="1692996" y="3398602"/>
                  <a:pt x="1726016" y="3467182"/>
                  <a:pt x="1793749" y="3673769"/>
                </a:cubicBezTo>
                <a:cubicBezTo>
                  <a:pt x="1711622" y="3501049"/>
                  <a:pt x="1639656" y="3422309"/>
                  <a:pt x="1829309" y="3033689"/>
                </a:cubicBezTo>
                <a:cubicBezTo>
                  <a:pt x="1613409" y="3247896"/>
                  <a:pt x="1486409" y="3304622"/>
                  <a:pt x="1199389" y="3318169"/>
                </a:cubicBezTo>
                <a:cubicBezTo>
                  <a:pt x="1626109" y="3303776"/>
                  <a:pt x="1790362" y="3013369"/>
                  <a:pt x="1885189" y="2855889"/>
                </a:cubicBezTo>
                <a:cubicBezTo>
                  <a:pt x="1980016" y="2698409"/>
                  <a:pt x="1996102" y="2558286"/>
                  <a:pt x="1981709" y="2464729"/>
                </a:cubicBezTo>
                <a:cubicBezTo>
                  <a:pt x="1967316" y="2371172"/>
                  <a:pt x="1812799" y="2203956"/>
                  <a:pt x="1676909" y="2050709"/>
                </a:cubicBezTo>
                <a:cubicBezTo>
                  <a:pt x="1541019" y="1897462"/>
                  <a:pt x="1297602" y="1846662"/>
                  <a:pt x="1105409" y="1789089"/>
                </a:cubicBezTo>
                <a:cubicBezTo>
                  <a:pt x="913216" y="1731516"/>
                  <a:pt x="705359" y="1703576"/>
                  <a:pt x="523749" y="1705269"/>
                </a:cubicBezTo>
                <a:cubicBezTo>
                  <a:pt x="342139" y="1706962"/>
                  <a:pt x="250276" y="1746756"/>
                  <a:pt x="15749" y="1799249"/>
                </a:cubicBezTo>
                <a:cubicBezTo>
                  <a:pt x="287529" y="1662089"/>
                  <a:pt x="468716" y="1714582"/>
                  <a:pt x="401829" y="1659549"/>
                </a:cubicBezTo>
                <a:cubicBezTo>
                  <a:pt x="334942" y="1604516"/>
                  <a:pt x="-15154" y="1510536"/>
                  <a:pt x="509" y="1509689"/>
                </a:cubicBezTo>
                <a:cubicBezTo>
                  <a:pt x="16172" y="1508842"/>
                  <a:pt x="346796" y="1618909"/>
                  <a:pt x="495809" y="1654469"/>
                </a:cubicBezTo>
                <a:close/>
              </a:path>
            </a:pathLst>
          </a:custGeom>
          <a:solidFill>
            <a:srgbClr val="C4DAD6"/>
          </a:solidFill>
          <a:ln>
            <a:solidFill>
              <a:srgbClr val="C4DA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EB125A0-AA03-44D1-B490-CCB1EC8D69D1}"/>
              </a:ext>
            </a:extLst>
          </p:cNvPr>
          <p:cNvSpPr/>
          <p:nvPr/>
        </p:nvSpPr>
        <p:spPr>
          <a:xfrm rot="234460">
            <a:off x="2073715" y="3305318"/>
            <a:ext cx="782680" cy="718093"/>
          </a:xfrm>
          <a:custGeom>
            <a:avLst/>
            <a:gdLst>
              <a:gd name="connsiteX0" fmla="*/ 0 w 1159934"/>
              <a:gd name="connsiteY0" fmla="*/ 84666 h 982133"/>
              <a:gd name="connsiteX1" fmla="*/ 0 w 1159934"/>
              <a:gd name="connsiteY1" fmla="*/ 584200 h 982133"/>
              <a:gd name="connsiteX2" fmla="*/ 364067 w 1159934"/>
              <a:gd name="connsiteY2" fmla="*/ 948266 h 982133"/>
              <a:gd name="connsiteX3" fmla="*/ 855134 w 1159934"/>
              <a:gd name="connsiteY3" fmla="*/ 982133 h 982133"/>
              <a:gd name="connsiteX4" fmla="*/ 1159934 w 1159934"/>
              <a:gd name="connsiteY4" fmla="*/ 821266 h 982133"/>
              <a:gd name="connsiteX5" fmla="*/ 1159934 w 1159934"/>
              <a:gd name="connsiteY5" fmla="*/ 355600 h 982133"/>
              <a:gd name="connsiteX6" fmla="*/ 863600 w 1159934"/>
              <a:gd name="connsiteY6" fmla="*/ 25400 h 982133"/>
              <a:gd name="connsiteX7" fmla="*/ 321734 w 1159934"/>
              <a:gd name="connsiteY7" fmla="*/ 0 h 982133"/>
              <a:gd name="connsiteX8" fmla="*/ 0 w 1159934"/>
              <a:gd name="connsiteY8" fmla="*/ 84666 h 982133"/>
              <a:gd name="connsiteX0" fmla="*/ 42903 w 1202837"/>
              <a:gd name="connsiteY0" fmla="*/ 84666 h 982133"/>
              <a:gd name="connsiteX1" fmla="*/ 42903 w 1202837"/>
              <a:gd name="connsiteY1" fmla="*/ 584200 h 982133"/>
              <a:gd name="connsiteX2" fmla="*/ 406970 w 1202837"/>
              <a:gd name="connsiteY2" fmla="*/ 948266 h 982133"/>
              <a:gd name="connsiteX3" fmla="*/ 898037 w 1202837"/>
              <a:gd name="connsiteY3" fmla="*/ 982133 h 982133"/>
              <a:gd name="connsiteX4" fmla="*/ 1202837 w 1202837"/>
              <a:gd name="connsiteY4" fmla="*/ 821266 h 982133"/>
              <a:gd name="connsiteX5" fmla="*/ 1202837 w 1202837"/>
              <a:gd name="connsiteY5" fmla="*/ 355600 h 982133"/>
              <a:gd name="connsiteX6" fmla="*/ 906503 w 1202837"/>
              <a:gd name="connsiteY6" fmla="*/ 25400 h 982133"/>
              <a:gd name="connsiteX7" fmla="*/ 364637 w 1202837"/>
              <a:gd name="connsiteY7" fmla="*/ 0 h 982133"/>
              <a:gd name="connsiteX8" fmla="*/ 42903 w 1202837"/>
              <a:gd name="connsiteY8" fmla="*/ 84666 h 982133"/>
              <a:gd name="connsiteX0" fmla="*/ 67916 w 1227850"/>
              <a:gd name="connsiteY0" fmla="*/ 84666 h 982133"/>
              <a:gd name="connsiteX1" fmla="*/ 67916 w 1227850"/>
              <a:gd name="connsiteY1" fmla="*/ 584200 h 982133"/>
              <a:gd name="connsiteX2" fmla="*/ 431983 w 1227850"/>
              <a:gd name="connsiteY2" fmla="*/ 948266 h 982133"/>
              <a:gd name="connsiteX3" fmla="*/ 923050 w 1227850"/>
              <a:gd name="connsiteY3" fmla="*/ 982133 h 982133"/>
              <a:gd name="connsiteX4" fmla="*/ 1227850 w 1227850"/>
              <a:gd name="connsiteY4" fmla="*/ 821266 h 982133"/>
              <a:gd name="connsiteX5" fmla="*/ 1227850 w 1227850"/>
              <a:gd name="connsiteY5" fmla="*/ 355600 h 982133"/>
              <a:gd name="connsiteX6" fmla="*/ 931516 w 1227850"/>
              <a:gd name="connsiteY6" fmla="*/ 25400 h 982133"/>
              <a:gd name="connsiteX7" fmla="*/ 389650 w 1227850"/>
              <a:gd name="connsiteY7" fmla="*/ 0 h 982133"/>
              <a:gd name="connsiteX8" fmla="*/ 67916 w 1227850"/>
              <a:gd name="connsiteY8" fmla="*/ 84666 h 982133"/>
              <a:gd name="connsiteX0" fmla="*/ 67916 w 1227850"/>
              <a:gd name="connsiteY0" fmla="*/ 84666 h 1019300"/>
              <a:gd name="connsiteX1" fmla="*/ 67916 w 1227850"/>
              <a:gd name="connsiteY1" fmla="*/ 584200 h 1019300"/>
              <a:gd name="connsiteX2" fmla="*/ 431983 w 1227850"/>
              <a:gd name="connsiteY2" fmla="*/ 948266 h 1019300"/>
              <a:gd name="connsiteX3" fmla="*/ 923050 w 1227850"/>
              <a:gd name="connsiteY3" fmla="*/ 982133 h 1019300"/>
              <a:gd name="connsiteX4" fmla="*/ 1227850 w 1227850"/>
              <a:gd name="connsiteY4" fmla="*/ 821266 h 1019300"/>
              <a:gd name="connsiteX5" fmla="*/ 1227850 w 1227850"/>
              <a:gd name="connsiteY5" fmla="*/ 355600 h 1019300"/>
              <a:gd name="connsiteX6" fmla="*/ 931516 w 1227850"/>
              <a:gd name="connsiteY6" fmla="*/ 25400 h 1019300"/>
              <a:gd name="connsiteX7" fmla="*/ 389650 w 1227850"/>
              <a:gd name="connsiteY7" fmla="*/ 0 h 1019300"/>
              <a:gd name="connsiteX8" fmla="*/ 67916 w 1227850"/>
              <a:gd name="connsiteY8" fmla="*/ 84666 h 1019300"/>
              <a:gd name="connsiteX0" fmla="*/ 67916 w 1227850"/>
              <a:gd name="connsiteY0" fmla="*/ 84666 h 1012502"/>
              <a:gd name="connsiteX1" fmla="*/ 67916 w 1227850"/>
              <a:gd name="connsiteY1" fmla="*/ 584200 h 1012502"/>
              <a:gd name="connsiteX2" fmla="*/ 431983 w 1227850"/>
              <a:gd name="connsiteY2" fmla="*/ 948266 h 1012502"/>
              <a:gd name="connsiteX3" fmla="*/ 923050 w 1227850"/>
              <a:gd name="connsiteY3" fmla="*/ 982133 h 1012502"/>
              <a:gd name="connsiteX4" fmla="*/ 1227850 w 1227850"/>
              <a:gd name="connsiteY4" fmla="*/ 821266 h 1012502"/>
              <a:gd name="connsiteX5" fmla="*/ 1227850 w 1227850"/>
              <a:gd name="connsiteY5" fmla="*/ 355600 h 1012502"/>
              <a:gd name="connsiteX6" fmla="*/ 931516 w 1227850"/>
              <a:gd name="connsiteY6" fmla="*/ 25400 h 1012502"/>
              <a:gd name="connsiteX7" fmla="*/ 389650 w 1227850"/>
              <a:gd name="connsiteY7" fmla="*/ 0 h 1012502"/>
              <a:gd name="connsiteX8" fmla="*/ 67916 w 1227850"/>
              <a:gd name="connsiteY8" fmla="*/ 84666 h 1012502"/>
              <a:gd name="connsiteX0" fmla="*/ 67916 w 1286073"/>
              <a:gd name="connsiteY0" fmla="*/ 84666 h 1012502"/>
              <a:gd name="connsiteX1" fmla="*/ 67916 w 1286073"/>
              <a:gd name="connsiteY1" fmla="*/ 584200 h 1012502"/>
              <a:gd name="connsiteX2" fmla="*/ 431983 w 1286073"/>
              <a:gd name="connsiteY2" fmla="*/ 948266 h 1012502"/>
              <a:gd name="connsiteX3" fmla="*/ 923050 w 1286073"/>
              <a:gd name="connsiteY3" fmla="*/ 982133 h 1012502"/>
              <a:gd name="connsiteX4" fmla="*/ 1227850 w 1286073"/>
              <a:gd name="connsiteY4" fmla="*/ 821266 h 1012502"/>
              <a:gd name="connsiteX5" fmla="*/ 1227850 w 1286073"/>
              <a:gd name="connsiteY5" fmla="*/ 355600 h 1012502"/>
              <a:gd name="connsiteX6" fmla="*/ 931516 w 1286073"/>
              <a:gd name="connsiteY6" fmla="*/ 25400 h 1012502"/>
              <a:gd name="connsiteX7" fmla="*/ 389650 w 1286073"/>
              <a:gd name="connsiteY7" fmla="*/ 0 h 1012502"/>
              <a:gd name="connsiteX8" fmla="*/ 67916 w 1286073"/>
              <a:gd name="connsiteY8" fmla="*/ 84666 h 1012502"/>
              <a:gd name="connsiteX0" fmla="*/ 67916 w 1285317"/>
              <a:gd name="connsiteY0" fmla="*/ 84666 h 1012502"/>
              <a:gd name="connsiteX1" fmla="*/ 67916 w 1285317"/>
              <a:gd name="connsiteY1" fmla="*/ 584200 h 1012502"/>
              <a:gd name="connsiteX2" fmla="*/ 431983 w 1285317"/>
              <a:gd name="connsiteY2" fmla="*/ 948266 h 1012502"/>
              <a:gd name="connsiteX3" fmla="*/ 923050 w 1285317"/>
              <a:gd name="connsiteY3" fmla="*/ 982133 h 1012502"/>
              <a:gd name="connsiteX4" fmla="*/ 1227850 w 1285317"/>
              <a:gd name="connsiteY4" fmla="*/ 821266 h 1012502"/>
              <a:gd name="connsiteX5" fmla="*/ 1227850 w 1285317"/>
              <a:gd name="connsiteY5" fmla="*/ 355600 h 1012502"/>
              <a:gd name="connsiteX6" fmla="*/ 931516 w 1285317"/>
              <a:gd name="connsiteY6" fmla="*/ 25400 h 1012502"/>
              <a:gd name="connsiteX7" fmla="*/ 389650 w 1285317"/>
              <a:gd name="connsiteY7" fmla="*/ 0 h 1012502"/>
              <a:gd name="connsiteX8" fmla="*/ 67916 w 1285317"/>
              <a:gd name="connsiteY8" fmla="*/ 84666 h 1012502"/>
              <a:gd name="connsiteX0" fmla="*/ 67916 w 1285317"/>
              <a:gd name="connsiteY0" fmla="*/ 118641 h 1046477"/>
              <a:gd name="connsiteX1" fmla="*/ 67916 w 1285317"/>
              <a:gd name="connsiteY1" fmla="*/ 618175 h 1046477"/>
              <a:gd name="connsiteX2" fmla="*/ 431983 w 1285317"/>
              <a:gd name="connsiteY2" fmla="*/ 982241 h 1046477"/>
              <a:gd name="connsiteX3" fmla="*/ 923050 w 1285317"/>
              <a:gd name="connsiteY3" fmla="*/ 1016108 h 1046477"/>
              <a:gd name="connsiteX4" fmla="*/ 1227850 w 1285317"/>
              <a:gd name="connsiteY4" fmla="*/ 855241 h 1046477"/>
              <a:gd name="connsiteX5" fmla="*/ 1227850 w 1285317"/>
              <a:gd name="connsiteY5" fmla="*/ 389575 h 1046477"/>
              <a:gd name="connsiteX6" fmla="*/ 931516 w 1285317"/>
              <a:gd name="connsiteY6" fmla="*/ 59375 h 1046477"/>
              <a:gd name="connsiteX7" fmla="*/ 389650 w 1285317"/>
              <a:gd name="connsiteY7" fmla="*/ 33975 h 1046477"/>
              <a:gd name="connsiteX8" fmla="*/ 67916 w 1285317"/>
              <a:gd name="connsiteY8" fmla="*/ 118641 h 1046477"/>
              <a:gd name="connsiteX0" fmla="*/ 67916 w 1285317"/>
              <a:gd name="connsiteY0" fmla="*/ 118641 h 1046477"/>
              <a:gd name="connsiteX1" fmla="*/ 67916 w 1285317"/>
              <a:gd name="connsiteY1" fmla="*/ 618175 h 1046477"/>
              <a:gd name="connsiteX2" fmla="*/ 431983 w 1285317"/>
              <a:gd name="connsiteY2" fmla="*/ 982241 h 1046477"/>
              <a:gd name="connsiteX3" fmla="*/ 923050 w 1285317"/>
              <a:gd name="connsiteY3" fmla="*/ 1016108 h 1046477"/>
              <a:gd name="connsiteX4" fmla="*/ 1227850 w 1285317"/>
              <a:gd name="connsiteY4" fmla="*/ 855241 h 1046477"/>
              <a:gd name="connsiteX5" fmla="*/ 1227850 w 1285317"/>
              <a:gd name="connsiteY5" fmla="*/ 389575 h 1046477"/>
              <a:gd name="connsiteX6" fmla="*/ 931516 w 1285317"/>
              <a:gd name="connsiteY6" fmla="*/ 59375 h 1046477"/>
              <a:gd name="connsiteX7" fmla="*/ 389650 w 1285317"/>
              <a:gd name="connsiteY7" fmla="*/ 33975 h 1046477"/>
              <a:gd name="connsiteX8" fmla="*/ 67916 w 1285317"/>
              <a:gd name="connsiteY8" fmla="*/ 118641 h 1046477"/>
              <a:gd name="connsiteX0" fmla="*/ 67916 w 1285317"/>
              <a:gd name="connsiteY0" fmla="*/ 97899 h 1025735"/>
              <a:gd name="connsiteX1" fmla="*/ 67916 w 1285317"/>
              <a:gd name="connsiteY1" fmla="*/ 597433 h 1025735"/>
              <a:gd name="connsiteX2" fmla="*/ 431983 w 1285317"/>
              <a:gd name="connsiteY2" fmla="*/ 961499 h 1025735"/>
              <a:gd name="connsiteX3" fmla="*/ 923050 w 1285317"/>
              <a:gd name="connsiteY3" fmla="*/ 995366 h 1025735"/>
              <a:gd name="connsiteX4" fmla="*/ 1227850 w 1285317"/>
              <a:gd name="connsiteY4" fmla="*/ 834499 h 1025735"/>
              <a:gd name="connsiteX5" fmla="*/ 1227850 w 1285317"/>
              <a:gd name="connsiteY5" fmla="*/ 368833 h 1025735"/>
              <a:gd name="connsiteX6" fmla="*/ 931516 w 1285317"/>
              <a:gd name="connsiteY6" fmla="*/ 38633 h 1025735"/>
              <a:gd name="connsiteX7" fmla="*/ 389650 w 1285317"/>
              <a:gd name="connsiteY7" fmla="*/ 13233 h 1025735"/>
              <a:gd name="connsiteX8" fmla="*/ 67916 w 1285317"/>
              <a:gd name="connsiteY8" fmla="*/ 97899 h 1025735"/>
              <a:gd name="connsiteX0" fmla="*/ 67916 w 1285317"/>
              <a:gd name="connsiteY0" fmla="*/ 97899 h 1025735"/>
              <a:gd name="connsiteX1" fmla="*/ 67916 w 1285317"/>
              <a:gd name="connsiteY1" fmla="*/ 597433 h 1025735"/>
              <a:gd name="connsiteX2" fmla="*/ 431983 w 1285317"/>
              <a:gd name="connsiteY2" fmla="*/ 961499 h 1025735"/>
              <a:gd name="connsiteX3" fmla="*/ 923050 w 1285317"/>
              <a:gd name="connsiteY3" fmla="*/ 995366 h 1025735"/>
              <a:gd name="connsiteX4" fmla="*/ 1227850 w 1285317"/>
              <a:gd name="connsiteY4" fmla="*/ 834499 h 1025735"/>
              <a:gd name="connsiteX5" fmla="*/ 1227850 w 1285317"/>
              <a:gd name="connsiteY5" fmla="*/ 368833 h 1025735"/>
              <a:gd name="connsiteX6" fmla="*/ 931516 w 1285317"/>
              <a:gd name="connsiteY6" fmla="*/ 38633 h 1025735"/>
              <a:gd name="connsiteX7" fmla="*/ 389650 w 1285317"/>
              <a:gd name="connsiteY7" fmla="*/ 13233 h 1025735"/>
              <a:gd name="connsiteX8" fmla="*/ 67916 w 1285317"/>
              <a:gd name="connsiteY8" fmla="*/ 97899 h 1025735"/>
              <a:gd name="connsiteX0" fmla="*/ 67916 w 1285317"/>
              <a:gd name="connsiteY0" fmla="*/ 97899 h 1025735"/>
              <a:gd name="connsiteX1" fmla="*/ 67916 w 1285317"/>
              <a:gd name="connsiteY1" fmla="*/ 597433 h 1025735"/>
              <a:gd name="connsiteX2" fmla="*/ 431983 w 1285317"/>
              <a:gd name="connsiteY2" fmla="*/ 961499 h 1025735"/>
              <a:gd name="connsiteX3" fmla="*/ 923050 w 1285317"/>
              <a:gd name="connsiteY3" fmla="*/ 995366 h 1025735"/>
              <a:gd name="connsiteX4" fmla="*/ 1227850 w 1285317"/>
              <a:gd name="connsiteY4" fmla="*/ 834499 h 1025735"/>
              <a:gd name="connsiteX5" fmla="*/ 1227850 w 1285317"/>
              <a:gd name="connsiteY5" fmla="*/ 368833 h 1025735"/>
              <a:gd name="connsiteX6" fmla="*/ 931516 w 1285317"/>
              <a:gd name="connsiteY6" fmla="*/ 38633 h 1025735"/>
              <a:gd name="connsiteX7" fmla="*/ 389650 w 1285317"/>
              <a:gd name="connsiteY7" fmla="*/ 13233 h 1025735"/>
              <a:gd name="connsiteX8" fmla="*/ 67916 w 1285317"/>
              <a:gd name="connsiteY8" fmla="*/ 97899 h 1025735"/>
              <a:gd name="connsiteX0" fmla="*/ 67916 w 1285317"/>
              <a:gd name="connsiteY0" fmla="*/ 97899 h 1025735"/>
              <a:gd name="connsiteX1" fmla="*/ 67916 w 1285317"/>
              <a:gd name="connsiteY1" fmla="*/ 597433 h 1025735"/>
              <a:gd name="connsiteX2" fmla="*/ 431983 w 1285317"/>
              <a:gd name="connsiteY2" fmla="*/ 961499 h 1025735"/>
              <a:gd name="connsiteX3" fmla="*/ 923050 w 1285317"/>
              <a:gd name="connsiteY3" fmla="*/ 995366 h 1025735"/>
              <a:gd name="connsiteX4" fmla="*/ 1227850 w 1285317"/>
              <a:gd name="connsiteY4" fmla="*/ 834499 h 1025735"/>
              <a:gd name="connsiteX5" fmla="*/ 1227850 w 1285317"/>
              <a:gd name="connsiteY5" fmla="*/ 368833 h 1025735"/>
              <a:gd name="connsiteX6" fmla="*/ 931516 w 1285317"/>
              <a:gd name="connsiteY6" fmla="*/ 38633 h 1025735"/>
              <a:gd name="connsiteX7" fmla="*/ 389650 w 1285317"/>
              <a:gd name="connsiteY7" fmla="*/ 13233 h 1025735"/>
              <a:gd name="connsiteX8" fmla="*/ 67916 w 1285317"/>
              <a:gd name="connsiteY8" fmla="*/ 97899 h 1025735"/>
              <a:gd name="connsiteX0" fmla="*/ 67916 w 1271625"/>
              <a:gd name="connsiteY0" fmla="*/ 92461 h 1020297"/>
              <a:gd name="connsiteX1" fmla="*/ 67916 w 1271625"/>
              <a:gd name="connsiteY1" fmla="*/ 591995 h 1020297"/>
              <a:gd name="connsiteX2" fmla="*/ 431983 w 1271625"/>
              <a:gd name="connsiteY2" fmla="*/ 956061 h 1020297"/>
              <a:gd name="connsiteX3" fmla="*/ 923050 w 1271625"/>
              <a:gd name="connsiteY3" fmla="*/ 989928 h 1020297"/>
              <a:gd name="connsiteX4" fmla="*/ 1227850 w 1271625"/>
              <a:gd name="connsiteY4" fmla="*/ 829061 h 1020297"/>
              <a:gd name="connsiteX5" fmla="*/ 1227850 w 1271625"/>
              <a:gd name="connsiteY5" fmla="*/ 363395 h 1020297"/>
              <a:gd name="connsiteX6" fmla="*/ 834996 w 1271625"/>
              <a:gd name="connsiteY6" fmla="*/ 195755 h 1020297"/>
              <a:gd name="connsiteX7" fmla="*/ 389650 w 1271625"/>
              <a:gd name="connsiteY7" fmla="*/ 7795 h 1020297"/>
              <a:gd name="connsiteX8" fmla="*/ 67916 w 1271625"/>
              <a:gd name="connsiteY8" fmla="*/ 92461 h 1020297"/>
              <a:gd name="connsiteX0" fmla="*/ 67916 w 1235962"/>
              <a:gd name="connsiteY0" fmla="*/ 92461 h 1020297"/>
              <a:gd name="connsiteX1" fmla="*/ 67916 w 1235962"/>
              <a:gd name="connsiteY1" fmla="*/ 591995 h 1020297"/>
              <a:gd name="connsiteX2" fmla="*/ 431983 w 1235962"/>
              <a:gd name="connsiteY2" fmla="*/ 956061 h 1020297"/>
              <a:gd name="connsiteX3" fmla="*/ 923050 w 1235962"/>
              <a:gd name="connsiteY3" fmla="*/ 989928 h 1020297"/>
              <a:gd name="connsiteX4" fmla="*/ 1227850 w 1235962"/>
              <a:gd name="connsiteY4" fmla="*/ 829061 h 1020297"/>
              <a:gd name="connsiteX5" fmla="*/ 1121170 w 1235962"/>
              <a:gd name="connsiteY5" fmla="*/ 536115 h 1020297"/>
              <a:gd name="connsiteX6" fmla="*/ 834996 w 1235962"/>
              <a:gd name="connsiteY6" fmla="*/ 195755 h 1020297"/>
              <a:gd name="connsiteX7" fmla="*/ 389650 w 1235962"/>
              <a:gd name="connsiteY7" fmla="*/ 7795 h 1020297"/>
              <a:gd name="connsiteX8" fmla="*/ 67916 w 1235962"/>
              <a:gd name="connsiteY8" fmla="*/ 92461 h 1020297"/>
              <a:gd name="connsiteX0" fmla="*/ 67916 w 1236861"/>
              <a:gd name="connsiteY0" fmla="*/ 92461 h 1009985"/>
              <a:gd name="connsiteX1" fmla="*/ 67916 w 1236861"/>
              <a:gd name="connsiteY1" fmla="*/ 591995 h 1009985"/>
              <a:gd name="connsiteX2" fmla="*/ 431983 w 1236861"/>
              <a:gd name="connsiteY2" fmla="*/ 956061 h 1009985"/>
              <a:gd name="connsiteX3" fmla="*/ 907810 w 1236861"/>
              <a:gd name="connsiteY3" fmla="*/ 974688 h 1009985"/>
              <a:gd name="connsiteX4" fmla="*/ 1227850 w 1236861"/>
              <a:gd name="connsiteY4" fmla="*/ 829061 h 1009985"/>
              <a:gd name="connsiteX5" fmla="*/ 1121170 w 1236861"/>
              <a:gd name="connsiteY5" fmla="*/ 536115 h 1009985"/>
              <a:gd name="connsiteX6" fmla="*/ 834996 w 1236861"/>
              <a:gd name="connsiteY6" fmla="*/ 195755 h 1009985"/>
              <a:gd name="connsiteX7" fmla="*/ 389650 w 1236861"/>
              <a:gd name="connsiteY7" fmla="*/ 7795 h 1009985"/>
              <a:gd name="connsiteX8" fmla="*/ 67916 w 1236861"/>
              <a:gd name="connsiteY8" fmla="*/ 92461 h 1009985"/>
              <a:gd name="connsiteX0" fmla="*/ 67916 w 1143615"/>
              <a:gd name="connsiteY0" fmla="*/ 92461 h 1001063"/>
              <a:gd name="connsiteX1" fmla="*/ 67916 w 1143615"/>
              <a:gd name="connsiteY1" fmla="*/ 591995 h 1001063"/>
              <a:gd name="connsiteX2" fmla="*/ 431983 w 1143615"/>
              <a:gd name="connsiteY2" fmla="*/ 956061 h 1001063"/>
              <a:gd name="connsiteX3" fmla="*/ 907810 w 1143615"/>
              <a:gd name="connsiteY3" fmla="*/ 974688 h 1001063"/>
              <a:gd name="connsiteX4" fmla="*/ 1100850 w 1143615"/>
              <a:gd name="connsiteY4" fmla="*/ 768101 h 1001063"/>
              <a:gd name="connsiteX5" fmla="*/ 1121170 w 1143615"/>
              <a:gd name="connsiteY5" fmla="*/ 536115 h 1001063"/>
              <a:gd name="connsiteX6" fmla="*/ 834996 w 1143615"/>
              <a:gd name="connsiteY6" fmla="*/ 195755 h 1001063"/>
              <a:gd name="connsiteX7" fmla="*/ 389650 w 1143615"/>
              <a:gd name="connsiteY7" fmla="*/ 7795 h 1001063"/>
              <a:gd name="connsiteX8" fmla="*/ 67916 w 1143615"/>
              <a:gd name="connsiteY8" fmla="*/ 92461 h 1001063"/>
              <a:gd name="connsiteX0" fmla="*/ 41604 w 1117303"/>
              <a:gd name="connsiteY0" fmla="*/ 92461 h 976890"/>
              <a:gd name="connsiteX1" fmla="*/ 41604 w 1117303"/>
              <a:gd name="connsiteY1" fmla="*/ 591995 h 976890"/>
              <a:gd name="connsiteX2" fmla="*/ 385351 w 1117303"/>
              <a:gd name="connsiteY2" fmla="*/ 859541 h 976890"/>
              <a:gd name="connsiteX3" fmla="*/ 881498 w 1117303"/>
              <a:gd name="connsiteY3" fmla="*/ 974688 h 976890"/>
              <a:gd name="connsiteX4" fmla="*/ 1074538 w 1117303"/>
              <a:gd name="connsiteY4" fmla="*/ 768101 h 976890"/>
              <a:gd name="connsiteX5" fmla="*/ 1094858 w 1117303"/>
              <a:gd name="connsiteY5" fmla="*/ 536115 h 976890"/>
              <a:gd name="connsiteX6" fmla="*/ 808684 w 1117303"/>
              <a:gd name="connsiteY6" fmla="*/ 195755 h 976890"/>
              <a:gd name="connsiteX7" fmla="*/ 363338 w 1117303"/>
              <a:gd name="connsiteY7" fmla="*/ 7795 h 976890"/>
              <a:gd name="connsiteX8" fmla="*/ 41604 w 1117303"/>
              <a:gd name="connsiteY8" fmla="*/ 92461 h 976890"/>
              <a:gd name="connsiteX0" fmla="*/ 44590 w 1120289"/>
              <a:gd name="connsiteY0" fmla="*/ 90682 h 975494"/>
              <a:gd name="connsiteX1" fmla="*/ 39510 w 1120289"/>
              <a:gd name="connsiteY1" fmla="*/ 514016 h 975494"/>
              <a:gd name="connsiteX2" fmla="*/ 388337 w 1120289"/>
              <a:gd name="connsiteY2" fmla="*/ 857762 h 975494"/>
              <a:gd name="connsiteX3" fmla="*/ 884484 w 1120289"/>
              <a:gd name="connsiteY3" fmla="*/ 972909 h 975494"/>
              <a:gd name="connsiteX4" fmla="*/ 1077524 w 1120289"/>
              <a:gd name="connsiteY4" fmla="*/ 766322 h 975494"/>
              <a:gd name="connsiteX5" fmla="*/ 1097844 w 1120289"/>
              <a:gd name="connsiteY5" fmla="*/ 534336 h 975494"/>
              <a:gd name="connsiteX6" fmla="*/ 811670 w 1120289"/>
              <a:gd name="connsiteY6" fmla="*/ 193976 h 975494"/>
              <a:gd name="connsiteX7" fmla="*/ 366324 w 1120289"/>
              <a:gd name="connsiteY7" fmla="*/ 6016 h 975494"/>
              <a:gd name="connsiteX8" fmla="*/ 44590 w 1120289"/>
              <a:gd name="connsiteY8" fmla="*/ 90682 h 975494"/>
              <a:gd name="connsiteX0" fmla="*/ 42830 w 1118529"/>
              <a:gd name="connsiteY0" fmla="*/ 46347 h 931159"/>
              <a:gd name="connsiteX1" fmla="*/ 37750 w 1118529"/>
              <a:gd name="connsiteY1" fmla="*/ 469681 h 931159"/>
              <a:gd name="connsiteX2" fmla="*/ 386577 w 1118529"/>
              <a:gd name="connsiteY2" fmla="*/ 813427 h 931159"/>
              <a:gd name="connsiteX3" fmla="*/ 882724 w 1118529"/>
              <a:gd name="connsiteY3" fmla="*/ 928574 h 931159"/>
              <a:gd name="connsiteX4" fmla="*/ 1075764 w 1118529"/>
              <a:gd name="connsiteY4" fmla="*/ 721987 h 931159"/>
              <a:gd name="connsiteX5" fmla="*/ 1096084 w 1118529"/>
              <a:gd name="connsiteY5" fmla="*/ 490001 h 931159"/>
              <a:gd name="connsiteX6" fmla="*/ 809910 w 1118529"/>
              <a:gd name="connsiteY6" fmla="*/ 149641 h 931159"/>
              <a:gd name="connsiteX7" fmla="*/ 334084 w 1118529"/>
              <a:gd name="connsiteY7" fmla="*/ 22641 h 931159"/>
              <a:gd name="connsiteX8" fmla="*/ 42830 w 1118529"/>
              <a:gd name="connsiteY8" fmla="*/ 46347 h 931159"/>
              <a:gd name="connsiteX0" fmla="*/ 42830 w 1122275"/>
              <a:gd name="connsiteY0" fmla="*/ 55295 h 940107"/>
              <a:gd name="connsiteX1" fmla="*/ 37750 w 1122275"/>
              <a:gd name="connsiteY1" fmla="*/ 478629 h 940107"/>
              <a:gd name="connsiteX2" fmla="*/ 386577 w 1122275"/>
              <a:gd name="connsiteY2" fmla="*/ 822375 h 940107"/>
              <a:gd name="connsiteX3" fmla="*/ 882724 w 1122275"/>
              <a:gd name="connsiteY3" fmla="*/ 937522 h 940107"/>
              <a:gd name="connsiteX4" fmla="*/ 1075764 w 1122275"/>
              <a:gd name="connsiteY4" fmla="*/ 730935 h 940107"/>
              <a:gd name="connsiteX5" fmla="*/ 1096084 w 1122275"/>
              <a:gd name="connsiteY5" fmla="*/ 498949 h 940107"/>
              <a:gd name="connsiteX6" fmla="*/ 759110 w 1122275"/>
              <a:gd name="connsiteY6" fmla="*/ 300829 h 940107"/>
              <a:gd name="connsiteX7" fmla="*/ 334084 w 1122275"/>
              <a:gd name="connsiteY7" fmla="*/ 31589 h 940107"/>
              <a:gd name="connsiteX8" fmla="*/ 42830 w 1122275"/>
              <a:gd name="connsiteY8" fmla="*/ 55295 h 940107"/>
              <a:gd name="connsiteX0" fmla="*/ 42830 w 1078861"/>
              <a:gd name="connsiteY0" fmla="*/ 55295 h 940107"/>
              <a:gd name="connsiteX1" fmla="*/ 37750 w 1078861"/>
              <a:gd name="connsiteY1" fmla="*/ 478629 h 940107"/>
              <a:gd name="connsiteX2" fmla="*/ 386577 w 1078861"/>
              <a:gd name="connsiteY2" fmla="*/ 822375 h 940107"/>
              <a:gd name="connsiteX3" fmla="*/ 882724 w 1078861"/>
              <a:gd name="connsiteY3" fmla="*/ 937522 h 940107"/>
              <a:gd name="connsiteX4" fmla="*/ 1075764 w 1078861"/>
              <a:gd name="connsiteY4" fmla="*/ 730935 h 940107"/>
              <a:gd name="connsiteX5" fmla="*/ 984324 w 1078861"/>
              <a:gd name="connsiteY5" fmla="*/ 570069 h 940107"/>
              <a:gd name="connsiteX6" fmla="*/ 759110 w 1078861"/>
              <a:gd name="connsiteY6" fmla="*/ 300829 h 940107"/>
              <a:gd name="connsiteX7" fmla="*/ 334084 w 1078861"/>
              <a:gd name="connsiteY7" fmla="*/ 31589 h 940107"/>
              <a:gd name="connsiteX8" fmla="*/ 42830 w 1078861"/>
              <a:gd name="connsiteY8" fmla="*/ 55295 h 940107"/>
              <a:gd name="connsiteX0" fmla="*/ 42830 w 1086626"/>
              <a:gd name="connsiteY0" fmla="*/ 55295 h 925429"/>
              <a:gd name="connsiteX1" fmla="*/ 37750 w 1086626"/>
              <a:gd name="connsiteY1" fmla="*/ 478629 h 925429"/>
              <a:gd name="connsiteX2" fmla="*/ 386577 w 1086626"/>
              <a:gd name="connsiteY2" fmla="*/ 822375 h 925429"/>
              <a:gd name="connsiteX3" fmla="*/ 745564 w 1086626"/>
              <a:gd name="connsiteY3" fmla="*/ 922282 h 925429"/>
              <a:gd name="connsiteX4" fmla="*/ 1075764 w 1086626"/>
              <a:gd name="connsiteY4" fmla="*/ 730935 h 925429"/>
              <a:gd name="connsiteX5" fmla="*/ 984324 w 1086626"/>
              <a:gd name="connsiteY5" fmla="*/ 570069 h 925429"/>
              <a:gd name="connsiteX6" fmla="*/ 759110 w 1086626"/>
              <a:gd name="connsiteY6" fmla="*/ 300829 h 925429"/>
              <a:gd name="connsiteX7" fmla="*/ 334084 w 1086626"/>
              <a:gd name="connsiteY7" fmla="*/ 31589 h 925429"/>
              <a:gd name="connsiteX8" fmla="*/ 42830 w 1086626"/>
              <a:gd name="connsiteY8" fmla="*/ 55295 h 925429"/>
              <a:gd name="connsiteX0" fmla="*/ 42830 w 1005566"/>
              <a:gd name="connsiteY0" fmla="*/ 55295 h 922591"/>
              <a:gd name="connsiteX1" fmla="*/ 37750 w 1005566"/>
              <a:gd name="connsiteY1" fmla="*/ 478629 h 922591"/>
              <a:gd name="connsiteX2" fmla="*/ 386577 w 1005566"/>
              <a:gd name="connsiteY2" fmla="*/ 822375 h 922591"/>
              <a:gd name="connsiteX3" fmla="*/ 745564 w 1005566"/>
              <a:gd name="connsiteY3" fmla="*/ 922282 h 922591"/>
              <a:gd name="connsiteX4" fmla="*/ 969084 w 1005566"/>
              <a:gd name="connsiteY4" fmla="*/ 842695 h 922591"/>
              <a:gd name="connsiteX5" fmla="*/ 984324 w 1005566"/>
              <a:gd name="connsiteY5" fmla="*/ 570069 h 922591"/>
              <a:gd name="connsiteX6" fmla="*/ 759110 w 1005566"/>
              <a:gd name="connsiteY6" fmla="*/ 300829 h 922591"/>
              <a:gd name="connsiteX7" fmla="*/ 334084 w 1005566"/>
              <a:gd name="connsiteY7" fmla="*/ 31589 h 922591"/>
              <a:gd name="connsiteX8" fmla="*/ 42830 w 1005566"/>
              <a:gd name="connsiteY8" fmla="*/ 55295 h 92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566" h="922591">
                <a:moveTo>
                  <a:pt x="42830" y="55295"/>
                </a:moveTo>
                <a:cubicBezTo>
                  <a:pt x="-6559" y="129802"/>
                  <a:pt x="-19541" y="350782"/>
                  <a:pt x="37750" y="478629"/>
                </a:cubicBezTo>
                <a:cubicBezTo>
                  <a:pt x="95041" y="606476"/>
                  <a:pt x="268608" y="748433"/>
                  <a:pt x="386577" y="822375"/>
                </a:cubicBezTo>
                <a:cubicBezTo>
                  <a:pt x="504546" y="896317"/>
                  <a:pt x="648480" y="918895"/>
                  <a:pt x="745564" y="922282"/>
                </a:cubicBezTo>
                <a:cubicBezTo>
                  <a:pt x="842648" y="925669"/>
                  <a:pt x="929291" y="901397"/>
                  <a:pt x="969084" y="842695"/>
                </a:cubicBezTo>
                <a:cubicBezTo>
                  <a:pt x="1008877" y="783993"/>
                  <a:pt x="1019320" y="660380"/>
                  <a:pt x="984324" y="570069"/>
                </a:cubicBezTo>
                <a:cubicBezTo>
                  <a:pt x="949328" y="479758"/>
                  <a:pt x="867483" y="390576"/>
                  <a:pt x="759110" y="300829"/>
                </a:cubicBezTo>
                <a:cubicBezTo>
                  <a:pt x="650737" y="211082"/>
                  <a:pt x="453464" y="72511"/>
                  <a:pt x="334084" y="31589"/>
                </a:cubicBezTo>
                <a:cubicBezTo>
                  <a:pt x="214704" y="-9333"/>
                  <a:pt x="92219" y="-19212"/>
                  <a:pt x="42830" y="55295"/>
                </a:cubicBezTo>
                <a:close/>
              </a:path>
            </a:pathLst>
          </a:custGeom>
          <a:solidFill>
            <a:srgbClr val="313B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A920054-ADB1-428A-9A8E-A117462CFBBA}"/>
              </a:ext>
            </a:extLst>
          </p:cNvPr>
          <p:cNvSpPr/>
          <p:nvPr/>
        </p:nvSpPr>
        <p:spPr>
          <a:xfrm>
            <a:off x="3402880" y="4006185"/>
            <a:ext cx="528250" cy="404725"/>
          </a:xfrm>
          <a:custGeom>
            <a:avLst/>
            <a:gdLst>
              <a:gd name="connsiteX0" fmla="*/ 22860 w 521970"/>
              <a:gd name="connsiteY0" fmla="*/ 99060 h 449580"/>
              <a:gd name="connsiteX1" fmla="*/ 0 w 521970"/>
              <a:gd name="connsiteY1" fmla="*/ 255270 h 449580"/>
              <a:gd name="connsiteX2" fmla="*/ 137160 w 521970"/>
              <a:gd name="connsiteY2" fmla="*/ 381000 h 449580"/>
              <a:gd name="connsiteX3" fmla="*/ 327660 w 521970"/>
              <a:gd name="connsiteY3" fmla="*/ 449580 h 449580"/>
              <a:gd name="connsiteX4" fmla="*/ 491490 w 521970"/>
              <a:gd name="connsiteY4" fmla="*/ 377190 h 449580"/>
              <a:gd name="connsiteX5" fmla="*/ 521970 w 521970"/>
              <a:gd name="connsiteY5" fmla="*/ 274320 h 449580"/>
              <a:gd name="connsiteX6" fmla="*/ 495300 w 521970"/>
              <a:gd name="connsiteY6" fmla="*/ 160020 h 449580"/>
              <a:gd name="connsiteX7" fmla="*/ 339090 w 521970"/>
              <a:gd name="connsiteY7" fmla="*/ 60960 h 449580"/>
              <a:gd name="connsiteX8" fmla="*/ 137160 w 521970"/>
              <a:gd name="connsiteY8" fmla="*/ 0 h 449580"/>
              <a:gd name="connsiteX9" fmla="*/ 22860 w 521970"/>
              <a:gd name="connsiteY9" fmla="*/ 99060 h 449580"/>
              <a:gd name="connsiteX0" fmla="*/ 22860 w 521970"/>
              <a:gd name="connsiteY0" fmla="*/ 99723 h 450243"/>
              <a:gd name="connsiteX1" fmla="*/ 0 w 521970"/>
              <a:gd name="connsiteY1" fmla="*/ 255933 h 450243"/>
              <a:gd name="connsiteX2" fmla="*/ 137160 w 521970"/>
              <a:gd name="connsiteY2" fmla="*/ 381663 h 450243"/>
              <a:gd name="connsiteX3" fmla="*/ 327660 w 521970"/>
              <a:gd name="connsiteY3" fmla="*/ 450243 h 450243"/>
              <a:gd name="connsiteX4" fmla="*/ 491490 w 521970"/>
              <a:gd name="connsiteY4" fmla="*/ 377853 h 450243"/>
              <a:gd name="connsiteX5" fmla="*/ 521970 w 521970"/>
              <a:gd name="connsiteY5" fmla="*/ 274983 h 450243"/>
              <a:gd name="connsiteX6" fmla="*/ 495300 w 521970"/>
              <a:gd name="connsiteY6" fmla="*/ 160683 h 450243"/>
              <a:gd name="connsiteX7" fmla="*/ 339090 w 521970"/>
              <a:gd name="connsiteY7" fmla="*/ 61623 h 450243"/>
              <a:gd name="connsiteX8" fmla="*/ 137160 w 521970"/>
              <a:gd name="connsiteY8" fmla="*/ 663 h 450243"/>
              <a:gd name="connsiteX9" fmla="*/ 22860 w 521970"/>
              <a:gd name="connsiteY9" fmla="*/ 99723 h 450243"/>
              <a:gd name="connsiteX0" fmla="*/ 30657 w 529767"/>
              <a:gd name="connsiteY0" fmla="*/ 99723 h 450243"/>
              <a:gd name="connsiteX1" fmla="*/ 7797 w 529767"/>
              <a:gd name="connsiteY1" fmla="*/ 255933 h 450243"/>
              <a:gd name="connsiteX2" fmla="*/ 144957 w 529767"/>
              <a:gd name="connsiteY2" fmla="*/ 381663 h 450243"/>
              <a:gd name="connsiteX3" fmla="*/ 335457 w 529767"/>
              <a:gd name="connsiteY3" fmla="*/ 450243 h 450243"/>
              <a:gd name="connsiteX4" fmla="*/ 499287 w 529767"/>
              <a:gd name="connsiteY4" fmla="*/ 377853 h 450243"/>
              <a:gd name="connsiteX5" fmla="*/ 529767 w 529767"/>
              <a:gd name="connsiteY5" fmla="*/ 274983 h 450243"/>
              <a:gd name="connsiteX6" fmla="*/ 503097 w 529767"/>
              <a:gd name="connsiteY6" fmla="*/ 160683 h 450243"/>
              <a:gd name="connsiteX7" fmla="*/ 346887 w 529767"/>
              <a:gd name="connsiteY7" fmla="*/ 61623 h 450243"/>
              <a:gd name="connsiteX8" fmla="*/ 144957 w 529767"/>
              <a:gd name="connsiteY8" fmla="*/ 663 h 450243"/>
              <a:gd name="connsiteX9" fmla="*/ 30657 w 529767"/>
              <a:gd name="connsiteY9" fmla="*/ 99723 h 450243"/>
              <a:gd name="connsiteX0" fmla="*/ 42422 w 541532"/>
              <a:gd name="connsiteY0" fmla="*/ 99723 h 450243"/>
              <a:gd name="connsiteX1" fmla="*/ 19562 w 541532"/>
              <a:gd name="connsiteY1" fmla="*/ 255933 h 450243"/>
              <a:gd name="connsiteX2" fmla="*/ 156722 w 541532"/>
              <a:gd name="connsiteY2" fmla="*/ 381663 h 450243"/>
              <a:gd name="connsiteX3" fmla="*/ 347222 w 541532"/>
              <a:gd name="connsiteY3" fmla="*/ 450243 h 450243"/>
              <a:gd name="connsiteX4" fmla="*/ 511052 w 541532"/>
              <a:gd name="connsiteY4" fmla="*/ 377853 h 450243"/>
              <a:gd name="connsiteX5" fmla="*/ 541532 w 541532"/>
              <a:gd name="connsiteY5" fmla="*/ 274983 h 450243"/>
              <a:gd name="connsiteX6" fmla="*/ 514862 w 541532"/>
              <a:gd name="connsiteY6" fmla="*/ 160683 h 450243"/>
              <a:gd name="connsiteX7" fmla="*/ 358652 w 541532"/>
              <a:gd name="connsiteY7" fmla="*/ 61623 h 450243"/>
              <a:gd name="connsiteX8" fmla="*/ 156722 w 541532"/>
              <a:gd name="connsiteY8" fmla="*/ 663 h 450243"/>
              <a:gd name="connsiteX9" fmla="*/ 42422 w 541532"/>
              <a:gd name="connsiteY9" fmla="*/ 99723 h 450243"/>
              <a:gd name="connsiteX0" fmla="*/ 42422 w 541532"/>
              <a:gd name="connsiteY0" fmla="*/ 99723 h 450253"/>
              <a:gd name="connsiteX1" fmla="*/ 19562 w 541532"/>
              <a:gd name="connsiteY1" fmla="*/ 255933 h 450253"/>
              <a:gd name="connsiteX2" fmla="*/ 156722 w 541532"/>
              <a:gd name="connsiteY2" fmla="*/ 381663 h 450253"/>
              <a:gd name="connsiteX3" fmla="*/ 347222 w 541532"/>
              <a:gd name="connsiteY3" fmla="*/ 450243 h 450253"/>
              <a:gd name="connsiteX4" fmla="*/ 511052 w 541532"/>
              <a:gd name="connsiteY4" fmla="*/ 377853 h 450253"/>
              <a:gd name="connsiteX5" fmla="*/ 541532 w 541532"/>
              <a:gd name="connsiteY5" fmla="*/ 274983 h 450253"/>
              <a:gd name="connsiteX6" fmla="*/ 514862 w 541532"/>
              <a:gd name="connsiteY6" fmla="*/ 160683 h 450253"/>
              <a:gd name="connsiteX7" fmla="*/ 358652 w 541532"/>
              <a:gd name="connsiteY7" fmla="*/ 61623 h 450253"/>
              <a:gd name="connsiteX8" fmla="*/ 156722 w 541532"/>
              <a:gd name="connsiteY8" fmla="*/ 663 h 450253"/>
              <a:gd name="connsiteX9" fmla="*/ 42422 w 541532"/>
              <a:gd name="connsiteY9" fmla="*/ 99723 h 450253"/>
              <a:gd name="connsiteX0" fmla="*/ 42422 w 541532"/>
              <a:gd name="connsiteY0" fmla="*/ 99723 h 455799"/>
              <a:gd name="connsiteX1" fmla="*/ 19562 w 541532"/>
              <a:gd name="connsiteY1" fmla="*/ 255933 h 455799"/>
              <a:gd name="connsiteX2" fmla="*/ 156722 w 541532"/>
              <a:gd name="connsiteY2" fmla="*/ 381663 h 455799"/>
              <a:gd name="connsiteX3" fmla="*/ 347222 w 541532"/>
              <a:gd name="connsiteY3" fmla="*/ 450243 h 455799"/>
              <a:gd name="connsiteX4" fmla="*/ 511052 w 541532"/>
              <a:gd name="connsiteY4" fmla="*/ 377853 h 455799"/>
              <a:gd name="connsiteX5" fmla="*/ 541532 w 541532"/>
              <a:gd name="connsiteY5" fmla="*/ 274983 h 455799"/>
              <a:gd name="connsiteX6" fmla="*/ 514862 w 541532"/>
              <a:gd name="connsiteY6" fmla="*/ 160683 h 455799"/>
              <a:gd name="connsiteX7" fmla="*/ 358652 w 541532"/>
              <a:gd name="connsiteY7" fmla="*/ 61623 h 455799"/>
              <a:gd name="connsiteX8" fmla="*/ 156722 w 541532"/>
              <a:gd name="connsiteY8" fmla="*/ 663 h 455799"/>
              <a:gd name="connsiteX9" fmla="*/ 42422 w 541532"/>
              <a:gd name="connsiteY9" fmla="*/ 99723 h 455799"/>
              <a:gd name="connsiteX0" fmla="*/ 42422 w 546591"/>
              <a:gd name="connsiteY0" fmla="*/ 99723 h 455799"/>
              <a:gd name="connsiteX1" fmla="*/ 19562 w 546591"/>
              <a:gd name="connsiteY1" fmla="*/ 255933 h 455799"/>
              <a:gd name="connsiteX2" fmla="*/ 156722 w 546591"/>
              <a:gd name="connsiteY2" fmla="*/ 381663 h 455799"/>
              <a:gd name="connsiteX3" fmla="*/ 347222 w 546591"/>
              <a:gd name="connsiteY3" fmla="*/ 450243 h 455799"/>
              <a:gd name="connsiteX4" fmla="*/ 511052 w 546591"/>
              <a:gd name="connsiteY4" fmla="*/ 377853 h 455799"/>
              <a:gd name="connsiteX5" fmla="*/ 541532 w 546591"/>
              <a:gd name="connsiteY5" fmla="*/ 274983 h 455799"/>
              <a:gd name="connsiteX6" fmla="*/ 514862 w 546591"/>
              <a:gd name="connsiteY6" fmla="*/ 160683 h 455799"/>
              <a:gd name="connsiteX7" fmla="*/ 358652 w 546591"/>
              <a:gd name="connsiteY7" fmla="*/ 61623 h 455799"/>
              <a:gd name="connsiteX8" fmla="*/ 156722 w 546591"/>
              <a:gd name="connsiteY8" fmla="*/ 663 h 455799"/>
              <a:gd name="connsiteX9" fmla="*/ 42422 w 546591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3952"/>
              <a:gd name="connsiteY0" fmla="*/ 99723 h 424525"/>
              <a:gd name="connsiteX1" fmla="*/ 19562 w 543952"/>
              <a:gd name="connsiteY1" fmla="*/ 255933 h 424525"/>
              <a:gd name="connsiteX2" fmla="*/ 156722 w 543952"/>
              <a:gd name="connsiteY2" fmla="*/ 381663 h 424525"/>
              <a:gd name="connsiteX3" fmla="*/ 406277 w 543952"/>
              <a:gd name="connsiteY3" fmla="*/ 415953 h 424525"/>
              <a:gd name="connsiteX4" fmla="*/ 511052 w 543952"/>
              <a:gd name="connsiteY4" fmla="*/ 377853 h 424525"/>
              <a:gd name="connsiteX5" fmla="*/ 541532 w 543952"/>
              <a:gd name="connsiteY5" fmla="*/ 274983 h 424525"/>
              <a:gd name="connsiteX6" fmla="*/ 514862 w 543952"/>
              <a:gd name="connsiteY6" fmla="*/ 160683 h 424525"/>
              <a:gd name="connsiteX7" fmla="*/ 358652 w 543952"/>
              <a:gd name="connsiteY7" fmla="*/ 61623 h 424525"/>
              <a:gd name="connsiteX8" fmla="*/ 156722 w 543952"/>
              <a:gd name="connsiteY8" fmla="*/ 663 h 424525"/>
              <a:gd name="connsiteX9" fmla="*/ 42422 w 543952"/>
              <a:gd name="connsiteY9" fmla="*/ 99723 h 424525"/>
              <a:gd name="connsiteX0" fmla="*/ 31215 w 532745"/>
              <a:gd name="connsiteY0" fmla="*/ 99723 h 418731"/>
              <a:gd name="connsiteX1" fmla="*/ 8355 w 532745"/>
              <a:gd name="connsiteY1" fmla="*/ 255933 h 418731"/>
              <a:gd name="connsiteX2" fmla="*/ 153135 w 532745"/>
              <a:gd name="connsiteY2" fmla="*/ 309273 h 418731"/>
              <a:gd name="connsiteX3" fmla="*/ 395070 w 532745"/>
              <a:gd name="connsiteY3" fmla="*/ 415953 h 418731"/>
              <a:gd name="connsiteX4" fmla="*/ 499845 w 532745"/>
              <a:gd name="connsiteY4" fmla="*/ 377853 h 418731"/>
              <a:gd name="connsiteX5" fmla="*/ 530325 w 532745"/>
              <a:gd name="connsiteY5" fmla="*/ 274983 h 418731"/>
              <a:gd name="connsiteX6" fmla="*/ 503655 w 532745"/>
              <a:gd name="connsiteY6" fmla="*/ 160683 h 418731"/>
              <a:gd name="connsiteX7" fmla="*/ 347445 w 532745"/>
              <a:gd name="connsiteY7" fmla="*/ 61623 h 418731"/>
              <a:gd name="connsiteX8" fmla="*/ 145515 w 532745"/>
              <a:gd name="connsiteY8" fmla="*/ 663 h 418731"/>
              <a:gd name="connsiteX9" fmla="*/ 31215 w 532745"/>
              <a:gd name="connsiteY9" fmla="*/ 99723 h 418731"/>
              <a:gd name="connsiteX0" fmla="*/ 0 w 501530"/>
              <a:gd name="connsiteY0" fmla="*/ 99723 h 418731"/>
              <a:gd name="connsiteX1" fmla="*/ 121920 w 501530"/>
              <a:gd name="connsiteY1" fmla="*/ 309273 h 418731"/>
              <a:gd name="connsiteX2" fmla="*/ 363855 w 501530"/>
              <a:gd name="connsiteY2" fmla="*/ 415953 h 418731"/>
              <a:gd name="connsiteX3" fmla="*/ 468630 w 501530"/>
              <a:gd name="connsiteY3" fmla="*/ 377853 h 418731"/>
              <a:gd name="connsiteX4" fmla="*/ 499110 w 501530"/>
              <a:gd name="connsiteY4" fmla="*/ 274983 h 418731"/>
              <a:gd name="connsiteX5" fmla="*/ 472440 w 501530"/>
              <a:gd name="connsiteY5" fmla="*/ 160683 h 418731"/>
              <a:gd name="connsiteX6" fmla="*/ 316230 w 501530"/>
              <a:gd name="connsiteY6" fmla="*/ 61623 h 418731"/>
              <a:gd name="connsiteX7" fmla="*/ 114300 w 501530"/>
              <a:gd name="connsiteY7" fmla="*/ 663 h 418731"/>
              <a:gd name="connsiteX8" fmla="*/ 0 w 501530"/>
              <a:gd name="connsiteY8" fmla="*/ 99723 h 418731"/>
              <a:gd name="connsiteX0" fmla="*/ 8773 w 510303"/>
              <a:gd name="connsiteY0" fmla="*/ 99723 h 422313"/>
              <a:gd name="connsiteX1" fmla="*/ 48778 w 510303"/>
              <a:gd name="connsiteY1" fmla="*/ 252123 h 422313"/>
              <a:gd name="connsiteX2" fmla="*/ 372628 w 510303"/>
              <a:gd name="connsiteY2" fmla="*/ 415953 h 422313"/>
              <a:gd name="connsiteX3" fmla="*/ 477403 w 510303"/>
              <a:gd name="connsiteY3" fmla="*/ 377853 h 422313"/>
              <a:gd name="connsiteX4" fmla="*/ 507883 w 510303"/>
              <a:gd name="connsiteY4" fmla="*/ 274983 h 422313"/>
              <a:gd name="connsiteX5" fmla="*/ 481213 w 510303"/>
              <a:gd name="connsiteY5" fmla="*/ 160683 h 422313"/>
              <a:gd name="connsiteX6" fmla="*/ 325003 w 510303"/>
              <a:gd name="connsiteY6" fmla="*/ 61623 h 422313"/>
              <a:gd name="connsiteX7" fmla="*/ 123073 w 510303"/>
              <a:gd name="connsiteY7" fmla="*/ 663 h 422313"/>
              <a:gd name="connsiteX8" fmla="*/ 8773 w 510303"/>
              <a:gd name="connsiteY8" fmla="*/ 99723 h 422313"/>
              <a:gd name="connsiteX0" fmla="*/ 60624 w 562154"/>
              <a:gd name="connsiteY0" fmla="*/ 99723 h 422313"/>
              <a:gd name="connsiteX1" fmla="*/ 100629 w 562154"/>
              <a:gd name="connsiteY1" fmla="*/ 252123 h 422313"/>
              <a:gd name="connsiteX2" fmla="*/ 424479 w 562154"/>
              <a:gd name="connsiteY2" fmla="*/ 415953 h 422313"/>
              <a:gd name="connsiteX3" fmla="*/ 529254 w 562154"/>
              <a:gd name="connsiteY3" fmla="*/ 377853 h 422313"/>
              <a:gd name="connsiteX4" fmla="*/ 559734 w 562154"/>
              <a:gd name="connsiteY4" fmla="*/ 274983 h 422313"/>
              <a:gd name="connsiteX5" fmla="*/ 533064 w 562154"/>
              <a:gd name="connsiteY5" fmla="*/ 160683 h 422313"/>
              <a:gd name="connsiteX6" fmla="*/ 376854 w 562154"/>
              <a:gd name="connsiteY6" fmla="*/ 61623 h 422313"/>
              <a:gd name="connsiteX7" fmla="*/ 174924 w 562154"/>
              <a:gd name="connsiteY7" fmla="*/ 663 h 422313"/>
              <a:gd name="connsiteX8" fmla="*/ 60624 w 562154"/>
              <a:gd name="connsiteY8" fmla="*/ 99723 h 422313"/>
              <a:gd name="connsiteX0" fmla="*/ 42791 w 544321"/>
              <a:gd name="connsiteY0" fmla="*/ 99723 h 421195"/>
              <a:gd name="connsiteX1" fmla="*/ 109466 w 544321"/>
              <a:gd name="connsiteY1" fmla="*/ 269268 h 421195"/>
              <a:gd name="connsiteX2" fmla="*/ 406646 w 544321"/>
              <a:gd name="connsiteY2" fmla="*/ 415953 h 421195"/>
              <a:gd name="connsiteX3" fmla="*/ 511421 w 544321"/>
              <a:gd name="connsiteY3" fmla="*/ 377853 h 421195"/>
              <a:gd name="connsiteX4" fmla="*/ 541901 w 544321"/>
              <a:gd name="connsiteY4" fmla="*/ 274983 h 421195"/>
              <a:gd name="connsiteX5" fmla="*/ 515231 w 544321"/>
              <a:gd name="connsiteY5" fmla="*/ 160683 h 421195"/>
              <a:gd name="connsiteX6" fmla="*/ 359021 w 544321"/>
              <a:gd name="connsiteY6" fmla="*/ 61623 h 421195"/>
              <a:gd name="connsiteX7" fmla="*/ 157091 w 544321"/>
              <a:gd name="connsiteY7" fmla="*/ 663 h 421195"/>
              <a:gd name="connsiteX8" fmla="*/ 42791 w 544321"/>
              <a:gd name="connsiteY8" fmla="*/ 99723 h 421195"/>
              <a:gd name="connsiteX0" fmla="*/ 47913 w 549443"/>
              <a:gd name="connsiteY0" fmla="*/ 99723 h 421195"/>
              <a:gd name="connsiteX1" fmla="*/ 114588 w 549443"/>
              <a:gd name="connsiteY1" fmla="*/ 269268 h 421195"/>
              <a:gd name="connsiteX2" fmla="*/ 411768 w 549443"/>
              <a:gd name="connsiteY2" fmla="*/ 415953 h 421195"/>
              <a:gd name="connsiteX3" fmla="*/ 516543 w 549443"/>
              <a:gd name="connsiteY3" fmla="*/ 377853 h 421195"/>
              <a:gd name="connsiteX4" fmla="*/ 547023 w 549443"/>
              <a:gd name="connsiteY4" fmla="*/ 274983 h 421195"/>
              <a:gd name="connsiteX5" fmla="*/ 520353 w 549443"/>
              <a:gd name="connsiteY5" fmla="*/ 160683 h 421195"/>
              <a:gd name="connsiteX6" fmla="*/ 364143 w 549443"/>
              <a:gd name="connsiteY6" fmla="*/ 61623 h 421195"/>
              <a:gd name="connsiteX7" fmla="*/ 162213 w 549443"/>
              <a:gd name="connsiteY7" fmla="*/ 663 h 421195"/>
              <a:gd name="connsiteX8" fmla="*/ 47913 w 549443"/>
              <a:gd name="connsiteY8" fmla="*/ 99723 h 421195"/>
              <a:gd name="connsiteX0" fmla="*/ 15627 w 517157"/>
              <a:gd name="connsiteY0" fmla="*/ 99723 h 421195"/>
              <a:gd name="connsiteX1" fmla="*/ 82302 w 517157"/>
              <a:gd name="connsiteY1" fmla="*/ 269268 h 421195"/>
              <a:gd name="connsiteX2" fmla="*/ 379482 w 517157"/>
              <a:gd name="connsiteY2" fmla="*/ 415953 h 421195"/>
              <a:gd name="connsiteX3" fmla="*/ 484257 w 517157"/>
              <a:gd name="connsiteY3" fmla="*/ 377853 h 421195"/>
              <a:gd name="connsiteX4" fmla="*/ 514737 w 517157"/>
              <a:gd name="connsiteY4" fmla="*/ 274983 h 421195"/>
              <a:gd name="connsiteX5" fmla="*/ 488067 w 517157"/>
              <a:gd name="connsiteY5" fmla="*/ 160683 h 421195"/>
              <a:gd name="connsiteX6" fmla="*/ 331857 w 517157"/>
              <a:gd name="connsiteY6" fmla="*/ 61623 h 421195"/>
              <a:gd name="connsiteX7" fmla="*/ 129927 w 517157"/>
              <a:gd name="connsiteY7" fmla="*/ 663 h 421195"/>
              <a:gd name="connsiteX8" fmla="*/ 15627 w 517157"/>
              <a:gd name="connsiteY8" fmla="*/ 99723 h 421195"/>
              <a:gd name="connsiteX0" fmla="*/ 15627 w 502936"/>
              <a:gd name="connsiteY0" fmla="*/ 99723 h 423756"/>
              <a:gd name="connsiteX1" fmla="*/ 82302 w 502936"/>
              <a:gd name="connsiteY1" fmla="*/ 269268 h 423756"/>
              <a:gd name="connsiteX2" fmla="*/ 379482 w 502936"/>
              <a:gd name="connsiteY2" fmla="*/ 415953 h 423756"/>
              <a:gd name="connsiteX3" fmla="*/ 484257 w 502936"/>
              <a:gd name="connsiteY3" fmla="*/ 377853 h 423756"/>
              <a:gd name="connsiteX4" fmla="*/ 488067 w 502936"/>
              <a:gd name="connsiteY4" fmla="*/ 160683 h 423756"/>
              <a:gd name="connsiteX5" fmla="*/ 331857 w 502936"/>
              <a:gd name="connsiteY5" fmla="*/ 61623 h 423756"/>
              <a:gd name="connsiteX6" fmla="*/ 129927 w 502936"/>
              <a:gd name="connsiteY6" fmla="*/ 663 h 423756"/>
              <a:gd name="connsiteX7" fmla="*/ 15627 w 502936"/>
              <a:gd name="connsiteY7" fmla="*/ 99723 h 423756"/>
              <a:gd name="connsiteX0" fmla="*/ 15627 w 505107"/>
              <a:gd name="connsiteY0" fmla="*/ 99723 h 423756"/>
              <a:gd name="connsiteX1" fmla="*/ 82302 w 505107"/>
              <a:gd name="connsiteY1" fmla="*/ 269268 h 423756"/>
              <a:gd name="connsiteX2" fmla="*/ 379482 w 505107"/>
              <a:gd name="connsiteY2" fmla="*/ 415953 h 423756"/>
              <a:gd name="connsiteX3" fmla="*/ 484257 w 505107"/>
              <a:gd name="connsiteY3" fmla="*/ 377853 h 423756"/>
              <a:gd name="connsiteX4" fmla="*/ 488067 w 505107"/>
              <a:gd name="connsiteY4" fmla="*/ 160683 h 423756"/>
              <a:gd name="connsiteX5" fmla="*/ 331857 w 505107"/>
              <a:gd name="connsiteY5" fmla="*/ 61623 h 423756"/>
              <a:gd name="connsiteX6" fmla="*/ 129927 w 505107"/>
              <a:gd name="connsiteY6" fmla="*/ 663 h 423756"/>
              <a:gd name="connsiteX7" fmla="*/ 15627 w 505107"/>
              <a:gd name="connsiteY7" fmla="*/ 99723 h 423756"/>
              <a:gd name="connsiteX0" fmla="*/ 15627 w 521183"/>
              <a:gd name="connsiteY0" fmla="*/ 99723 h 417015"/>
              <a:gd name="connsiteX1" fmla="*/ 82302 w 521183"/>
              <a:gd name="connsiteY1" fmla="*/ 269268 h 417015"/>
              <a:gd name="connsiteX2" fmla="*/ 379482 w 521183"/>
              <a:gd name="connsiteY2" fmla="*/ 415953 h 417015"/>
              <a:gd name="connsiteX3" fmla="*/ 512832 w 521183"/>
              <a:gd name="connsiteY3" fmla="*/ 326418 h 417015"/>
              <a:gd name="connsiteX4" fmla="*/ 488067 w 521183"/>
              <a:gd name="connsiteY4" fmla="*/ 160683 h 417015"/>
              <a:gd name="connsiteX5" fmla="*/ 331857 w 521183"/>
              <a:gd name="connsiteY5" fmla="*/ 61623 h 417015"/>
              <a:gd name="connsiteX6" fmla="*/ 129927 w 521183"/>
              <a:gd name="connsiteY6" fmla="*/ 663 h 417015"/>
              <a:gd name="connsiteX7" fmla="*/ 15627 w 521183"/>
              <a:gd name="connsiteY7" fmla="*/ 99723 h 417015"/>
              <a:gd name="connsiteX0" fmla="*/ 7703 w 514104"/>
              <a:gd name="connsiteY0" fmla="*/ 99723 h 392740"/>
              <a:gd name="connsiteX1" fmla="*/ 74378 w 514104"/>
              <a:gd name="connsiteY1" fmla="*/ 269268 h 392740"/>
              <a:gd name="connsiteX2" fmla="*/ 360128 w 514104"/>
              <a:gd name="connsiteY2" fmla="*/ 391188 h 392740"/>
              <a:gd name="connsiteX3" fmla="*/ 504908 w 514104"/>
              <a:gd name="connsiteY3" fmla="*/ 326418 h 392740"/>
              <a:gd name="connsiteX4" fmla="*/ 480143 w 514104"/>
              <a:gd name="connsiteY4" fmla="*/ 160683 h 392740"/>
              <a:gd name="connsiteX5" fmla="*/ 323933 w 514104"/>
              <a:gd name="connsiteY5" fmla="*/ 61623 h 392740"/>
              <a:gd name="connsiteX6" fmla="*/ 122003 w 514104"/>
              <a:gd name="connsiteY6" fmla="*/ 663 h 392740"/>
              <a:gd name="connsiteX7" fmla="*/ 7703 w 514104"/>
              <a:gd name="connsiteY7" fmla="*/ 99723 h 39274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8 h 392125"/>
              <a:gd name="connsiteX1" fmla="*/ 74378 w 514929"/>
              <a:gd name="connsiteY1" fmla="*/ 268653 h 392125"/>
              <a:gd name="connsiteX2" fmla="*/ 360128 w 514929"/>
              <a:gd name="connsiteY2" fmla="*/ 390573 h 392125"/>
              <a:gd name="connsiteX3" fmla="*/ 504908 w 514929"/>
              <a:gd name="connsiteY3" fmla="*/ 325803 h 392125"/>
              <a:gd name="connsiteX4" fmla="*/ 480143 w 514929"/>
              <a:gd name="connsiteY4" fmla="*/ 160068 h 392125"/>
              <a:gd name="connsiteX5" fmla="*/ 301073 w 514929"/>
              <a:gd name="connsiteY5" fmla="*/ 87678 h 392125"/>
              <a:gd name="connsiteX6" fmla="*/ 122003 w 514929"/>
              <a:gd name="connsiteY6" fmla="*/ 48 h 392125"/>
              <a:gd name="connsiteX7" fmla="*/ 7703 w 514929"/>
              <a:gd name="connsiteY7" fmla="*/ 99108 h 392125"/>
              <a:gd name="connsiteX0" fmla="*/ 7703 w 516306"/>
              <a:gd name="connsiteY0" fmla="*/ 99108 h 391932"/>
              <a:gd name="connsiteX1" fmla="*/ 74378 w 516306"/>
              <a:gd name="connsiteY1" fmla="*/ 268653 h 391932"/>
              <a:gd name="connsiteX2" fmla="*/ 360128 w 516306"/>
              <a:gd name="connsiteY2" fmla="*/ 390573 h 391932"/>
              <a:gd name="connsiteX3" fmla="*/ 504908 w 516306"/>
              <a:gd name="connsiteY3" fmla="*/ 325803 h 391932"/>
              <a:gd name="connsiteX4" fmla="*/ 483953 w 516306"/>
              <a:gd name="connsiteY4" fmla="*/ 200073 h 391932"/>
              <a:gd name="connsiteX5" fmla="*/ 301073 w 516306"/>
              <a:gd name="connsiteY5" fmla="*/ 87678 h 391932"/>
              <a:gd name="connsiteX6" fmla="*/ 122003 w 516306"/>
              <a:gd name="connsiteY6" fmla="*/ 48 h 391932"/>
              <a:gd name="connsiteX7" fmla="*/ 7703 w 516306"/>
              <a:gd name="connsiteY7" fmla="*/ 99108 h 391932"/>
              <a:gd name="connsiteX0" fmla="*/ 7703 w 516809"/>
              <a:gd name="connsiteY0" fmla="*/ 99083 h 391907"/>
              <a:gd name="connsiteX1" fmla="*/ 74378 w 516809"/>
              <a:gd name="connsiteY1" fmla="*/ 268628 h 391907"/>
              <a:gd name="connsiteX2" fmla="*/ 360128 w 516809"/>
              <a:gd name="connsiteY2" fmla="*/ 390548 h 391907"/>
              <a:gd name="connsiteX3" fmla="*/ 504908 w 516809"/>
              <a:gd name="connsiteY3" fmla="*/ 325778 h 391907"/>
              <a:gd name="connsiteX4" fmla="*/ 483953 w 516809"/>
              <a:gd name="connsiteY4" fmla="*/ 200048 h 391907"/>
              <a:gd name="connsiteX5" fmla="*/ 289643 w 516809"/>
              <a:gd name="connsiteY5" fmla="*/ 106703 h 391907"/>
              <a:gd name="connsiteX6" fmla="*/ 122003 w 516809"/>
              <a:gd name="connsiteY6" fmla="*/ 23 h 391907"/>
              <a:gd name="connsiteX7" fmla="*/ 7703 w 516809"/>
              <a:gd name="connsiteY7" fmla="*/ 99083 h 391907"/>
              <a:gd name="connsiteX0" fmla="*/ 3245 w 512351"/>
              <a:gd name="connsiteY0" fmla="*/ 99083 h 391907"/>
              <a:gd name="connsiteX1" fmla="*/ 69920 w 512351"/>
              <a:gd name="connsiteY1" fmla="*/ 268628 h 391907"/>
              <a:gd name="connsiteX2" fmla="*/ 355670 w 512351"/>
              <a:gd name="connsiteY2" fmla="*/ 390548 h 391907"/>
              <a:gd name="connsiteX3" fmla="*/ 500450 w 512351"/>
              <a:gd name="connsiteY3" fmla="*/ 325778 h 391907"/>
              <a:gd name="connsiteX4" fmla="*/ 479495 w 512351"/>
              <a:gd name="connsiteY4" fmla="*/ 200048 h 391907"/>
              <a:gd name="connsiteX5" fmla="*/ 285185 w 512351"/>
              <a:gd name="connsiteY5" fmla="*/ 106703 h 391907"/>
              <a:gd name="connsiteX6" fmla="*/ 117545 w 512351"/>
              <a:gd name="connsiteY6" fmla="*/ 23 h 391907"/>
              <a:gd name="connsiteX7" fmla="*/ 3245 w 512351"/>
              <a:gd name="connsiteY7" fmla="*/ 99083 h 391907"/>
              <a:gd name="connsiteX0" fmla="*/ 7702 w 516808"/>
              <a:gd name="connsiteY0" fmla="*/ 99102 h 391926"/>
              <a:gd name="connsiteX1" fmla="*/ 74377 w 516808"/>
              <a:gd name="connsiteY1" fmla="*/ 268647 h 391926"/>
              <a:gd name="connsiteX2" fmla="*/ 360127 w 516808"/>
              <a:gd name="connsiteY2" fmla="*/ 390567 h 391926"/>
              <a:gd name="connsiteX3" fmla="*/ 504907 w 516808"/>
              <a:gd name="connsiteY3" fmla="*/ 325797 h 391926"/>
              <a:gd name="connsiteX4" fmla="*/ 483952 w 516808"/>
              <a:gd name="connsiteY4" fmla="*/ 200067 h 391926"/>
              <a:gd name="connsiteX5" fmla="*/ 289642 w 516808"/>
              <a:gd name="connsiteY5" fmla="*/ 106722 h 391926"/>
              <a:gd name="connsiteX6" fmla="*/ 122002 w 516808"/>
              <a:gd name="connsiteY6" fmla="*/ 42 h 391926"/>
              <a:gd name="connsiteX7" fmla="*/ 7702 w 516808"/>
              <a:gd name="connsiteY7" fmla="*/ 99102 h 391926"/>
              <a:gd name="connsiteX0" fmla="*/ 6603 w 527139"/>
              <a:gd name="connsiteY0" fmla="*/ 106680 h 391884"/>
              <a:gd name="connsiteX1" fmla="*/ 84708 w 527139"/>
              <a:gd name="connsiteY1" fmla="*/ 268605 h 391884"/>
              <a:gd name="connsiteX2" fmla="*/ 370458 w 527139"/>
              <a:gd name="connsiteY2" fmla="*/ 390525 h 391884"/>
              <a:gd name="connsiteX3" fmla="*/ 515238 w 527139"/>
              <a:gd name="connsiteY3" fmla="*/ 325755 h 391884"/>
              <a:gd name="connsiteX4" fmla="*/ 494283 w 527139"/>
              <a:gd name="connsiteY4" fmla="*/ 200025 h 391884"/>
              <a:gd name="connsiteX5" fmla="*/ 299973 w 527139"/>
              <a:gd name="connsiteY5" fmla="*/ 106680 h 391884"/>
              <a:gd name="connsiteX6" fmla="*/ 132333 w 527139"/>
              <a:gd name="connsiteY6" fmla="*/ 0 h 391884"/>
              <a:gd name="connsiteX7" fmla="*/ 6603 w 527139"/>
              <a:gd name="connsiteY7" fmla="*/ 106680 h 391884"/>
              <a:gd name="connsiteX0" fmla="*/ 766 w 521302"/>
              <a:gd name="connsiteY0" fmla="*/ 108585 h 393789"/>
              <a:gd name="connsiteX1" fmla="*/ 78871 w 521302"/>
              <a:gd name="connsiteY1" fmla="*/ 270510 h 393789"/>
              <a:gd name="connsiteX2" fmla="*/ 364621 w 521302"/>
              <a:gd name="connsiteY2" fmla="*/ 392430 h 393789"/>
              <a:gd name="connsiteX3" fmla="*/ 509401 w 521302"/>
              <a:gd name="connsiteY3" fmla="*/ 327660 h 393789"/>
              <a:gd name="connsiteX4" fmla="*/ 488446 w 521302"/>
              <a:gd name="connsiteY4" fmla="*/ 201930 h 393789"/>
              <a:gd name="connsiteX5" fmla="*/ 294136 w 521302"/>
              <a:gd name="connsiteY5" fmla="*/ 108585 h 393789"/>
              <a:gd name="connsiteX6" fmla="*/ 111256 w 521302"/>
              <a:gd name="connsiteY6" fmla="*/ 0 h 393789"/>
              <a:gd name="connsiteX7" fmla="*/ 766 w 521302"/>
              <a:gd name="connsiteY7" fmla="*/ 108585 h 393789"/>
              <a:gd name="connsiteX0" fmla="*/ 8766 w 529302"/>
              <a:gd name="connsiteY0" fmla="*/ 108585 h 393789"/>
              <a:gd name="connsiteX1" fmla="*/ 86871 w 529302"/>
              <a:gd name="connsiteY1" fmla="*/ 270510 h 393789"/>
              <a:gd name="connsiteX2" fmla="*/ 372621 w 529302"/>
              <a:gd name="connsiteY2" fmla="*/ 392430 h 393789"/>
              <a:gd name="connsiteX3" fmla="*/ 517401 w 529302"/>
              <a:gd name="connsiteY3" fmla="*/ 327660 h 393789"/>
              <a:gd name="connsiteX4" fmla="*/ 496446 w 529302"/>
              <a:gd name="connsiteY4" fmla="*/ 201930 h 393789"/>
              <a:gd name="connsiteX5" fmla="*/ 302136 w 529302"/>
              <a:gd name="connsiteY5" fmla="*/ 108585 h 393789"/>
              <a:gd name="connsiteX6" fmla="*/ 119256 w 529302"/>
              <a:gd name="connsiteY6" fmla="*/ 0 h 393789"/>
              <a:gd name="connsiteX7" fmla="*/ 8766 w 529302"/>
              <a:gd name="connsiteY7" fmla="*/ 108585 h 393789"/>
              <a:gd name="connsiteX0" fmla="*/ 10422 w 530958"/>
              <a:gd name="connsiteY0" fmla="*/ 108585 h 393789"/>
              <a:gd name="connsiteX1" fmla="*/ 88527 w 530958"/>
              <a:gd name="connsiteY1" fmla="*/ 270510 h 393789"/>
              <a:gd name="connsiteX2" fmla="*/ 374277 w 530958"/>
              <a:gd name="connsiteY2" fmla="*/ 392430 h 393789"/>
              <a:gd name="connsiteX3" fmla="*/ 519057 w 530958"/>
              <a:gd name="connsiteY3" fmla="*/ 327660 h 393789"/>
              <a:gd name="connsiteX4" fmla="*/ 498102 w 530958"/>
              <a:gd name="connsiteY4" fmla="*/ 201930 h 393789"/>
              <a:gd name="connsiteX5" fmla="*/ 303792 w 530958"/>
              <a:gd name="connsiteY5" fmla="*/ 108585 h 393789"/>
              <a:gd name="connsiteX6" fmla="*/ 120912 w 530958"/>
              <a:gd name="connsiteY6" fmla="*/ 0 h 393789"/>
              <a:gd name="connsiteX7" fmla="*/ 10422 w 530958"/>
              <a:gd name="connsiteY7" fmla="*/ 108585 h 393789"/>
              <a:gd name="connsiteX0" fmla="*/ 50812 w 460858"/>
              <a:gd name="connsiteY0" fmla="*/ 4496 h 398285"/>
              <a:gd name="connsiteX1" fmla="*/ 18427 w 460858"/>
              <a:gd name="connsiteY1" fmla="*/ 275006 h 398285"/>
              <a:gd name="connsiteX2" fmla="*/ 304177 w 460858"/>
              <a:gd name="connsiteY2" fmla="*/ 396926 h 398285"/>
              <a:gd name="connsiteX3" fmla="*/ 448957 w 460858"/>
              <a:gd name="connsiteY3" fmla="*/ 332156 h 398285"/>
              <a:gd name="connsiteX4" fmla="*/ 428002 w 460858"/>
              <a:gd name="connsiteY4" fmla="*/ 206426 h 398285"/>
              <a:gd name="connsiteX5" fmla="*/ 233692 w 460858"/>
              <a:gd name="connsiteY5" fmla="*/ 113081 h 398285"/>
              <a:gd name="connsiteX6" fmla="*/ 50812 w 460858"/>
              <a:gd name="connsiteY6" fmla="*/ 4496 h 398285"/>
              <a:gd name="connsiteX0" fmla="*/ 114251 w 524297"/>
              <a:gd name="connsiteY0" fmla="*/ 4496 h 398285"/>
              <a:gd name="connsiteX1" fmla="*/ 81866 w 524297"/>
              <a:gd name="connsiteY1" fmla="*/ 275006 h 398285"/>
              <a:gd name="connsiteX2" fmla="*/ 367616 w 524297"/>
              <a:gd name="connsiteY2" fmla="*/ 396926 h 398285"/>
              <a:gd name="connsiteX3" fmla="*/ 512396 w 524297"/>
              <a:gd name="connsiteY3" fmla="*/ 332156 h 398285"/>
              <a:gd name="connsiteX4" fmla="*/ 491441 w 524297"/>
              <a:gd name="connsiteY4" fmla="*/ 206426 h 398285"/>
              <a:gd name="connsiteX5" fmla="*/ 297131 w 524297"/>
              <a:gd name="connsiteY5" fmla="*/ 113081 h 398285"/>
              <a:gd name="connsiteX6" fmla="*/ 114251 w 524297"/>
              <a:gd name="connsiteY6" fmla="*/ 4496 h 398285"/>
              <a:gd name="connsiteX0" fmla="*/ 116347 w 526393"/>
              <a:gd name="connsiteY0" fmla="*/ 1419 h 395208"/>
              <a:gd name="connsiteX1" fmla="*/ 83962 w 526393"/>
              <a:gd name="connsiteY1" fmla="*/ 271929 h 395208"/>
              <a:gd name="connsiteX2" fmla="*/ 369712 w 526393"/>
              <a:gd name="connsiteY2" fmla="*/ 393849 h 395208"/>
              <a:gd name="connsiteX3" fmla="*/ 514492 w 526393"/>
              <a:gd name="connsiteY3" fmla="*/ 329079 h 395208"/>
              <a:gd name="connsiteX4" fmla="*/ 493537 w 526393"/>
              <a:gd name="connsiteY4" fmla="*/ 203349 h 395208"/>
              <a:gd name="connsiteX5" fmla="*/ 299227 w 526393"/>
              <a:gd name="connsiteY5" fmla="*/ 110004 h 395208"/>
              <a:gd name="connsiteX6" fmla="*/ 116347 w 526393"/>
              <a:gd name="connsiteY6" fmla="*/ 1419 h 395208"/>
              <a:gd name="connsiteX0" fmla="*/ 115081 w 524142"/>
              <a:gd name="connsiteY0" fmla="*/ 3775 h 397564"/>
              <a:gd name="connsiteX1" fmla="*/ 82696 w 524142"/>
              <a:gd name="connsiteY1" fmla="*/ 274285 h 397564"/>
              <a:gd name="connsiteX2" fmla="*/ 368446 w 524142"/>
              <a:gd name="connsiteY2" fmla="*/ 396205 h 397564"/>
              <a:gd name="connsiteX3" fmla="*/ 513226 w 524142"/>
              <a:gd name="connsiteY3" fmla="*/ 331435 h 397564"/>
              <a:gd name="connsiteX4" fmla="*/ 492271 w 524142"/>
              <a:gd name="connsiteY4" fmla="*/ 205705 h 397564"/>
              <a:gd name="connsiteX5" fmla="*/ 320821 w 524142"/>
              <a:gd name="connsiteY5" fmla="*/ 121885 h 397564"/>
              <a:gd name="connsiteX6" fmla="*/ 115081 w 524142"/>
              <a:gd name="connsiteY6" fmla="*/ 3775 h 397564"/>
              <a:gd name="connsiteX0" fmla="*/ 115081 w 524142"/>
              <a:gd name="connsiteY0" fmla="*/ 3775 h 407887"/>
              <a:gd name="connsiteX1" fmla="*/ 82696 w 524142"/>
              <a:gd name="connsiteY1" fmla="*/ 274285 h 407887"/>
              <a:gd name="connsiteX2" fmla="*/ 368446 w 524142"/>
              <a:gd name="connsiteY2" fmla="*/ 396205 h 407887"/>
              <a:gd name="connsiteX3" fmla="*/ 513226 w 524142"/>
              <a:gd name="connsiteY3" fmla="*/ 331435 h 407887"/>
              <a:gd name="connsiteX4" fmla="*/ 492271 w 524142"/>
              <a:gd name="connsiteY4" fmla="*/ 205705 h 407887"/>
              <a:gd name="connsiteX5" fmla="*/ 320821 w 524142"/>
              <a:gd name="connsiteY5" fmla="*/ 121885 h 407887"/>
              <a:gd name="connsiteX6" fmla="*/ 115081 w 524142"/>
              <a:gd name="connsiteY6" fmla="*/ 3775 h 407887"/>
              <a:gd name="connsiteX0" fmla="*/ 115081 w 523300"/>
              <a:gd name="connsiteY0" fmla="*/ 3775 h 409861"/>
              <a:gd name="connsiteX1" fmla="*/ 82696 w 523300"/>
              <a:gd name="connsiteY1" fmla="*/ 274285 h 409861"/>
              <a:gd name="connsiteX2" fmla="*/ 368446 w 523300"/>
              <a:gd name="connsiteY2" fmla="*/ 396205 h 409861"/>
              <a:gd name="connsiteX3" fmla="*/ 513226 w 523300"/>
              <a:gd name="connsiteY3" fmla="*/ 331435 h 409861"/>
              <a:gd name="connsiteX4" fmla="*/ 492271 w 523300"/>
              <a:gd name="connsiteY4" fmla="*/ 205705 h 409861"/>
              <a:gd name="connsiteX5" fmla="*/ 320821 w 523300"/>
              <a:gd name="connsiteY5" fmla="*/ 121885 h 409861"/>
              <a:gd name="connsiteX6" fmla="*/ 115081 w 523300"/>
              <a:gd name="connsiteY6" fmla="*/ 3775 h 409861"/>
              <a:gd name="connsiteX0" fmla="*/ 115081 w 527771"/>
              <a:gd name="connsiteY0" fmla="*/ 3775 h 409861"/>
              <a:gd name="connsiteX1" fmla="*/ 82696 w 527771"/>
              <a:gd name="connsiteY1" fmla="*/ 274285 h 409861"/>
              <a:gd name="connsiteX2" fmla="*/ 368446 w 527771"/>
              <a:gd name="connsiteY2" fmla="*/ 396205 h 409861"/>
              <a:gd name="connsiteX3" fmla="*/ 513226 w 527771"/>
              <a:gd name="connsiteY3" fmla="*/ 331435 h 409861"/>
              <a:gd name="connsiteX4" fmla="*/ 492271 w 527771"/>
              <a:gd name="connsiteY4" fmla="*/ 205705 h 409861"/>
              <a:gd name="connsiteX5" fmla="*/ 320821 w 527771"/>
              <a:gd name="connsiteY5" fmla="*/ 121885 h 409861"/>
              <a:gd name="connsiteX6" fmla="*/ 115081 w 527771"/>
              <a:gd name="connsiteY6" fmla="*/ 3775 h 409861"/>
              <a:gd name="connsiteX0" fmla="*/ 112232 w 524922"/>
              <a:gd name="connsiteY0" fmla="*/ 518 h 406604"/>
              <a:gd name="connsiteX1" fmla="*/ 79847 w 524922"/>
              <a:gd name="connsiteY1" fmla="*/ 271028 h 406604"/>
              <a:gd name="connsiteX2" fmla="*/ 365597 w 524922"/>
              <a:gd name="connsiteY2" fmla="*/ 392948 h 406604"/>
              <a:gd name="connsiteX3" fmla="*/ 510377 w 524922"/>
              <a:gd name="connsiteY3" fmla="*/ 328178 h 406604"/>
              <a:gd name="connsiteX4" fmla="*/ 489422 w 524922"/>
              <a:gd name="connsiteY4" fmla="*/ 202448 h 406604"/>
              <a:gd name="connsiteX5" fmla="*/ 317972 w 524922"/>
              <a:gd name="connsiteY5" fmla="*/ 118628 h 406604"/>
              <a:gd name="connsiteX6" fmla="*/ 112232 w 524922"/>
              <a:gd name="connsiteY6" fmla="*/ 518 h 406604"/>
              <a:gd name="connsiteX0" fmla="*/ 119413 w 532103"/>
              <a:gd name="connsiteY0" fmla="*/ 6 h 406092"/>
              <a:gd name="connsiteX1" fmla="*/ 87028 w 532103"/>
              <a:gd name="connsiteY1" fmla="*/ 270516 h 406092"/>
              <a:gd name="connsiteX2" fmla="*/ 372778 w 532103"/>
              <a:gd name="connsiteY2" fmla="*/ 392436 h 406092"/>
              <a:gd name="connsiteX3" fmla="*/ 517558 w 532103"/>
              <a:gd name="connsiteY3" fmla="*/ 327666 h 406092"/>
              <a:gd name="connsiteX4" fmla="*/ 496603 w 532103"/>
              <a:gd name="connsiteY4" fmla="*/ 201936 h 406092"/>
              <a:gd name="connsiteX5" fmla="*/ 325153 w 532103"/>
              <a:gd name="connsiteY5" fmla="*/ 118116 h 406092"/>
              <a:gd name="connsiteX6" fmla="*/ 119413 w 532103"/>
              <a:gd name="connsiteY6" fmla="*/ 6 h 406092"/>
              <a:gd name="connsiteX0" fmla="*/ 124082 w 536772"/>
              <a:gd name="connsiteY0" fmla="*/ 3018 h 398459"/>
              <a:gd name="connsiteX1" fmla="*/ 80267 w 536772"/>
              <a:gd name="connsiteY1" fmla="*/ 254478 h 398459"/>
              <a:gd name="connsiteX2" fmla="*/ 377447 w 536772"/>
              <a:gd name="connsiteY2" fmla="*/ 395448 h 398459"/>
              <a:gd name="connsiteX3" fmla="*/ 522227 w 536772"/>
              <a:gd name="connsiteY3" fmla="*/ 330678 h 398459"/>
              <a:gd name="connsiteX4" fmla="*/ 501272 w 536772"/>
              <a:gd name="connsiteY4" fmla="*/ 204948 h 398459"/>
              <a:gd name="connsiteX5" fmla="*/ 329822 w 536772"/>
              <a:gd name="connsiteY5" fmla="*/ 121128 h 398459"/>
              <a:gd name="connsiteX6" fmla="*/ 124082 w 536772"/>
              <a:gd name="connsiteY6" fmla="*/ 3018 h 398459"/>
              <a:gd name="connsiteX0" fmla="*/ 113938 w 526628"/>
              <a:gd name="connsiteY0" fmla="*/ 3018 h 398459"/>
              <a:gd name="connsiteX1" fmla="*/ 70123 w 526628"/>
              <a:gd name="connsiteY1" fmla="*/ 254478 h 398459"/>
              <a:gd name="connsiteX2" fmla="*/ 367303 w 526628"/>
              <a:gd name="connsiteY2" fmla="*/ 395448 h 398459"/>
              <a:gd name="connsiteX3" fmla="*/ 512083 w 526628"/>
              <a:gd name="connsiteY3" fmla="*/ 330678 h 398459"/>
              <a:gd name="connsiteX4" fmla="*/ 491128 w 526628"/>
              <a:gd name="connsiteY4" fmla="*/ 204948 h 398459"/>
              <a:gd name="connsiteX5" fmla="*/ 319678 w 526628"/>
              <a:gd name="connsiteY5" fmla="*/ 121128 h 398459"/>
              <a:gd name="connsiteX6" fmla="*/ 113938 w 526628"/>
              <a:gd name="connsiteY6" fmla="*/ 3018 h 398459"/>
              <a:gd name="connsiteX0" fmla="*/ 143431 w 556121"/>
              <a:gd name="connsiteY0" fmla="*/ 2662 h 398651"/>
              <a:gd name="connsiteX1" fmla="*/ 63421 w 556121"/>
              <a:gd name="connsiteY1" fmla="*/ 244597 h 398651"/>
              <a:gd name="connsiteX2" fmla="*/ 396796 w 556121"/>
              <a:gd name="connsiteY2" fmla="*/ 395092 h 398651"/>
              <a:gd name="connsiteX3" fmla="*/ 541576 w 556121"/>
              <a:gd name="connsiteY3" fmla="*/ 330322 h 398651"/>
              <a:gd name="connsiteX4" fmla="*/ 520621 w 556121"/>
              <a:gd name="connsiteY4" fmla="*/ 204592 h 398651"/>
              <a:gd name="connsiteX5" fmla="*/ 349171 w 556121"/>
              <a:gd name="connsiteY5" fmla="*/ 120772 h 398651"/>
              <a:gd name="connsiteX6" fmla="*/ 143431 w 556121"/>
              <a:gd name="connsiteY6" fmla="*/ 2662 h 398651"/>
              <a:gd name="connsiteX0" fmla="*/ 138443 w 551133"/>
              <a:gd name="connsiteY0" fmla="*/ 2662 h 398651"/>
              <a:gd name="connsiteX1" fmla="*/ 58433 w 551133"/>
              <a:gd name="connsiteY1" fmla="*/ 244597 h 398651"/>
              <a:gd name="connsiteX2" fmla="*/ 391808 w 551133"/>
              <a:gd name="connsiteY2" fmla="*/ 395092 h 398651"/>
              <a:gd name="connsiteX3" fmla="*/ 536588 w 551133"/>
              <a:gd name="connsiteY3" fmla="*/ 330322 h 398651"/>
              <a:gd name="connsiteX4" fmla="*/ 515633 w 551133"/>
              <a:gd name="connsiteY4" fmla="*/ 204592 h 398651"/>
              <a:gd name="connsiteX5" fmla="*/ 344183 w 551133"/>
              <a:gd name="connsiteY5" fmla="*/ 120772 h 398651"/>
              <a:gd name="connsiteX6" fmla="*/ 138443 w 551133"/>
              <a:gd name="connsiteY6" fmla="*/ 2662 h 398651"/>
              <a:gd name="connsiteX0" fmla="*/ 106490 w 519180"/>
              <a:gd name="connsiteY0" fmla="*/ 2662 h 398651"/>
              <a:gd name="connsiteX1" fmla="*/ 26480 w 519180"/>
              <a:gd name="connsiteY1" fmla="*/ 244597 h 398651"/>
              <a:gd name="connsiteX2" fmla="*/ 359855 w 519180"/>
              <a:gd name="connsiteY2" fmla="*/ 395092 h 398651"/>
              <a:gd name="connsiteX3" fmla="*/ 504635 w 519180"/>
              <a:gd name="connsiteY3" fmla="*/ 330322 h 398651"/>
              <a:gd name="connsiteX4" fmla="*/ 483680 w 519180"/>
              <a:gd name="connsiteY4" fmla="*/ 204592 h 398651"/>
              <a:gd name="connsiteX5" fmla="*/ 312230 w 519180"/>
              <a:gd name="connsiteY5" fmla="*/ 120772 h 398651"/>
              <a:gd name="connsiteX6" fmla="*/ 106490 w 519180"/>
              <a:gd name="connsiteY6" fmla="*/ 2662 h 39865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10939 w 523629"/>
              <a:gd name="connsiteY0" fmla="*/ 209 h 396198"/>
              <a:gd name="connsiteX1" fmla="*/ 30929 w 523629"/>
              <a:gd name="connsiteY1" fmla="*/ 242144 h 396198"/>
              <a:gd name="connsiteX2" fmla="*/ 364304 w 523629"/>
              <a:gd name="connsiteY2" fmla="*/ 392639 h 396198"/>
              <a:gd name="connsiteX3" fmla="*/ 509084 w 523629"/>
              <a:gd name="connsiteY3" fmla="*/ 327869 h 396198"/>
              <a:gd name="connsiteX4" fmla="*/ 488129 w 523629"/>
              <a:gd name="connsiteY4" fmla="*/ 202139 h 396198"/>
              <a:gd name="connsiteX5" fmla="*/ 110939 w 523629"/>
              <a:gd name="connsiteY5" fmla="*/ 209 h 396198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4160 w 502166"/>
              <a:gd name="connsiteY0" fmla="*/ 225 h 392934"/>
              <a:gd name="connsiteX1" fmla="*/ 34150 w 502166"/>
              <a:gd name="connsiteY1" fmla="*/ 242160 h 392934"/>
              <a:gd name="connsiteX2" fmla="*/ 367525 w 502166"/>
              <a:gd name="connsiteY2" fmla="*/ 392655 h 392934"/>
              <a:gd name="connsiteX3" fmla="*/ 491350 w 502166"/>
              <a:gd name="connsiteY3" fmla="*/ 202155 h 392934"/>
              <a:gd name="connsiteX4" fmla="*/ 114160 w 502166"/>
              <a:gd name="connsiteY4" fmla="*/ 225 h 392934"/>
              <a:gd name="connsiteX0" fmla="*/ 114160 w 502856"/>
              <a:gd name="connsiteY0" fmla="*/ 223 h 392932"/>
              <a:gd name="connsiteX1" fmla="*/ 34150 w 502856"/>
              <a:gd name="connsiteY1" fmla="*/ 242158 h 392932"/>
              <a:gd name="connsiteX2" fmla="*/ 367525 w 502856"/>
              <a:gd name="connsiteY2" fmla="*/ 392653 h 392932"/>
              <a:gd name="connsiteX3" fmla="*/ 491350 w 502856"/>
              <a:gd name="connsiteY3" fmla="*/ 202153 h 392932"/>
              <a:gd name="connsiteX4" fmla="*/ 114160 w 502856"/>
              <a:gd name="connsiteY4" fmla="*/ 223 h 392932"/>
              <a:gd name="connsiteX0" fmla="*/ 100675 w 492471"/>
              <a:gd name="connsiteY0" fmla="*/ 222 h 379704"/>
              <a:gd name="connsiteX1" fmla="*/ 20665 w 492471"/>
              <a:gd name="connsiteY1" fmla="*/ 242157 h 379704"/>
              <a:gd name="connsiteX2" fmla="*/ 376900 w 492471"/>
              <a:gd name="connsiteY2" fmla="*/ 379317 h 379704"/>
              <a:gd name="connsiteX3" fmla="*/ 477865 w 492471"/>
              <a:gd name="connsiteY3" fmla="*/ 202152 h 379704"/>
              <a:gd name="connsiteX4" fmla="*/ 100675 w 492471"/>
              <a:gd name="connsiteY4" fmla="*/ 222 h 379704"/>
              <a:gd name="connsiteX0" fmla="*/ 100675 w 495185"/>
              <a:gd name="connsiteY0" fmla="*/ 222 h 379394"/>
              <a:gd name="connsiteX1" fmla="*/ 20665 w 495185"/>
              <a:gd name="connsiteY1" fmla="*/ 242157 h 379394"/>
              <a:gd name="connsiteX2" fmla="*/ 376900 w 495185"/>
              <a:gd name="connsiteY2" fmla="*/ 379317 h 379394"/>
              <a:gd name="connsiteX3" fmla="*/ 477865 w 495185"/>
              <a:gd name="connsiteY3" fmla="*/ 202152 h 379394"/>
              <a:gd name="connsiteX4" fmla="*/ 100675 w 495185"/>
              <a:gd name="connsiteY4" fmla="*/ 222 h 3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185" h="379394">
                <a:moveTo>
                  <a:pt x="100675" y="222"/>
                </a:moveTo>
                <a:cubicBezTo>
                  <a:pt x="7330" y="6889"/>
                  <a:pt x="-25373" y="178975"/>
                  <a:pt x="20665" y="242157"/>
                </a:cubicBezTo>
                <a:cubicBezTo>
                  <a:pt x="66703" y="305340"/>
                  <a:pt x="279745" y="382174"/>
                  <a:pt x="376900" y="379317"/>
                </a:cubicBezTo>
                <a:cubicBezTo>
                  <a:pt x="474055" y="376460"/>
                  <a:pt x="523903" y="265335"/>
                  <a:pt x="477865" y="202152"/>
                </a:cubicBezTo>
                <a:cubicBezTo>
                  <a:pt x="431828" y="138970"/>
                  <a:pt x="194020" y="-6445"/>
                  <a:pt x="100675" y="22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7EC5B01-D53A-455F-ABEC-C4E12A49ACD5}"/>
              </a:ext>
            </a:extLst>
          </p:cNvPr>
          <p:cNvSpPr/>
          <p:nvPr/>
        </p:nvSpPr>
        <p:spPr>
          <a:xfrm rot="21002223">
            <a:off x="3947510" y="4229728"/>
            <a:ext cx="505708" cy="335550"/>
          </a:xfrm>
          <a:custGeom>
            <a:avLst/>
            <a:gdLst>
              <a:gd name="connsiteX0" fmla="*/ 22860 w 521970"/>
              <a:gd name="connsiteY0" fmla="*/ 99060 h 449580"/>
              <a:gd name="connsiteX1" fmla="*/ 0 w 521970"/>
              <a:gd name="connsiteY1" fmla="*/ 255270 h 449580"/>
              <a:gd name="connsiteX2" fmla="*/ 137160 w 521970"/>
              <a:gd name="connsiteY2" fmla="*/ 381000 h 449580"/>
              <a:gd name="connsiteX3" fmla="*/ 327660 w 521970"/>
              <a:gd name="connsiteY3" fmla="*/ 449580 h 449580"/>
              <a:gd name="connsiteX4" fmla="*/ 491490 w 521970"/>
              <a:gd name="connsiteY4" fmla="*/ 377190 h 449580"/>
              <a:gd name="connsiteX5" fmla="*/ 521970 w 521970"/>
              <a:gd name="connsiteY5" fmla="*/ 274320 h 449580"/>
              <a:gd name="connsiteX6" fmla="*/ 495300 w 521970"/>
              <a:gd name="connsiteY6" fmla="*/ 160020 h 449580"/>
              <a:gd name="connsiteX7" fmla="*/ 339090 w 521970"/>
              <a:gd name="connsiteY7" fmla="*/ 60960 h 449580"/>
              <a:gd name="connsiteX8" fmla="*/ 137160 w 521970"/>
              <a:gd name="connsiteY8" fmla="*/ 0 h 449580"/>
              <a:gd name="connsiteX9" fmla="*/ 22860 w 521970"/>
              <a:gd name="connsiteY9" fmla="*/ 99060 h 449580"/>
              <a:gd name="connsiteX0" fmla="*/ 22860 w 521970"/>
              <a:gd name="connsiteY0" fmla="*/ 99723 h 450243"/>
              <a:gd name="connsiteX1" fmla="*/ 0 w 521970"/>
              <a:gd name="connsiteY1" fmla="*/ 255933 h 450243"/>
              <a:gd name="connsiteX2" fmla="*/ 137160 w 521970"/>
              <a:gd name="connsiteY2" fmla="*/ 381663 h 450243"/>
              <a:gd name="connsiteX3" fmla="*/ 327660 w 521970"/>
              <a:gd name="connsiteY3" fmla="*/ 450243 h 450243"/>
              <a:gd name="connsiteX4" fmla="*/ 491490 w 521970"/>
              <a:gd name="connsiteY4" fmla="*/ 377853 h 450243"/>
              <a:gd name="connsiteX5" fmla="*/ 521970 w 521970"/>
              <a:gd name="connsiteY5" fmla="*/ 274983 h 450243"/>
              <a:gd name="connsiteX6" fmla="*/ 495300 w 521970"/>
              <a:gd name="connsiteY6" fmla="*/ 160683 h 450243"/>
              <a:gd name="connsiteX7" fmla="*/ 339090 w 521970"/>
              <a:gd name="connsiteY7" fmla="*/ 61623 h 450243"/>
              <a:gd name="connsiteX8" fmla="*/ 137160 w 521970"/>
              <a:gd name="connsiteY8" fmla="*/ 663 h 450243"/>
              <a:gd name="connsiteX9" fmla="*/ 22860 w 521970"/>
              <a:gd name="connsiteY9" fmla="*/ 99723 h 450243"/>
              <a:gd name="connsiteX0" fmla="*/ 30657 w 529767"/>
              <a:gd name="connsiteY0" fmla="*/ 99723 h 450243"/>
              <a:gd name="connsiteX1" fmla="*/ 7797 w 529767"/>
              <a:gd name="connsiteY1" fmla="*/ 255933 h 450243"/>
              <a:gd name="connsiteX2" fmla="*/ 144957 w 529767"/>
              <a:gd name="connsiteY2" fmla="*/ 381663 h 450243"/>
              <a:gd name="connsiteX3" fmla="*/ 335457 w 529767"/>
              <a:gd name="connsiteY3" fmla="*/ 450243 h 450243"/>
              <a:gd name="connsiteX4" fmla="*/ 499287 w 529767"/>
              <a:gd name="connsiteY4" fmla="*/ 377853 h 450243"/>
              <a:gd name="connsiteX5" fmla="*/ 529767 w 529767"/>
              <a:gd name="connsiteY5" fmla="*/ 274983 h 450243"/>
              <a:gd name="connsiteX6" fmla="*/ 503097 w 529767"/>
              <a:gd name="connsiteY6" fmla="*/ 160683 h 450243"/>
              <a:gd name="connsiteX7" fmla="*/ 346887 w 529767"/>
              <a:gd name="connsiteY7" fmla="*/ 61623 h 450243"/>
              <a:gd name="connsiteX8" fmla="*/ 144957 w 529767"/>
              <a:gd name="connsiteY8" fmla="*/ 663 h 450243"/>
              <a:gd name="connsiteX9" fmla="*/ 30657 w 529767"/>
              <a:gd name="connsiteY9" fmla="*/ 99723 h 450243"/>
              <a:gd name="connsiteX0" fmla="*/ 42422 w 541532"/>
              <a:gd name="connsiteY0" fmla="*/ 99723 h 450243"/>
              <a:gd name="connsiteX1" fmla="*/ 19562 w 541532"/>
              <a:gd name="connsiteY1" fmla="*/ 255933 h 450243"/>
              <a:gd name="connsiteX2" fmla="*/ 156722 w 541532"/>
              <a:gd name="connsiteY2" fmla="*/ 381663 h 450243"/>
              <a:gd name="connsiteX3" fmla="*/ 347222 w 541532"/>
              <a:gd name="connsiteY3" fmla="*/ 450243 h 450243"/>
              <a:gd name="connsiteX4" fmla="*/ 511052 w 541532"/>
              <a:gd name="connsiteY4" fmla="*/ 377853 h 450243"/>
              <a:gd name="connsiteX5" fmla="*/ 541532 w 541532"/>
              <a:gd name="connsiteY5" fmla="*/ 274983 h 450243"/>
              <a:gd name="connsiteX6" fmla="*/ 514862 w 541532"/>
              <a:gd name="connsiteY6" fmla="*/ 160683 h 450243"/>
              <a:gd name="connsiteX7" fmla="*/ 358652 w 541532"/>
              <a:gd name="connsiteY7" fmla="*/ 61623 h 450243"/>
              <a:gd name="connsiteX8" fmla="*/ 156722 w 541532"/>
              <a:gd name="connsiteY8" fmla="*/ 663 h 450243"/>
              <a:gd name="connsiteX9" fmla="*/ 42422 w 541532"/>
              <a:gd name="connsiteY9" fmla="*/ 99723 h 450243"/>
              <a:gd name="connsiteX0" fmla="*/ 42422 w 541532"/>
              <a:gd name="connsiteY0" fmla="*/ 99723 h 450253"/>
              <a:gd name="connsiteX1" fmla="*/ 19562 w 541532"/>
              <a:gd name="connsiteY1" fmla="*/ 255933 h 450253"/>
              <a:gd name="connsiteX2" fmla="*/ 156722 w 541532"/>
              <a:gd name="connsiteY2" fmla="*/ 381663 h 450253"/>
              <a:gd name="connsiteX3" fmla="*/ 347222 w 541532"/>
              <a:gd name="connsiteY3" fmla="*/ 450243 h 450253"/>
              <a:gd name="connsiteX4" fmla="*/ 511052 w 541532"/>
              <a:gd name="connsiteY4" fmla="*/ 377853 h 450253"/>
              <a:gd name="connsiteX5" fmla="*/ 541532 w 541532"/>
              <a:gd name="connsiteY5" fmla="*/ 274983 h 450253"/>
              <a:gd name="connsiteX6" fmla="*/ 514862 w 541532"/>
              <a:gd name="connsiteY6" fmla="*/ 160683 h 450253"/>
              <a:gd name="connsiteX7" fmla="*/ 358652 w 541532"/>
              <a:gd name="connsiteY7" fmla="*/ 61623 h 450253"/>
              <a:gd name="connsiteX8" fmla="*/ 156722 w 541532"/>
              <a:gd name="connsiteY8" fmla="*/ 663 h 450253"/>
              <a:gd name="connsiteX9" fmla="*/ 42422 w 541532"/>
              <a:gd name="connsiteY9" fmla="*/ 99723 h 450253"/>
              <a:gd name="connsiteX0" fmla="*/ 42422 w 541532"/>
              <a:gd name="connsiteY0" fmla="*/ 99723 h 455799"/>
              <a:gd name="connsiteX1" fmla="*/ 19562 w 541532"/>
              <a:gd name="connsiteY1" fmla="*/ 255933 h 455799"/>
              <a:gd name="connsiteX2" fmla="*/ 156722 w 541532"/>
              <a:gd name="connsiteY2" fmla="*/ 381663 h 455799"/>
              <a:gd name="connsiteX3" fmla="*/ 347222 w 541532"/>
              <a:gd name="connsiteY3" fmla="*/ 450243 h 455799"/>
              <a:gd name="connsiteX4" fmla="*/ 511052 w 541532"/>
              <a:gd name="connsiteY4" fmla="*/ 377853 h 455799"/>
              <a:gd name="connsiteX5" fmla="*/ 541532 w 541532"/>
              <a:gd name="connsiteY5" fmla="*/ 274983 h 455799"/>
              <a:gd name="connsiteX6" fmla="*/ 514862 w 541532"/>
              <a:gd name="connsiteY6" fmla="*/ 160683 h 455799"/>
              <a:gd name="connsiteX7" fmla="*/ 358652 w 541532"/>
              <a:gd name="connsiteY7" fmla="*/ 61623 h 455799"/>
              <a:gd name="connsiteX8" fmla="*/ 156722 w 541532"/>
              <a:gd name="connsiteY8" fmla="*/ 663 h 455799"/>
              <a:gd name="connsiteX9" fmla="*/ 42422 w 541532"/>
              <a:gd name="connsiteY9" fmla="*/ 99723 h 455799"/>
              <a:gd name="connsiteX0" fmla="*/ 42422 w 546591"/>
              <a:gd name="connsiteY0" fmla="*/ 99723 h 455799"/>
              <a:gd name="connsiteX1" fmla="*/ 19562 w 546591"/>
              <a:gd name="connsiteY1" fmla="*/ 255933 h 455799"/>
              <a:gd name="connsiteX2" fmla="*/ 156722 w 546591"/>
              <a:gd name="connsiteY2" fmla="*/ 381663 h 455799"/>
              <a:gd name="connsiteX3" fmla="*/ 347222 w 546591"/>
              <a:gd name="connsiteY3" fmla="*/ 450243 h 455799"/>
              <a:gd name="connsiteX4" fmla="*/ 511052 w 546591"/>
              <a:gd name="connsiteY4" fmla="*/ 377853 h 455799"/>
              <a:gd name="connsiteX5" fmla="*/ 541532 w 546591"/>
              <a:gd name="connsiteY5" fmla="*/ 274983 h 455799"/>
              <a:gd name="connsiteX6" fmla="*/ 514862 w 546591"/>
              <a:gd name="connsiteY6" fmla="*/ 160683 h 455799"/>
              <a:gd name="connsiteX7" fmla="*/ 358652 w 546591"/>
              <a:gd name="connsiteY7" fmla="*/ 61623 h 455799"/>
              <a:gd name="connsiteX8" fmla="*/ 156722 w 546591"/>
              <a:gd name="connsiteY8" fmla="*/ 663 h 455799"/>
              <a:gd name="connsiteX9" fmla="*/ 42422 w 546591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3952"/>
              <a:gd name="connsiteY0" fmla="*/ 99723 h 424525"/>
              <a:gd name="connsiteX1" fmla="*/ 19562 w 543952"/>
              <a:gd name="connsiteY1" fmla="*/ 255933 h 424525"/>
              <a:gd name="connsiteX2" fmla="*/ 156722 w 543952"/>
              <a:gd name="connsiteY2" fmla="*/ 381663 h 424525"/>
              <a:gd name="connsiteX3" fmla="*/ 406277 w 543952"/>
              <a:gd name="connsiteY3" fmla="*/ 415953 h 424525"/>
              <a:gd name="connsiteX4" fmla="*/ 511052 w 543952"/>
              <a:gd name="connsiteY4" fmla="*/ 377853 h 424525"/>
              <a:gd name="connsiteX5" fmla="*/ 541532 w 543952"/>
              <a:gd name="connsiteY5" fmla="*/ 274983 h 424525"/>
              <a:gd name="connsiteX6" fmla="*/ 514862 w 543952"/>
              <a:gd name="connsiteY6" fmla="*/ 160683 h 424525"/>
              <a:gd name="connsiteX7" fmla="*/ 358652 w 543952"/>
              <a:gd name="connsiteY7" fmla="*/ 61623 h 424525"/>
              <a:gd name="connsiteX8" fmla="*/ 156722 w 543952"/>
              <a:gd name="connsiteY8" fmla="*/ 663 h 424525"/>
              <a:gd name="connsiteX9" fmla="*/ 42422 w 543952"/>
              <a:gd name="connsiteY9" fmla="*/ 99723 h 424525"/>
              <a:gd name="connsiteX0" fmla="*/ 31215 w 532745"/>
              <a:gd name="connsiteY0" fmla="*/ 99723 h 418731"/>
              <a:gd name="connsiteX1" fmla="*/ 8355 w 532745"/>
              <a:gd name="connsiteY1" fmla="*/ 255933 h 418731"/>
              <a:gd name="connsiteX2" fmla="*/ 153135 w 532745"/>
              <a:gd name="connsiteY2" fmla="*/ 309273 h 418731"/>
              <a:gd name="connsiteX3" fmla="*/ 395070 w 532745"/>
              <a:gd name="connsiteY3" fmla="*/ 415953 h 418731"/>
              <a:gd name="connsiteX4" fmla="*/ 499845 w 532745"/>
              <a:gd name="connsiteY4" fmla="*/ 377853 h 418731"/>
              <a:gd name="connsiteX5" fmla="*/ 530325 w 532745"/>
              <a:gd name="connsiteY5" fmla="*/ 274983 h 418731"/>
              <a:gd name="connsiteX6" fmla="*/ 503655 w 532745"/>
              <a:gd name="connsiteY6" fmla="*/ 160683 h 418731"/>
              <a:gd name="connsiteX7" fmla="*/ 347445 w 532745"/>
              <a:gd name="connsiteY7" fmla="*/ 61623 h 418731"/>
              <a:gd name="connsiteX8" fmla="*/ 145515 w 532745"/>
              <a:gd name="connsiteY8" fmla="*/ 663 h 418731"/>
              <a:gd name="connsiteX9" fmla="*/ 31215 w 532745"/>
              <a:gd name="connsiteY9" fmla="*/ 99723 h 418731"/>
              <a:gd name="connsiteX0" fmla="*/ 0 w 501530"/>
              <a:gd name="connsiteY0" fmla="*/ 99723 h 418731"/>
              <a:gd name="connsiteX1" fmla="*/ 121920 w 501530"/>
              <a:gd name="connsiteY1" fmla="*/ 309273 h 418731"/>
              <a:gd name="connsiteX2" fmla="*/ 363855 w 501530"/>
              <a:gd name="connsiteY2" fmla="*/ 415953 h 418731"/>
              <a:gd name="connsiteX3" fmla="*/ 468630 w 501530"/>
              <a:gd name="connsiteY3" fmla="*/ 377853 h 418731"/>
              <a:gd name="connsiteX4" fmla="*/ 499110 w 501530"/>
              <a:gd name="connsiteY4" fmla="*/ 274983 h 418731"/>
              <a:gd name="connsiteX5" fmla="*/ 472440 w 501530"/>
              <a:gd name="connsiteY5" fmla="*/ 160683 h 418731"/>
              <a:gd name="connsiteX6" fmla="*/ 316230 w 501530"/>
              <a:gd name="connsiteY6" fmla="*/ 61623 h 418731"/>
              <a:gd name="connsiteX7" fmla="*/ 114300 w 501530"/>
              <a:gd name="connsiteY7" fmla="*/ 663 h 418731"/>
              <a:gd name="connsiteX8" fmla="*/ 0 w 501530"/>
              <a:gd name="connsiteY8" fmla="*/ 99723 h 418731"/>
              <a:gd name="connsiteX0" fmla="*/ 8773 w 510303"/>
              <a:gd name="connsiteY0" fmla="*/ 99723 h 422313"/>
              <a:gd name="connsiteX1" fmla="*/ 48778 w 510303"/>
              <a:gd name="connsiteY1" fmla="*/ 252123 h 422313"/>
              <a:gd name="connsiteX2" fmla="*/ 372628 w 510303"/>
              <a:gd name="connsiteY2" fmla="*/ 415953 h 422313"/>
              <a:gd name="connsiteX3" fmla="*/ 477403 w 510303"/>
              <a:gd name="connsiteY3" fmla="*/ 377853 h 422313"/>
              <a:gd name="connsiteX4" fmla="*/ 507883 w 510303"/>
              <a:gd name="connsiteY4" fmla="*/ 274983 h 422313"/>
              <a:gd name="connsiteX5" fmla="*/ 481213 w 510303"/>
              <a:gd name="connsiteY5" fmla="*/ 160683 h 422313"/>
              <a:gd name="connsiteX6" fmla="*/ 325003 w 510303"/>
              <a:gd name="connsiteY6" fmla="*/ 61623 h 422313"/>
              <a:gd name="connsiteX7" fmla="*/ 123073 w 510303"/>
              <a:gd name="connsiteY7" fmla="*/ 663 h 422313"/>
              <a:gd name="connsiteX8" fmla="*/ 8773 w 510303"/>
              <a:gd name="connsiteY8" fmla="*/ 99723 h 422313"/>
              <a:gd name="connsiteX0" fmla="*/ 60624 w 562154"/>
              <a:gd name="connsiteY0" fmla="*/ 99723 h 422313"/>
              <a:gd name="connsiteX1" fmla="*/ 100629 w 562154"/>
              <a:gd name="connsiteY1" fmla="*/ 252123 h 422313"/>
              <a:gd name="connsiteX2" fmla="*/ 424479 w 562154"/>
              <a:gd name="connsiteY2" fmla="*/ 415953 h 422313"/>
              <a:gd name="connsiteX3" fmla="*/ 529254 w 562154"/>
              <a:gd name="connsiteY3" fmla="*/ 377853 h 422313"/>
              <a:gd name="connsiteX4" fmla="*/ 559734 w 562154"/>
              <a:gd name="connsiteY4" fmla="*/ 274983 h 422313"/>
              <a:gd name="connsiteX5" fmla="*/ 533064 w 562154"/>
              <a:gd name="connsiteY5" fmla="*/ 160683 h 422313"/>
              <a:gd name="connsiteX6" fmla="*/ 376854 w 562154"/>
              <a:gd name="connsiteY6" fmla="*/ 61623 h 422313"/>
              <a:gd name="connsiteX7" fmla="*/ 174924 w 562154"/>
              <a:gd name="connsiteY7" fmla="*/ 663 h 422313"/>
              <a:gd name="connsiteX8" fmla="*/ 60624 w 562154"/>
              <a:gd name="connsiteY8" fmla="*/ 99723 h 422313"/>
              <a:gd name="connsiteX0" fmla="*/ 42791 w 544321"/>
              <a:gd name="connsiteY0" fmla="*/ 99723 h 421195"/>
              <a:gd name="connsiteX1" fmla="*/ 109466 w 544321"/>
              <a:gd name="connsiteY1" fmla="*/ 269268 h 421195"/>
              <a:gd name="connsiteX2" fmla="*/ 406646 w 544321"/>
              <a:gd name="connsiteY2" fmla="*/ 415953 h 421195"/>
              <a:gd name="connsiteX3" fmla="*/ 511421 w 544321"/>
              <a:gd name="connsiteY3" fmla="*/ 377853 h 421195"/>
              <a:gd name="connsiteX4" fmla="*/ 541901 w 544321"/>
              <a:gd name="connsiteY4" fmla="*/ 274983 h 421195"/>
              <a:gd name="connsiteX5" fmla="*/ 515231 w 544321"/>
              <a:gd name="connsiteY5" fmla="*/ 160683 h 421195"/>
              <a:gd name="connsiteX6" fmla="*/ 359021 w 544321"/>
              <a:gd name="connsiteY6" fmla="*/ 61623 h 421195"/>
              <a:gd name="connsiteX7" fmla="*/ 157091 w 544321"/>
              <a:gd name="connsiteY7" fmla="*/ 663 h 421195"/>
              <a:gd name="connsiteX8" fmla="*/ 42791 w 544321"/>
              <a:gd name="connsiteY8" fmla="*/ 99723 h 421195"/>
              <a:gd name="connsiteX0" fmla="*/ 47913 w 549443"/>
              <a:gd name="connsiteY0" fmla="*/ 99723 h 421195"/>
              <a:gd name="connsiteX1" fmla="*/ 114588 w 549443"/>
              <a:gd name="connsiteY1" fmla="*/ 269268 h 421195"/>
              <a:gd name="connsiteX2" fmla="*/ 411768 w 549443"/>
              <a:gd name="connsiteY2" fmla="*/ 415953 h 421195"/>
              <a:gd name="connsiteX3" fmla="*/ 516543 w 549443"/>
              <a:gd name="connsiteY3" fmla="*/ 377853 h 421195"/>
              <a:gd name="connsiteX4" fmla="*/ 547023 w 549443"/>
              <a:gd name="connsiteY4" fmla="*/ 274983 h 421195"/>
              <a:gd name="connsiteX5" fmla="*/ 520353 w 549443"/>
              <a:gd name="connsiteY5" fmla="*/ 160683 h 421195"/>
              <a:gd name="connsiteX6" fmla="*/ 364143 w 549443"/>
              <a:gd name="connsiteY6" fmla="*/ 61623 h 421195"/>
              <a:gd name="connsiteX7" fmla="*/ 162213 w 549443"/>
              <a:gd name="connsiteY7" fmla="*/ 663 h 421195"/>
              <a:gd name="connsiteX8" fmla="*/ 47913 w 549443"/>
              <a:gd name="connsiteY8" fmla="*/ 99723 h 421195"/>
              <a:gd name="connsiteX0" fmla="*/ 15627 w 517157"/>
              <a:gd name="connsiteY0" fmla="*/ 99723 h 421195"/>
              <a:gd name="connsiteX1" fmla="*/ 82302 w 517157"/>
              <a:gd name="connsiteY1" fmla="*/ 269268 h 421195"/>
              <a:gd name="connsiteX2" fmla="*/ 379482 w 517157"/>
              <a:gd name="connsiteY2" fmla="*/ 415953 h 421195"/>
              <a:gd name="connsiteX3" fmla="*/ 484257 w 517157"/>
              <a:gd name="connsiteY3" fmla="*/ 377853 h 421195"/>
              <a:gd name="connsiteX4" fmla="*/ 514737 w 517157"/>
              <a:gd name="connsiteY4" fmla="*/ 274983 h 421195"/>
              <a:gd name="connsiteX5" fmla="*/ 488067 w 517157"/>
              <a:gd name="connsiteY5" fmla="*/ 160683 h 421195"/>
              <a:gd name="connsiteX6" fmla="*/ 331857 w 517157"/>
              <a:gd name="connsiteY6" fmla="*/ 61623 h 421195"/>
              <a:gd name="connsiteX7" fmla="*/ 129927 w 517157"/>
              <a:gd name="connsiteY7" fmla="*/ 663 h 421195"/>
              <a:gd name="connsiteX8" fmla="*/ 15627 w 517157"/>
              <a:gd name="connsiteY8" fmla="*/ 99723 h 421195"/>
              <a:gd name="connsiteX0" fmla="*/ 15627 w 502936"/>
              <a:gd name="connsiteY0" fmla="*/ 99723 h 423756"/>
              <a:gd name="connsiteX1" fmla="*/ 82302 w 502936"/>
              <a:gd name="connsiteY1" fmla="*/ 269268 h 423756"/>
              <a:gd name="connsiteX2" fmla="*/ 379482 w 502936"/>
              <a:gd name="connsiteY2" fmla="*/ 415953 h 423756"/>
              <a:gd name="connsiteX3" fmla="*/ 484257 w 502936"/>
              <a:gd name="connsiteY3" fmla="*/ 377853 h 423756"/>
              <a:gd name="connsiteX4" fmla="*/ 488067 w 502936"/>
              <a:gd name="connsiteY4" fmla="*/ 160683 h 423756"/>
              <a:gd name="connsiteX5" fmla="*/ 331857 w 502936"/>
              <a:gd name="connsiteY5" fmla="*/ 61623 h 423756"/>
              <a:gd name="connsiteX6" fmla="*/ 129927 w 502936"/>
              <a:gd name="connsiteY6" fmla="*/ 663 h 423756"/>
              <a:gd name="connsiteX7" fmla="*/ 15627 w 502936"/>
              <a:gd name="connsiteY7" fmla="*/ 99723 h 423756"/>
              <a:gd name="connsiteX0" fmla="*/ 15627 w 505107"/>
              <a:gd name="connsiteY0" fmla="*/ 99723 h 423756"/>
              <a:gd name="connsiteX1" fmla="*/ 82302 w 505107"/>
              <a:gd name="connsiteY1" fmla="*/ 269268 h 423756"/>
              <a:gd name="connsiteX2" fmla="*/ 379482 w 505107"/>
              <a:gd name="connsiteY2" fmla="*/ 415953 h 423756"/>
              <a:gd name="connsiteX3" fmla="*/ 484257 w 505107"/>
              <a:gd name="connsiteY3" fmla="*/ 377853 h 423756"/>
              <a:gd name="connsiteX4" fmla="*/ 488067 w 505107"/>
              <a:gd name="connsiteY4" fmla="*/ 160683 h 423756"/>
              <a:gd name="connsiteX5" fmla="*/ 331857 w 505107"/>
              <a:gd name="connsiteY5" fmla="*/ 61623 h 423756"/>
              <a:gd name="connsiteX6" fmla="*/ 129927 w 505107"/>
              <a:gd name="connsiteY6" fmla="*/ 663 h 423756"/>
              <a:gd name="connsiteX7" fmla="*/ 15627 w 505107"/>
              <a:gd name="connsiteY7" fmla="*/ 99723 h 423756"/>
              <a:gd name="connsiteX0" fmla="*/ 15627 w 521183"/>
              <a:gd name="connsiteY0" fmla="*/ 99723 h 417015"/>
              <a:gd name="connsiteX1" fmla="*/ 82302 w 521183"/>
              <a:gd name="connsiteY1" fmla="*/ 269268 h 417015"/>
              <a:gd name="connsiteX2" fmla="*/ 379482 w 521183"/>
              <a:gd name="connsiteY2" fmla="*/ 415953 h 417015"/>
              <a:gd name="connsiteX3" fmla="*/ 512832 w 521183"/>
              <a:gd name="connsiteY3" fmla="*/ 326418 h 417015"/>
              <a:gd name="connsiteX4" fmla="*/ 488067 w 521183"/>
              <a:gd name="connsiteY4" fmla="*/ 160683 h 417015"/>
              <a:gd name="connsiteX5" fmla="*/ 331857 w 521183"/>
              <a:gd name="connsiteY5" fmla="*/ 61623 h 417015"/>
              <a:gd name="connsiteX6" fmla="*/ 129927 w 521183"/>
              <a:gd name="connsiteY6" fmla="*/ 663 h 417015"/>
              <a:gd name="connsiteX7" fmla="*/ 15627 w 521183"/>
              <a:gd name="connsiteY7" fmla="*/ 99723 h 417015"/>
              <a:gd name="connsiteX0" fmla="*/ 7703 w 514104"/>
              <a:gd name="connsiteY0" fmla="*/ 99723 h 392740"/>
              <a:gd name="connsiteX1" fmla="*/ 74378 w 514104"/>
              <a:gd name="connsiteY1" fmla="*/ 269268 h 392740"/>
              <a:gd name="connsiteX2" fmla="*/ 360128 w 514104"/>
              <a:gd name="connsiteY2" fmla="*/ 391188 h 392740"/>
              <a:gd name="connsiteX3" fmla="*/ 504908 w 514104"/>
              <a:gd name="connsiteY3" fmla="*/ 326418 h 392740"/>
              <a:gd name="connsiteX4" fmla="*/ 480143 w 514104"/>
              <a:gd name="connsiteY4" fmla="*/ 160683 h 392740"/>
              <a:gd name="connsiteX5" fmla="*/ 323933 w 514104"/>
              <a:gd name="connsiteY5" fmla="*/ 61623 h 392740"/>
              <a:gd name="connsiteX6" fmla="*/ 122003 w 514104"/>
              <a:gd name="connsiteY6" fmla="*/ 663 h 392740"/>
              <a:gd name="connsiteX7" fmla="*/ 7703 w 514104"/>
              <a:gd name="connsiteY7" fmla="*/ 99723 h 39274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8 h 392125"/>
              <a:gd name="connsiteX1" fmla="*/ 74378 w 514929"/>
              <a:gd name="connsiteY1" fmla="*/ 268653 h 392125"/>
              <a:gd name="connsiteX2" fmla="*/ 360128 w 514929"/>
              <a:gd name="connsiteY2" fmla="*/ 390573 h 392125"/>
              <a:gd name="connsiteX3" fmla="*/ 504908 w 514929"/>
              <a:gd name="connsiteY3" fmla="*/ 325803 h 392125"/>
              <a:gd name="connsiteX4" fmla="*/ 480143 w 514929"/>
              <a:gd name="connsiteY4" fmla="*/ 160068 h 392125"/>
              <a:gd name="connsiteX5" fmla="*/ 301073 w 514929"/>
              <a:gd name="connsiteY5" fmla="*/ 87678 h 392125"/>
              <a:gd name="connsiteX6" fmla="*/ 122003 w 514929"/>
              <a:gd name="connsiteY6" fmla="*/ 48 h 392125"/>
              <a:gd name="connsiteX7" fmla="*/ 7703 w 514929"/>
              <a:gd name="connsiteY7" fmla="*/ 99108 h 392125"/>
              <a:gd name="connsiteX0" fmla="*/ 7703 w 516306"/>
              <a:gd name="connsiteY0" fmla="*/ 99108 h 391932"/>
              <a:gd name="connsiteX1" fmla="*/ 74378 w 516306"/>
              <a:gd name="connsiteY1" fmla="*/ 268653 h 391932"/>
              <a:gd name="connsiteX2" fmla="*/ 360128 w 516306"/>
              <a:gd name="connsiteY2" fmla="*/ 390573 h 391932"/>
              <a:gd name="connsiteX3" fmla="*/ 504908 w 516306"/>
              <a:gd name="connsiteY3" fmla="*/ 325803 h 391932"/>
              <a:gd name="connsiteX4" fmla="*/ 483953 w 516306"/>
              <a:gd name="connsiteY4" fmla="*/ 200073 h 391932"/>
              <a:gd name="connsiteX5" fmla="*/ 301073 w 516306"/>
              <a:gd name="connsiteY5" fmla="*/ 87678 h 391932"/>
              <a:gd name="connsiteX6" fmla="*/ 122003 w 516306"/>
              <a:gd name="connsiteY6" fmla="*/ 48 h 391932"/>
              <a:gd name="connsiteX7" fmla="*/ 7703 w 516306"/>
              <a:gd name="connsiteY7" fmla="*/ 99108 h 391932"/>
              <a:gd name="connsiteX0" fmla="*/ 7703 w 516809"/>
              <a:gd name="connsiteY0" fmla="*/ 99083 h 391907"/>
              <a:gd name="connsiteX1" fmla="*/ 74378 w 516809"/>
              <a:gd name="connsiteY1" fmla="*/ 268628 h 391907"/>
              <a:gd name="connsiteX2" fmla="*/ 360128 w 516809"/>
              <a:gd name="connsiteY2" fmla="*/ 390548 h 391907"/>
              <a:gd name="connsiteX3" fmla="*/ 504908 w 516809"/>
              <a:gd name="connsiteY3" fmla="*/ 325778 h 391907"/>
              <a:gd name="connsiteX4" fmla="*/ 483953 w 516809"/>
              <a:gd name="connsiteY4" fmla="*/ 200048 h 391907"/>
              <a:gd name="connsiteX5" fmla="*/ 289643 w 516809"/>
              <a:gd name="connsiteY5" fmla="*/ 106703 h 391907"/>
              <a:gd name="connsiteX6" fmla="*/ 122003 w 516809"/>
              <a:gd name="connsiteY6" fmla="*/ 23 h 391907"/>
              <a:gd name="connsiteX7" fmla="*/ 7703 w 516809"/>
              <a:gd name="connsiteY7" fmla="*/ 99083 h 391907"/>
              <a:gd name="connsiteX0" fmla="*/ 3245 w 512351"/>
              <a:gd name="connsiteY0" fmla="*/ 99083 h 391907"/>
              <a:gd name="connsiteX1" fmla="*/ 69920 w 512351"/>
              <a:gd name="connsiteY1" fmla="*/ 268628 h 391907"/>
              <a:gd name="connsiteX2" fmla="*/ 355670 w 512351"/>
              <a:gd name="connsiteY2" fmla="*/ 390548 h 391907"/>
              <a:gd name="connsiteX3" fmla="*/ 500450 w 512351"/>
              <a:gd name="connsiteY3" fmla="*/ 325778 h 391907"/>
              <a:gd name="connsiteX4" fmla="*/ 479495 w 512351"/>
              <a:gd name="connsiteY4" fmla="*/ 200048 h 391907"/>
              <a:gd name="connsiteX5" fmla="*/ 285185 w 512351"/>
              <a:gd name="connsiteY5" fmla="*/ 106703 h 391907"/>
              <a:gd name="connsiteX6" fmla="*/ 117545 w 512351"/>
              <a:gd name="connsiteY6" fmla="*/ 23 h 391907"/>
              <a:gd name="connsiteX7" fmla="*/ 3245 w 512351"/>
              <a:gd name="connsiteY7" fmla="*/ 99083 h 391907"/>
              <a:gd name="connsiteX0" fmla="*/ 7702 w 516808"/>
              <a:gd name="connsiteY0" fmla="*/ 99102 h 391926"/>
              <a:gd name="connsiteX1" fmla="*/ 74377 w 516808"/>
              <a:gd name="connsiteY1" fmla="*/ 268647 h 391926"/>
              <a:gd name="connsiteX2" fmla="*/ 360127 w 516808"/>
              <a:gd name="connsiteY2" fmla="*/ 390567 h 391926"/>
              <a:gd name="connsiteX3" fmla="*/ 504907 w 516808"/>
              <a:gd name="connsiteY3" fmla="*/ 325797 h 391926"/>
              <a:gd name="connsiteX4" fmla="*/ 483952 w 516808"/>
              <a:gd name="connsiteY4" fmla="*/ 200067 h 391926"/>
              <a:gd name="connsiteX5" fmla="*/ 289642 w 516808"/>
              <a:gd name="connsiteY5" fmla="*/ 106722 h 391926"/>
              <a:gd name="connsiteX6" fmla="*/ 122002 w 516808"/>
              <a:gd name="connsiteY6" fmla="*/ 42 h 391926"/>
              <a:gd name="connsiteX7" fmla="*/ 7702 w 516808"/>
              <a:gd name="connsiteY7" fmla="*/ 99102 h 391926"/>
              <a:gd name="connsiteX0" fmla="*/ 6603 w 527139"/>
              <a:gd name="connsiteY0" fmla="*/ 106680 h 391884"/>
              <a:gd name="connsiteX1" fmla="*/ 84708 w 527139"/>
              <a:gd name="connsiteY1" fmla="*/ 268605 h 391884"/>
              <a:gd name="connsiteX2" fmla="*/ 370458 w 527139"/>
              <a:gd name="connsiteY2" fmla="*/ 390525 h 391884"/>
              <a:gd name="connsiteX3" fmla="*/ 515238 w 527139"/>
              <a:gd name="connsiteY3" fmla="*/ 325755 h 391884"/>
              <a:gd name="connsiteX4" fmla="*/ 494283 w 527139"/>
              <a:gd name="connsiteY4" fmla="*/ 200025 h 391884"/>
              <a:gd name="connsiteX5" fmla="*/ 299973 w 527139"/>
              <a:gd name="connsiteY5" fmla="*/ 106680 h 391884"/>
              <a:gd name="connsiteX6" fmla="*/ 132333 w 527139"/>
              <a:gd name="connsiteY6" fmla="*/ 0 h 391884"/>
              <a:gd name="connsiteX7" fmla="*/ 6603 w 527139"/>
              <a:gd name="connsiteY7" fmla="*/ 106680 h 391884"/>
              <a:gd name="connsiteX0" fmla="*/ 766 w 521302"/>
              <a:gd name="connsiteY0" fmla="*/ 108585 h 393789"/>
              <a:gd name="connsiteX1" fmla="*/ 78871 w 521302"/>
              <a:gd name="connsiteY1" fmla="*/ 270510 h 393789"/>
              <a:gd name="connsiteX2" fmla="*/ 364621 w 521302"/>
              <a:gd name="connsiteY2" fmla="*/ 392430 h 393789"/>
              <a:gd name="connsiteX3" fmla="*/ 509401 w 521302"/>
              <a:gd name="connsiteY3" fmla="*/ 327660 h 393789"/>
              <a:gd name="connsiteX4" fmla="*/ 488446 w 521302"/>
              <a:gd name="connsiteY4" fmla="*/ 201930 h 393789"/>
              <a:gd name="connsiteX5" fmla="*/ 294136 w 521302"/>
              <a:gd name="connsiteY5" fmla="*/ 108585 h 393789"/>
              <a:gd name="connsiteX6" fmla="*/ 111256 w 521302"/>
              <a:gd name="connsiteY6" fmla="*/ 0 h 393789"/>
              <a:gd name="connsiteX7" fmla="*/ 766 w 521302"/>
              <a:gd name="connsiteY7" fmla="*/ 108585 h 393789"/>
              <a:gd name="connsiteX0" fmla="*/ 8766 w 529302"/>
              <a:gd name="connsiteY0" fmla="*/ 108585 h 393789"/>
              <a:gd name="connsiteX1" fmla="*/ 86871 w 529302"/>
              <a:gd name="connsiteY1" fmla="*/ 270510 h 393789"/>
              <a:gd name="connsiteX2" fmla="*/ 372621 w 529302"/>
              <a:gd name="connsiteY2" fmla="*/ 392430 h 393789"/>
              <a:gd name="connsiteX3" fmla="*/ 517401 w 529302"/>
              <a:gd name="connsiteY3" fmla="*/ 327660 h 393789"/>
              <a:gd name="connsiteX4" fmla="*/ 496446 w 529302"/>
              <a:gd name="connsiteY4" fmla="*/ 201930 h 393789"/>
              <a:gd name="connsiteX5" fmla="*/ 302136 w 529302"/>
              <a:gd name="connsiteY5" fmla="*/ 108585 h 393789"/>
              <a:gd name="connsiteX6" fmla="*/ 119256 w 529302"/>
              <a:gd name="connsiteY6" fmla="*/ 0 h 393789"/>
              <a:gd name="connsiteX7" fmla="*/ 8766 w 529302"/>
              <a:gd name="connsiteY7" fmla="*/ 108585 h 393789"/>
              <a:gd name="connsiteX0" fmla="*/ 10422 w 530958"/>
              <a:gd name="connsiteY0" fmla="*/ 108585 h 393789"/>
              <a:gd name="connsiteX1" fmla="*/ 88527 w 530958"/>
              <a:gd name="connsiteY1" fmla="*/ 270510 h 393789"/>
              <a:gd name="connsiteX2" fmla="*/ 374277 w 530958"/>
              <a:gd name="connsiteY2" fmla="*/ 392430 h 393789"/>
              <a:gd name="connsiteX3" fmla="*/ 519057 w 530958"/>
              <a:gd name="connsiteY3" fmla="*/ 327660 h 393789"/>
              <a:gd name="connsiteX4" fmla="*/ 498102 w 530958"/>
              <a:gd name="connsiteY4" fmla="*/ 201930 h 393789"/>
              <a:gd name="connsiteX5" fmla="*/ 303792 w 530958"/>
              <a:gd name="connsiteY5" fmla="*/ 108585 h 393789"/>
              <a:gd name="connsiteX6" fmla="*/ 120912 w 530958"/>
              <a:gd name="connsiteY6" fmla="*/ 0 h 393789"/>
              <a:gd name="connsiteX7" fmla="*/ 10422 w 530958"/>
              <a:gd name="connsiteY7" fmla="*/ 108585 h 393789"/>
              <a:gd name="connsiteX0" fmla="*/ 50812 w 460858"/>
              <a:gd name="connsiteY0" fmla="*/ 4496 h 398285"/>
              <a:gd name="connsiteX1" fmla="*/ 18427 w 460858"/>
              <a:gd name="connsiteY1" fmla="*/ 275006 h 398285"/>
              <a:gd name="connsiteX2" fmla="*/ 304177 w 460858"/>
              <a:gd name="connsiteY2" fmla="*/ 396926 h 398285"/>
              <a:gd name="connsiteX3" fmla="*/ 448957 w 460858"/>
              <a:gd name="connsiteY3" fmla="*/ 332156 h 398285"/>
              <a:gd name="connsiteX4" fmla="*/ 428002 w 460858"/>
              <a:gd name="connsiteY4" fmla="*/ 206426 h 398285"/>
              <a:gd name="connsiteX5" fmla="*/ 233692 w 460858"/>
              <a:gd name="connsiteY5" fmla="*/ 113081 h 398285"/>
              <a:gd name="connsiteX6" fmla="*/ 50812 w 460858"/>
              <a:gd name="connsiteY6" fmla="*/ 4496 h 398285"/>
              <a:gd name="connsiteX0" fmla="*/ 114251 w 524297"/>
              <a:gd name="connsiteY0" fmla="*/ 4496 h 398285"/>
              <a:gd name="connsiteX1" fmla="*/ 81866 w 524297"/>
              <a:gd name="connsiteY1" fmla="*/ 275006 h 398285"/>
              <a:gd name="connsiteX2" fmla="*/ 367616 w 524297"/>
              <a:gd name="connsiteY2" fmla="*/ 396926 h 398285"/>
              <a:gd name="connsiteX3" fmla="*/ 512396 w 524297"/>
              <a:gd name="connsiteY3" fmla="*/ 332156 h 398285"/>
              <a:gd name="connsiteX4" fmla="*/ 491441 w 524297"/>
              <a:gd name="connsiteY4" fmla="*/ 206426 h 398285"/>
              <a:gd name="connsiteX5" fmla="*/ 297131 w 524297"/>
              <a:gd name="connsiteY5" fmla="*/ 113081 h 398285"/>
              <a:gd name="connsiteX6" fmla="*/ 114251 w 524297"/>
              <a:gd name="connsiteY6" fmla="*/ 4496 h 398285"/>
              <a:gd name="connsiteX0" fmla="*/ 116347 w 526393"/>
              <a:gd name="connsiteY0" fmla="*/ 1419 h 395208"/>
              <a:gd name="connsiteX1" fmla="*/ 83962 w 526393"/>
              <a:gd name="connsiteY1" fmla="*/ 271929 h 395208"/>
              <a:gd name="connsiteX2" fmla="*/ 369712 w 526393"/>
              <a:gd name="connsiteY2" fmla="*/ 393849 h 395208"/>
              <a:gd name="connsiteX3" fmla="*/ 514492 w 526393"/>
              <a:gd name="connsiteY3" fmla="*/ 329079 h 395208"/>
              <a:gd name="connsiteX4" fmla="*/ 493537 w 526393"/>
              <a:gd name="connsiteY4" fmla="*/ 203349 h 395208"/>
              <a:gd name="connsiteX5" fmla="*/ 299227 w 526393"/>
              <a:gd name="connsiteY5" fmla="*/ 110004 h 395208"/>
              <a:gd name="connsiteX6" fmla="*/ 116347 w 526393"/>
              <a:gd name="connsiteY6" fmla="*/ 1419 h 395208"/>
              <a:gd name="connsiteX0" fmla="*/ 115081 w 524142"/>
              <a:gd name="connsiteY0" fmla="*/ 3775 h 397564"/>
              <a:gd name="connsiteX1" fmla="*/ 82696 w 524142"/>
              <a:gd name="connsiteY1" fmla="*/ 274285 h 397564"/>
              <a:gd name="connsiteX2" fmla="*/ 368446 w 524142"/>
              <a:gd name="connsiteY2" fmla="*/ 396205 h 397564"/>
              <a:gd name="connsiteX3" fmla="*/ 513226 w 524142"/>
              <a:gd name="connsiteY3" fmla="*/ 331435 h 397564"/>
              <a:gd name="connsiteX4" fmla="*/ 492271 w 524142"/>
              <a:gd name="connsiteY4" fmla="*/ 205705 h 397564"/>
              <a:gd name="connsiteX5" fmla="*/ 320821 w 524142"/>
              <a:gd name="connsiteY5" fmla="*/ 121885 h 397564"/>
              <a:gd name="connsiteX6" fmla="*/ 115081 w 524142"/>
              <a:gd name="connsiteY6" fmla="*/ 3775 h 397564"/>
              <a:gd name="connsiteX0" fmla="*/ 115081 w 524142"/>
              <a:gd name="connsiteY0" fmla="*/ 3775 h 407887"/>
              <a:gd name="connsiteX1" fmla="*/ 82696 w 524142"/>
              <a:gd name="connsiteY1" fmla="*/ 274285 h 407887"/>
              <a:gd name="connsiteX2" fmla="*/ 368446 w 524142"/>
              <a:gd name="connsiteY2" fmla="*/ 396205 h 407887"/>
              <a:gd name="connsiteX3" fmla="*/ 513226 w 524142"/>
              <a:gd name="connsiteY3" fmla="*/ 331435 h 407887"/>
              <a:gd name="connsiteX4" fmla="*/ 492271 w 524142"/>
              <a:gd name="connsiteY4" fmla="*/ 205705 h 407887"/>
              <a:gd name="connsiteX5" fmla="*/ 320821 w 524142"/>
              <a:gd name="connsiteY5" fmla="*/ 121885 h 407887"/>
              <a:gd name="connsiteX6" fmla="*/ 115081 w 524142"/>
              <a:gd name="connsiteY6" fmla="*/ 3775 h 407887"/>
              <a:gd name="connsiteX0" fmla="*/ 115081 w 523300"/>
              <a:gd name="connsiteY0" fmla="*/ 3775 h 409861"/>
              <a:gd name="connsiteX1" fmla="*/ 82696 w 523300"/>
              <a:gd name="connsiteY1" fmla="*/ 274285 h 409861"/>
              <a:gd name="connsiteX2" fmla="*/ 368446 w 523300"/>
              <a:gd name="connsiteY2" fmla="*/ 396205 h 409861"/>
              <a:gd name="connsiteX3" fmla="*/ 513226 w 523300"/>
              <a:gd name="connsiteY3" fmla="*/ 331435 h 409861"/>
              <a:gd name="connsiteX4" fmla="*/ 492271 w 523300"/>
              <a:gd name="connsiteY4" fmla="*/ 205705 h 409861"/>
              <a:gd name="connsiteX5" fmla="*/ 320821 w 523300"/>
              <a:gd name="connsiteY5" fmla="*/ 121885 h 409861"/>
              <a:gd name="connsiteX6" fmla="*/ 115081 w 523300"/>
              <a:gd name="connsiteY6" fmla="*/ 3775 h 409861"/>
              <a:gd name="connsiteX0" fmla="*/ 115081 w 527771"/>
              <a:gd name="connsiteY0" fmla="*/ 3775 h 409861"/>
              <a:gd name="connsiteX1" fmla="*/ 82696 w 527771"/>
              <a:gd name="connsiteY1" fmla="*/ 274285 h 409861"/>
              <a:gd name="connsiteX2" fmla="*/ 368446 w 527771"/>
              <a:gd name="connsiteY2" fmla="*/ 396205 h 409861"/>
              <a:gd name="connsiteX3" fmla="*/ 513226 w 527771"/>
              <a:gd name="connsiteY3" fmla="*/ 331435 h 409861"/>
              <a:gd name="connsiteX4" fmla="*/ 492271 w 527771"/>
              <a:gd name="connsiteY4" fmla="*/ 205705 h 409861"/>
              <a:gd name="connsiteX5" fmla="*/ 320821 w 527771"/>
              <a:gd name="connsiteY5" fmla="*/ 121885 h 409861"/>
              <a:gd name="connsiteX6" fmla="*/ 115081 w 527771"/>
              <a:gd name="connsiteY6" fmla="*/ 3775 h 409861"/>
              <a:gd name="connsiteX0" fmla="*/ 112232 w 524922"/>
              <a:gd name="connsiteY0" fmla="*/ 518 h 406604"/>
              <a:gd name="connsiteX1" fmla="*/ 79847 w 524922"/>
              <a:gd name="connsiteY1" fmla="*/ 271028 h 406604"/>
              <a:gd name="connsiteX2" fmla="*/ 365597 w 524922"/>
              <a:gd name="connsiteY2" fmla="*/ 392948 h 406604"/>
              <a:gd name="connsiteX3" fmla="*/ 510377 w 524922"/>
              <a:gd name="connsiteY3" fmla="*/ 328178 h 406604"/>
              <a:gd name="connsiteX4" fmla="*/ 489422 w 524922"/>
              <a:gd name="connsiteY4" fmla="*/ 202448 h 406604"/>
              <a:gd name="connsiteX5" fmla="*/ 317972 w 524922"/>
              <a:gd name="connsiteY5" fmla="*/ 118628 h 406604"/>
              <a:gd name="connsiteX6" fmla="*/ 112232 w 524922"/>
              <a:gd name="connsiteY6" fmla="*/ 518 h 406604"/>
              <a:gd name="connsiteX0" fmla="*/ 119413 w 532103"/>
              <a:gd name="connsiteY0" fmla="*/ 6 h 406092"/>
              <a:gd name="connsiteX1" fmla="*/ 87028 w 532103"/>
              <a:gd name="connsiteY1" fmla="*/ 270516 h 406092"/>
              <a:gd name="connsiteX2" fmla="*/ 372778 w 532103"/>
              <a:gd name="connsiteY2" fmla="*/ 392436 h 406092"/>
              <a:gd name="connsiteX3" fmla="*/ 517558 w 532103"/>
              <a:gd name="connsiteY3" fmla="*/ 327666 h 406092"/>
              <a:gd name="connsiteX4" fmla="*/ 496603 w 532103"/>
              <a:gd name="connsiteY4" fmla="*/ 201936 h 406092"/>
              <a:gd name="connsiteX5" fmla="*/ 325153 w 532103"/>
              <a:gd name="connsiteY5" fmla="*/ 118116 h 406092"/>
              <a:gd name="connsiteX6" fmla="*/ 119413 w 532103"/>
              <a:gd name="connsiteY6" fmla="*/ 6 h 406092"/>
              <a:gd name="connsiteX0" fmla="*/ 124082 w 536772"/>
              <a:gd name="connsiteY0" fmla="*/ 3018 h 398459"/>
              <a:gd name="connsiteX1" fmla="*/ 80267 w 536772"/>
              <a:gd name="connsiteY1" fmla="*/ 254478 h 398459"/>
              <a:gd name="connsiteX2" fmla="*/ 377447 w 536772"/>
              <a:gd name="connsiteY2" fmla="*/ 395448 h 398459"/>
              <a:gd name="connsiteX3" fmla="*/ 522227 w 536772"/>
              <a:gd name="connsiteY3" fmla="*/ 330678 h 398459"/>
              <a:gd name="connsiteX4" fmla="*/ 501272 w 536772"/>
              <a:gd name="connsiteY4" fmla="*/ 204948 h 398459"/>
              <a:gd name="connsiteX5" fmla="*/ 329822 w 536772"/>
              <a:gd name="connsiteY5" fmla="*/ 121128 h 398459"/>
              <a:gd name="connsiteX6" fmla="*/ 124082 w 536772"/>
              <a:gd name="connsiteY6" fmla="*/ 3018 h 398459"/>
              <a:gd name="connsiteX0" fmla="*/ 113938 w 526628"/>
              <a:gd name="connsiteY0" fmla="*/ 3018 h 398459"/>
              <a:gd name="connsiteX1" fmla="*/ 70123 w 526628"/>
              <a:gd name="connsiteY1" fmla="*/ 254478 h 398459"/>
              <a:gd name="connsiteX2" fmla="*/ 367303 w 526628"/>
              <a:gd name="connsiteY2" fmla="*/ 395448 h 398459"/>
              <a:gd name="connsiteX3" fmla="*/ 512083 w 526628"/>
              <a:gd name="connsiteY3" fmla="*/ 330678 h 398459"/>
              <a:gd name="connsiteX4" fmla="*/ 491128 w 526628"/>
              <a:gd name="connsiteY4" fmla="*/ 204948 h 398459"/>
              <a:gd name="connsiteX5" fmla="*/ 319678 w 526628"/>
              <a:gd name="connsiteY5" fmla="*/ 121128 h 398459"/>
              <a:gd name="connsiteX6" fmla="*/ 113938 w 526628"/>
              <a:gd name="connsiteY6" fmla="*/ 3018 h 398459"/>
              <a:gd name="connsiteX0" fmla="*/ 143431 w 556121"/>
              <a:gd name="connsiteY0" fmla="*/ 2662 h 398651"/>
              <a:gd name="connsiteX1" fmla="*/ 63421 w 556121"/>
              <a:gd name="connsiteY1" fmla="*/ 244597 h 398651"/>
              <a:gd name="connsiteX2" fmla="*/ 396796 w 556121"/>
              <a:gd name="connsiteY2" fmla="*/ 395092 h 398651"/>
              <a:gd name="connsiteX3" fmla="*/ 541576 w 556121"/>
              <a:gd name="connsiteY3" fmla="*/ 330322 h 398651"/>
              <a:gd name="connsiteX4" fmla="*/ 520621 w 556121"/>
              <a:gd name="connsiteY4" fmla="*/ 204592 h 398651"/>
              <a:gd name="connsiteX5" fmla="*/ 349171 w 556121"/>
              <a:gd name="connsiteY5" fmla="*/ 120772 h 398651"/>
              <a:gd name="connsiteX6" fmla="*/ 143431 w 556121"/>
              <a:gd name="connsiteY6" fmla="*/ 2662 h 398651"/>
              <a:gd name="connsiteX0" fmla="*/ 138443 w 551133"/>
              <a:gd name="connsiteY0" fmla="*/ 2662 h 398651"/>
              <a:gd name="connsiteX1" fmla="*/ 58433 w 551133"/>
              <a:gd name="connsiteY1" fmla="*/ 244597 h 398651"/>
              <a:gd name="connsiteX2" fmla="*/ 391808 w 551133"/>
              <a:gd name="connsiteY2" fmla="*/ 395092 h 398651"/>
              <a:gd name="connsiteX3" fmla="*/ 536588 w 551133"/>
              <a:gd name="connsiteY3" fmla="*/ 330322 h 398651"/>
              <a:gd name="connsiteX4" fmla="*/ 515633 w 551133"/>
              <a:gd name="connsiteY4" fmla="*/ 204592 h 398651"/>
              <a:gd name="connsiteX5" fmla="*/ 344183 w 551133"/>
              <a:gd name="connsiteY5" fmla="*/ 120772 h 398651"/>
              <a:gd name="connsiteX6" fmla="*/ 138443 w 551133"/>
              <a:gd name="connsiteY6" fmla="*/ 2662 h 398651"/>
              <a:gd name="connsiteX0" fmla="*/ 106490 w 519180"/>
              <a:gd name="connsiteY0" fmla="*/ 2662 h 398651"/>
              <a:gd name="connsiteX1" fmla="*/ 26480 w 519180"/>
              <a:gd name="connsiteY1" fmla="*/ 244597 h 398651"/>
              <a:gd name="connsiteX2" fmla="*/ 359855 w 519180"/>
              <a:gd name="connsiteY2" fmla="*/ 395092 h 398651"/>
              <a:gd name="connsiteX3" fmla="*/ 504635 w 519180"/>
              <a:gd name="connsiteY3" fmla="*/ 330322 h 398651"/>
              <a:gd name="connsiteX4" fmla="*/ 483680 w 519180"/>
              <a:gd name="connsiteY4" fmla="*/ 204592 h 398651"/>
              <a:gd name="connsiteX5" fmla="*/ 312230 w 519180"/>
              <a:gd name="connsiteY5" fmla="*/ 120772 h 398651"/>
              <a:gd name="connsiteX6" fmla="*/ 106490 w 519180"/>
              <a:gd name="connsiteY6" fmla="*/ 2662 h 39865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10939 w 523629"/>
              <a:gd name="connsiteY0" fmla="*/ 209 h 396198"/>
              <a:gd name="connsiteX1" fmla="*/ 30929 w 523629"/>
              <a:gd name="connsiteY1" fmla="*/ 242144 h 396198"/>
              <a:gd name="connsiteX2" fmla="*/ 364304 w 523629"/>
              <a:gd name="connsiteY2" fmla="*/ 392639 h 396198"/>
              <a:gd name="connsiteX3" fmla="*/ 509084 w 523629"/>
              <a:gd name="connsiteY3" fmla="*/ 327869 h 396198"/>
              <a:gd name="connsiteX4" fmla="*/ 488129 w 523629"/>
              <a:gd name="connsiteY4" fmla="*/ 202139 h 396198"/>
              <a:gd name="connsiteX5" fmla="*/ 110939 w 523629"/>
              <a:gd name="connsiteY5" fmla="*/ 209 h 396198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4160 w 502166"/>
              <a:gd name="connsiteY0" fmla="*/ 225 h 392934"/>
              <a:gd name="connsiteX1" fmla="*/ 34150 w 502166"/>
              <a:gd name="connsiteY1" fmla="*/ 242160 h 392934"/>
              <a:gd name="connsiteX2" fmla="*/ 367525 w 502166"/>
              <a:gd name="connsiteY2" fmla="*/ 392655 h 392934"/>
              <a:gd name="connsiteX3" fmla="*/ 491350 w 502166"/>
              <a:gd name="connsiteY3" fmla="*/ 202155 h 392934"/>
              <a:gd name="connsiteX4" fmla="*/ 114160 w 502166"/>
              <a:gd name="connsiteY4" fmla="*/ 225 h 392934"/>
              <a:gd name="connsiteX0" fmla="*/ 114160 w 502856"/>
              <a:gd name="connsiteY0" fmla="*/ 223 h 392932"/>
              <a:gd name="connsiteX1" fmla="*/ 34150 w 502856"/>
              <a:gd name="connsiteY1" fmla="*/ 242158 h 392932"/>
              <a:gd name="connsiteX2" fmla="*/ 367525 w 502856"/>
              <a:gd name="connsiteY2" fmla="*/ 392653 h 392932"/>
              <a:gd name="connsiteX3" fmla="*/ 491350 w 502856"/>
              <a:gd name="connsiteY3" fmla="*/ 202153 h 392932"/>
              <a:gd name="connsiteX4" fmla="*/ 114160 w 502856"/>
              <a:gd name="connsiteY4" fmla="*/ 223 h 392932"/>
              <a:gd name="connsiteX0" fmla="*/ 100675 w 492471"/>
              <a:gd name="connsiteY0" fmla="*/ 222 h 379704"/>
              <a:gd name="connsiteX1" fmla="*/ 20665 w 492471"/>
              <a:gd name="connsiteY1" fmla="*/ 242157 h 379704"/>
              <a:gd name="connsiteX2" fmla="*/ 376900 w 492471"/>
              <a:gd name="connsiteY2" fmla="*/ 379317 h 379704"/>
              <a:gd name="connsiteX3" fmla="*/ 477865 w 492471"/>
              <a:gd name="connsiteY3" fmla="*/ 202152 h 379704"/>
              <a:gd name="connsiteX4" fmla="*/ 100675 w 492471"/>
              <a:gd name="connsiteY4" fmla="*/ 222 h 379704"/>
              <a:gd name="connsiteX0" fmla="*/ 100675 w 495185"/>
              <a:gd name="connsiteY0" fmla="*/ 222 h 379394"/>
              <a:gd name="connsiteX1" fmla="*/ 20665 w 495185"/>
              <a:gd name="connsiteY1" fmla="*/ 242157 h 379394"/>
              <a:gd name="connsiteX2" fmla="*/ 376900 w 495185"/>
              <a:gd name="connsiteY2" fmla="*/ 379317 h 379394"/>
              <a:gd name="connsiteX3" fmla="*/ 477865 w 495185"/>
              <a:gd name="connsiteY3" fmla="*/ 202152 h 379394"/>
              <a:gd name="connsiteX4" fmla="*/ 100675 w 495185"/>
              <a:gd name="connsiteY4" fmla="*/ 222 h 3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185" h="379394">
                <a:moveTo>
                  <a:pt x="100675" y="222"/>
                </a:moveTo>
                <a:cubicBezTo>
                  <a:pt x="7330" y="6889"/>
                  <a:pt x="-25373" y="178975"/>
                  <a:pt x="20665" y="242157"/>
                </a:cubicBezTo>
                <a:cubicBezTo>
                  <a:pt x="66703" y="305340"/>
                  <a:pt x="279745" y="382174"/>
                  <a:pt x="376900" y="379317"/>
                </a:cubicBezTo>
                <a:cubicBezTo>
                  <a:pt x="474055" y="376460"/>
                  <a:pt x="523903" y="265335"/>
                  <a:pt x="477865" y="202152"/>
                </a:cubicBezTo>
                <a:cubicBezTo>
                  <a:pt x="431828" y="138970"/>
                  <a:pt x="194020" y="-6445"/>
                  <a:pt x="100675" y="22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95225FF-E2CB-46BE-863F-2D3A6D6ED7DB}"/>
              </a:ext>
            </a:extLst>
          </p:cNvPr>
          <p:cNvSpPr/>
          <p:nvPr/>
        </p:nvSpPr>
        <p:spPr>
          <a:xfrm rot="20237793">
            <a:off x="4497244" y="4277532"/>
            <a:ext cx="479757" cy="315838"/>
          </a:xfrm>
          <a:custGeom>
            <a:avLst/>
            <a:gdLst>
              <a:gd name="connsiteX0" fmla="*/ 22860 w 521970"/>
              <a:gd name="connsiteY0" fmla="*/ 99060 h 449580"/>
              <a:gd name="connsiteX1" fmla="*/ 0 w 521970"/>
              <a:gd name="connsiteY1" fmla="*/ 255270 h 449580"/>
              <a:gd name="connsiteX2" fmla="*/ 137160 w 521970"/>
              <a:gd name="connsiteY2" fmla="*/ 381000 h 449580"/>
              <a:gd name="connsiteX3" fmla="*/ 327660 w 521970"/>
              <a:gd name="connsiteY3" fmla="*/ 449580 h 449580"/>
              <a:gd name="connsiteX4" fmla="*/ 491490 w 521970"/>
              <a:gd name="connsiteY4" fmla="*/ 377190 h 449580"/>
              <a:gd name="connsiteX5" fmla="*/ 521970 w 521970"/>
              <a:gd name="connsiteY5" fmla="*/ 274320 h 449580"/>
              <a:gd name="connsiteX6" fmla="*/ 495300 w 521970"/>
              <a:gd name="connsiteY6" fmla="*/ 160020 h 449580"/>
              <a:gd name="connsiteX7" fmla="*/ 339090 w 521970"/>
              <a:gd name="connsiteY7" fmla="*/ 60960 h 449580"/>
              <a:gd name="connsiteX8" fmla="*/ 137160 w 521970"/>
              <a:gd name="connsiteY8" fmla="*/ 0 h 449580"/>
              <a:gd name="connsiteX9" fmla="*/ 22860 w 521970"/>
              <a:gd name="connsiteY9" fmla="*/ 99060 h 449580"/>
              <a:gd name="connsiteX0" fmla="*/ 22860 w 521970"/>
              <a:gd name="connsiteY0" fmla="*/ 99723 h 450243"/>
              <a:gd name="connsiteX1" fmla="*/ 0 w 521970"/>
              <a:gd name="connsiteY1" fmla="*/ 255933 h 450243"/>
              <a:gd name="connsiteX2" fmla="*/ 137160 w 521970"/>
              <a:gd name="connsiteY2" fmla="*/ 381663 h 450243"/>
              <a:gd name="connsiteX3" fmla="*/ 327660 w 521970"/>
              <a:gd name="connsiteY3" fmla="*/ 450243 h 450243"/>
              <a:gd name="connsiteX4" fmla="*/ 491490 w 521970"/>
              <a:gd name="connsiteY4" fmla="*/ 377853 h 450243"/>
              <a:gd name="connsiteX5" fmla="*/ 521970 w 521970"/>
              <a:gd name="connsiteY5" fmla="*/ 274983 h 450243"/>
              <a:gd name="connsiteX6" fmla="*/ 495300 w 521970"/>
              <a:gd name="connsiteY6" fmla="*/ 160683 h 450243"/>
              <a:gd name="connsiteX7" fmla="*/ 339090 w 521970"/>
              <a:gd name="connsiteY7" fmla="*/ 61623 h 450243"/>
              <a:gd name="connsiteX8" fmla="*/ 137160 w 521970"/>
              <a:gd name="connsiteY8" fmla="*/ 663 h 450243"/>
              <a:gd name="connsiteX9" fmla="*/ 22860 w 521970"/>
              <a:gd name="connsiteY9" fmla="*/ 99723 h 450243"/>
              <a:gd name="connsiteX0" fmla="*/ 30657 w 529767"/>
              <a:gd name="connsiteY0" fmla="*/ 99723 h 450243"/>
              <a:gd name="connsiteX1" fmla="*/ 7797 w 529767"/>
              <a:gd name="connsiteY1" fmla="*/ 255933 h 450243"/>
              <a:gd name="connsiteX2" fmla="*/ 144957 w 529767"/>
              <a:gd name="connsiteY2" fmla="*/ 381663 h 450243"/>
              <a:gd name="connsiteX3" fmla="*/ 335457 w 529767"/>
              <a:gd name="connsiteY3" fmla="*/ 450243 h 450243"/>
              <a:gd name="connsiteX4" fmla="*/ 499287 w 529767"/>
              <a:gd name="connsiteY4" fmla="*/ 377853 h 450243"/>
              <a:gd name="connsiteX5" fmla="*/ 529767 w 529767"/>
              <a:gd name="connsiteY5" fmla="*/ 274983 h 450243"/>
              <a:gd name="connsiteX6" fmla="*/ 503097 w 529767"/>
              <a:gd name="connsiteY6" fmla="*/ 160683 h 450243"/>
              <a:gd name="connsiteX7" fmla="*/ 346887 w 529767"/>
              <a:gd name="connsiteY7" fmla="*/ 61623 h 450243"/>
              <a:gd name="connsiteX8" fmla="*/ 144957 w 529767"/>
              <a:gd name="connsiteY8" fmla="*/ 663 h 450243"/>
              <a:gd name="connsiteX9" fmla="*/ 30657 w 529767"/>
              <a:gd name="connsiteY9" fmla="*/ 99723 h 450243"/>
              <a:gd name="connsiteX0" fmla="*/ 42422 w 541532"/>
              <a:gd name="connsiteY0" fmla="*/ 99723 h 450243"/>
              <a:gd name="connsiteX1" fmla="*/ 19562 w 541532"/>
              <a:gd name="connsiteY1" fmla="*/ 255933 h 450243"/>
              <a:gd name="connsiteX2" fmla="*/ 156722 w 541532"/>
              <a:gd name="connsiteY2" fmla="*/ 381663 h 450243"/>
              <a:gd name="connsiteX3" fmla="*/ 347222 w 541532"/>
              <a:gd name="connsiteY3" fmla="*/ 450243 h 450243"/>
              <a:gd name="connsiteX4" fmla="*/ 511052 w 541532"/>
              <a:gd name="connsiteY4" fmla="*/ 377853 h 450243"/>
              <a:gd name="connsiteX5" fmla="*/ 541532 w 541532"/>
              <a:gd name="connsiteY5" fmla="*/ 274983 h 450243"/>
              <a:gd name="connsiteX6" fmla="*/ 514862 w 541532"/>
              <a:gd name="connsiteY6" fmla="*/ 160683 h 450243"/>
              <a:gd name="connsiteX7" fmla="*/ 358652 w 541532"/>
              <a:gd name="connsiteY7" fmla="*/ 61623 h 450243"/>
              <a:gd name="connsiteX8" fmla="*/ 156722 w 541532"/>
              <a:gd name="connsiteY8" fmla="*/ 663 h 450243"/>
              <a:gd name="connsiteX9" fmla="*/ 42422 w 541532"/>
              <a:gd name="connsiteY9" fmla="*/ 99723 h 450243"/>
              <a:gd name="connsiteX0" fmla="*/ 42422 w 541532"/>
              <a:gd name="connsiteY0" fmla="*/ 99723 h 450253"/>
              <a:gd name="connsiteX1" fmla="*/ 19562 w 541532"/>
              <a:gd name="connsiteY1" fmla="*/ 255933 h 450253"/>
              <a:gd name="connsiteX2" fmla="*/ 156722 w 541532"/>
              <a:gd name="connsiteY2" fmla="*/ 381663 h 450253"/>
              <a:gd name="connsiteX3" fmla="*/ 347222 w 541532"/>
              <a:gd name="connsiteY3" fmla="*/ 450243 h 450253"/>
              <a:gd name="connsiteX4" fmla="*/ 511052 w 541532"/>
              <a:gd name="connsiteY4" fmla="*/ 377853 h 450253"/>
              <a:gd name="connsiteX5" fmla="*/ 541532 w 541532"/>
              <a:gd name="connsiteY5" fmla="*/ 274983 h 450253"/>
              <a:gd name="connsiteX6" fmla="*/ 514862 w 541532"/>
              <a:gd name="connsiteY6" fmla="*/ 160683 h 450253"/>
              <a:gd name="connsiteX7" fmla="*/ 358652 w 541532"/>
              <a:gd name="connsiteY7" fmla="*/ 61623 h 450253"/>
              <a:gd name="connsiteX8" fmla="*/ 156722 w 541532"/>
              <a:gd name="connsiteY8" fmla="*/ 663 h 450253"/>
              <a:gd name="connsiteX9" fmla="*/ 42422 w 541532"/>
              <a:gd name="connsiteY9" fmla="*/ 99723 h 450253"/>
              <a:gd name="connsiteX0" fmla="*/ 42422 w 541532"/>
              <a:gd name="connsiteY0" fmla="*/ 99723 h 455799"/>
              <a:gd name="connsiteX1" fmla="*/ 19562 w 541532"/>
              <a:gd name="connsiteY1" fmla="*/ 255933 h 455799"/>
              <a:gd name="connsiteX2" fmla="*/ 156722 w 541532"/>
              <a:gd name="connsiteY2" fmla="*/ 381663 h 455799"/>
              <a:gd name="connsiteX3" fmla="*/ 347222 w 541532"/>
              <a:gd name="connsiteY3" fmla="*/ 450243 h 455799"/>
              <a:gd name="connsiteX4" fmla="*/ 511052 w 541532"/>
              <a:gd name="connsiteY4" fmla="*/ 377853 h 455799"/>
              <a:gd name="connsiteX5" fmla="*/ 541532 w 541532"/>
              <a:gd name="connsiteY5" fmla="*/ 274983 h 455799"/>
              <a:gd name="connsiteX6" fmla="*/ 514862 w 541532"/>
              <a:gd name="connsiteY6" fmla="*/ 160683 h 455799"/>
              <a:gd name="connsiteX7" fmla="*/ 358652 w 541532"/>
              <a:gd name="connsiteY7" fmla="*/ 61623 h 455799"/>
              <a:gd name="connsiteX8" fmla="*/ 156722 w 541532"/>
              <a:gd name="connsiteY8" fmla="*/ 663 h 455799"/>
              <a:gd name="connsiteX9" fmla="*/ 42422 w 541532"/>
              <a:gd name="connsiteY9" fmla="*/ 99723 h 455799"/>
              <a:gd name="connsiteX0" fmla="*/ 42422 w 546591"/>
              <a:gd name="connsiteY0" fmla="*/ 99723 h 455799"/>
              <a:gd name="connsiteX1" fmla="*/ 19562 w 546591"/>
              <a:gd name="connsiteY1" fmla="*/ 255933 h 455799"/>
              <a:gd name="connsiteX2" fmla="*/ 156722 w 546591"/>
              <a:gd name="connsiteY2" fmla="*/ 381663 h 455799"/>
              <a:gd name="connsiteX3" fmla="*/ 347222 w 546591"/>
              <a:gd name="connsiteY3" fmla="*/ 450243 h 455799"/>
              <a:gd name="connsiteX4" fmla="*/ 511052 w 546591"/>
              <a:gd name="connsiteY4" fmla="*/ 377853 h 455799"/>
              <a:gd name="connsiteX5" fmla="*/ 541532 w 546591"/>
              <a:gd name="connsiteY5" fmla="*/ 274983 h 455799"/>
              <a:gd name="connsiteX6" fmla="*/ 514862 w 546591"/>
              <a:gd name="connsiteY6" fmla="*/ 160683 h 455799"/>
              <a:gd name="connsiteX7" fmla="*/ 358652 w 546591"/>
              <a:gd name="connsiteY7" fmla="*/ 61623 h 455799"/>
              <a:gd name="connsiteX8" fmla="*/ 156722 w 546591"/>
              <a:gd name="connsiteY8" fmla="*/ 663 h 455799"/>
              <a:gd name="connsiteX9" fmla="*/ 42422 w 546591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3952"/>
              <a:gd name="connsiteY0" fmla="*/ 99723 h 424525"/>
              <a:gd name="connsiteX1" fmla="*/ 19562 w 543952"/>
              <a:gd name="connsiteY1" fmla="*/ 255933 h 424525"/>
              <a:gd name="connsiteX2" fmla="*/ 156722 w 543952"/>
              <a:gd name="connsiteY2" fmla="*/ 381663 h 424525"/>
              <a:gd name="connsiteX3" fmla="*/ 406277 w 543952"/>
              <a:gd name="connsiteY3" fmla="*/ 415953 h 424525"/>
              <a:gd name="connsiteX4" fmla="*/ 511052 w 543952"/>
              <a:gd name="connsiteY4" fmla="*/ 377853 h 424525"/>
              <a:gd name="connsiteX5" fmla="*/ 541532 w 543952"/>
              <a:gd name="connsiteY5" fmla="*/ 274983 h 424525"/>
              <a:gd name="connsiteX6" fmla="*/ 514862 w 543952"/>
              <a:gd name="connsiteY6" fmla="*/ 160683 h 424525"/>
              <a:gd name="connsiteX7" fmla="*/ 358652 w 543952"/>
              <a:gd name="connsiteY7" fmla="*/ 61623 h 424525"/>
              <a:gd name="connsiteX8" fmla="*/ 156722 w 543952"/>
              <a:gd name="connsiteY8" fmla="*/ 663 h 424525"/>
              <a:gd name="connsiteX9" fmla="*/ 42422 w 543952"/>
              <a:gd name="connsiteY9" fmla="*/ 99723 h 424525"/>
              <a:gd name="connsiteX0" fmla="*/ 31215 w 532745"/>
              <a:gd name="connsiteY0" fmla="*/ 99723 h 418731"/>
              <a:gd name="connsiteX1" fmla="*/ 8355 w 532745"/>
              <a:gd name="connsiteY1" fmla="*/ 255933 h 418731"/>
              <a:gd name="connsiteX2" fmla="*/ 153135 w 532745"/>
              <a:gd name="connsiteY2" fmla="*/ 309273 h 418731"/>
              <a:gd name="connsiteX3" fmla="*/ 395070 w 532745"/>
              <a:gd name="connsiteY3" fmla="*/ 415953 h 418731"/>
              <a:gd name="connsiteX4" fmla="*/ 499845 w 532745"/>
              <a:gd name="connsiteY4" fmla="*/ 377853 h 418731"/>
              <a:gd name="connsiteX5" fmla="*/ 530325 w 532745"/>
              <a:gd name="connsiteY5" fmla="*/ 274983 h 418731"/>
              <a:gd name="connsiteX6" fmla="*/ 503655 w 532745"/>
              <a:gd name="connsiteY6" fmla="*/ 160683 h 418731"/>
              <a:gd name="connsiteX7" fmla="*/ 347445 w 532745"/>
              <a:gd name="connsiteY7" fmla="*/ 61623 h 418731"/>
              <a:gd name="connsiteX8" fmla="*/ 145515 w 532745"/>
              <a:gd name="connsiteY8" fmla="*/ 663 h 418731"/>
              <a:gd name="connsiteX9" fmla="*/ 31215 w 532745"/>
              <a:gd name="connsiteY9" fmla="*/ 99723 h 418731"/>
              <a:gd name="connsiteX0" fmla="*/ 0 w 501530"/>
              <a:gd name="connsiteY0" fmla="*/ 99723 h 418731"/>
              <a:gd name="connsiteX1" fmla="*/ 121920 w 501530"/>
              <a:gd name="connsiteY1" fmla="*/ 309273 h 418731"/>
              <a:gd name="connsiteX2" fmla="*/ 363855 w 501530"/>
              <a:gd name="connsiteY2" fmla="*/ 415953 h 418731"/>
              <a:gd name="connsiteX3" fmla="*/ 468630 w 501530"/>
              <a:gd name="connsiteY3" fmla="*/ 377853 h 418731"/>
              <a:gd name="connsiteX4" fmla="*/ 499110 w 501530"/>
              <a:gd name="connsiteY4" fmla="*/ 274983 h 418731"/>
              <a:gd name="connsiteX5" fmla="*/ 472440 w 501530"/>
              <a:gd name="connsiteY5" fmla="*/ 160683 h 418731"/>
              <a:gd name="connsiteX6" fmla="*/ 316230 w 501530"/>
              <a:gd name="connsiteY6" fmla="*/ 61623 h 418731"/>
              <a:gd name="connsiteX7" fmla="*/ 114300 w 501530"/>
              <a:gd name="connsiteY7" fmla="*/ 663 h 418731"/>
              <a:gd name="connsiteX8" fmla="*/ 0 w 501530"/>
              <a:gd name="connsiteY8" fmla="*/ 99723 h 418731"/>
              <a:gd name="connsiteX0" fmla="*/ 8773 w 510303"/>
              <a:gd name="connsiteY0" fmla="*/ 99723 h 422313"/>
              <a:gd name="connsiteX1" fmla="*/ 48778 w 510303"/>
              <a:gd name="connsiteY1" fmla="*/ 252123 h 422313"/>
              <a:gd name="connsiteX2" fmla="*/ 372628 w 510303"/>
              <a:gd name="connsiteY2" fmla="*/ 415953 h 422313"/>
              <a:gd name="connsiteX3" fmla="*/ 477403 w 510303"/>
              <a:gd name="connsiteY3" fmla="*/ 377853 h 422313"/>
              <a:gd name="connsiteX4" fmla="*/ 507883 w 510303"/>
              <a:gd name="connsiteY4" fmla="*/ 274983 h 422313"/>
              <a:gd name="connsiteX5" fmla="*/ 481213 w 510303"/>
              <a:gd name="connsiteY5" fmla="*/ 160683 h 422313"/>
              <a:gd name="connsiteX6" fmla="*/ 325003 w 510303"/>
              <a:gd name="connsiteY6" fmla="*/ 61623 h 422313"/>
              <a:gd name="connsiteX7" fmla="*/ 123073 w 510303"/>
              <a:gd name="connsiteY7" fmla="*/ 663 h 422313"/>
              <a:gd name="connsiteX8" fmla="*/ 8773 w 510303"/>
              <a:gd name="connsiteY8" fmla="*/ 99723 h 422313"/>
              <a:gd name="connsiteX0" fmla="*/ 60624 w 562154"/>
              <a:gd name="connsiteY0" fmla="*/ 99723 h 422313"/>
              <a:gd name="connsiteX1" fmla="*/ 100629 w 562154"/>
              <a:gd name="connsiteY1" fmla="*/ 252123 h 422313"/>
              <a:gd name="connsiteX2" fmla="*/ 424479 w 562154"/>
              <a:gd name="connsiteY2" fmla="*/ 415953 h 422313"/>
              <a:gd name="connsiteX3" fmla="*/ 529254 w 562154"/>
              <a:gd name="connsiteY3" fmla="*/ 377853 h 422313"/>
              <a:gd name="connsiteX4" fmla="*/ 559734 w 562154"/>
              <a:gd name="connsiteY4" fmla="*/ 274983 h 422313"/>
              <a:gd name="connsiteX5" fmla="*/ 533064 w 562154"/>
              <a:gd name="connsiteY5" fmla="*/ 160683 h 422313"/>
              <a:gd name="connsiteX6" fmla="*/ 376854 w 562154"/>
              <a:gd name="connsiteY6" fmla="*/ 61623 h 422313"/>
              <a:gd name="connsiteX7" fmla="*/ 174924 w 562154"/>
              <a:gd name="connsiteY7" fmla="*/ 663 h 422313"/>
              <a:gd name="connsiteX8" fmla="*/ 60624 w 562154"/>
              <a:gd name="connsiteY8" fmla="*/ 99723 h 422313"/>
              <a:gd name="connsiteX0" fmla="*/ 42791 w 544321"/>
              <a:gd name="connsiteY0" fmla="*/ 99723 h 421195"/>
              <a:gd name="connsiteX1" fmla="*/ 109466 w 544321"/>
              <a:gd name="connsiteY1" fmla="*/ 269268 h 421195"/>
              <a:gd name="connsiteX2" fmla="*/ 406646 w 544321"/>
              <a:gd name="connsiteY2" fmla="*/ 415953 h 421195"/>
              <a:gd name="connsiteX3" fmla="*/ 511421 w 544321"/>
              <a:gd name="connsiteY3" fmla="*/ 377853 h 421195"/>
              <a:gd name="connsiteX4" fmla="*/ 541901 w 544321"/>
              <a:gd name="connsiteY4" fmla="*/ 274983 h 421195"/>
              <a:gd name="connsiteX5" fmla="*/ 515231 w 544321"/>
              <a:gd name="connsiteY5" fmla="*/ 160683 h 421195"/>
              <a:gd name="connsiteX6" fmla="*/ 359021 w 544321"/>
              <a:gd name="connsiteY6" fmla="*/ 61623 h 421195"/>
              <a:gd name="connsiteX7" fmla="*/ 157091 w 544321"/>
              <a:gd name="connsiteY7" fmla="*/ 663 h 421195"/>
              <a:gd name="connsiteX8" fmla="*/ 42791 w 544321"/>
              <a:gd name="connsiteY8" fmla="*/ 99723 h 421195"/>
              <a:gd name="connsiteX0" fmla="*/ 47913 w 549443"/>
              <a:gd name="connsiteY0" fmla="*/ 99723 h 421195"/>
              <a:gd name="connsiteX1" fmla="*/ 114588 w 549443"/>
              <a:gd name="connsiteY1" fmla="*/ 269268 h 421195"/>
              <a:gd name="connsiteX2" fmla="*/ 411768 w 549443"/>
              <a:gd name="connsiteY2" fmla="*/ 415953 h 421195"/>
              <a:gd name="connsiteX3" fmla="*/ 516543 w 549443"/>
              <a:gd name="connsiteY3" fmla="*/ 377853 h 421195"/>
              <a:gd name="connsiteX4" fmla="*/ 547023 w 549443"/>
              <a:gd name="connsiteY4" fmla="*/ 274983 h 421195"/>
              <a:gd name="connsiteX5" fmla="*/ 520353 w 549443"/>
              <a:gd name="connsiteY5" fmla="*/ 160683 h 421195"/>
              <a:gd name="connsiteX6" fmla="*/ 364143 w 549443"/>
              <a:gd name="connsiteY6" fmla="*/ 61623 h 421195"/>
              <a:gd name="connsiteX7" fmla="*/ 162213 w 549443"/>
              <a:gd name="connsiteY7" fmla="*/ 663 h 421195"/>
              <a:gd name="connsiteX8" fmla="*/ 47913 w 549443"/>
              <a:gd name="connsiteY8" fmla="*/ 99723 h 421195"/>
              <a:gd name="connsiteX0" fmla="*/ 15627 w 517157"/>
              <a:gd name="connsiteY0" fmla="*/ 99723 h 421195"/>
              <a:gd name="connsiteX1" fmla="*/ 82302 w 517157"/>
              <a:gd name="connsiteY1" fmla="*/ 269268 h 421195"/>
              <a:gd name="connsiteX2" fmla="*/ 379482 w 517157"/>
              <a:gd name="connsiteY2" fmla="*/ 415953 h 421195"/>
              <a:gd name="connsiteX3" fmla="*/ 484257 w 517157"/>
              <a:gd name="connsiteY3" fmla="*/ 377853 h 421195"/>
              <a:gd name="connsiteX4" fmla="*/ 514737 w 517157"/>
              <a:gd name="connsiteY4" fmla="*/ 274983 h 421195"/>
              <a:gd name="connsiteX5" fmla="*/ 488067 w 517157"/>
              <a:gd name="connsiteY5" fmla="*/ 160683 h 421195"/>
              <a:gd name="connsiteX6" fmla="*/ 331857 w 517157"/>
              <a:gd name="connsiteY6" fmla="*/ 61623 h 421195"/>
              <a:gd name="connsiteX7" fmla="*/ 129927 w 517157"/>
              <a:gd name="connsiteY7" fmla="*/ 663 h 421195"/>
              <a:gd name="connsiteX8" fmla="*/ 15627 w 517157"/>
              <a:gd name="connsiteY8" fmla="*/ 99723 h 421195"/>
              <a:gd name="connsiteX0" fmla="*/ 15627 w 502936"/>
              <a:gd name="connsiteY0" fmla="*/ 99723 h 423756"/>
              <a:gd name="connsiteX1" fmla="*/ 82302 w 502936"/>
              <a:gd name="connsiteY1" fmla="*/ 269268 h 423756"/>
              <a:gd name="connsiteX2" fmla="*/ 379482 w 502936"/>
              <a:gd name="connsiteY2" fmla="*/ 415953 h 423756"/>
              <a:gd name="connsiteX3" fmla="*/ 484257 w 502936"/>
              <a:gd name="connsiteY3" fmla="*/ 377853 h 423756"/>
              <a:gd name="connsiteX4" fmla="*/ 488067 w 502936"/>
              <a:gd name="connsiteY4" fmla="*/ 160683 h 423756"/>
              <a:gd name="connsiteX5" fmla="*/ 331857 w 502936"/>
              <a:gd name="connsiteY5" fmla="*/ 61623 h 423756"/>
              <a:gd name="connsiteX6" fmla="*/ 129927 w 502936"/>
              <a:gd name="connsiteY6" fmla="*/ 663 h 423756"/>
              <a:gd name="connsiteX7" fmla="*/ 15627 w 502936"/>
              <a:gd name="connsiteY7" fmla="*/ 99723 h 423756"/>
              <a:gd name="connsiteX0" fmla="*/ 15627 w 505107"/>
              <a:gd name="connsiteY0" fmla="*/ 99723 h 423756"/>
              <a:gd name="connsiteX1" fmla="*/ 82302 w 505107"/>
              <a:gd name="connsiteY1" fmla="*/ 269268 h 423756"/>
              <a:gd name="connsiteX2" fmla="*/ 379482 w 505107"/>
              <a:gd name="connsiteY2" fmla="*/ 415953 h 423756"/>
              <a:gd name="connsiteX3" fmla="*/ 484257 w 505107"/>
              <a:gd name="connsiteY3" fmla="*/ 377853 h 423756"/>
              <a:gd name="connsiteX4" fmla="*/ 488067 w 505107"/>
              <a:gd name="connsiteY4" fmla="*/ 160683 h 423756"/>
              <a:gd name="connsiteX5" fmla="*/ 331857 w 505107"/>
              <a:gd name="connsiteY5" fmla="*/ 61623 h 423756"/>
              <a:gd name="connsiteX6" fmla="*/ 129927 w 505107"/>
              <a:gd name="connsiteY6" fmla="*/ 663 h 423756"/>
              <a:gd name="connsiteX7" fmla="*/ 15627 w 505107"/>
              <a:gd name="connsiteY7" fmla="*/ 99723 h 423756"/>
              <a:gd name="connsiteX0" fmla="*/ 15627 w 521183"/>
              <a:gd name="connsiteY0" fmla="*/ 99723 h 417015"/>
              <a:gd name="connsiteX1" fmla="*/ 82302 w 521183"/>
              <a:gd name="connsiteY1" fmla="*/ 269268 h 417015"/>
              <a:gd name="connsiteX2" fmla="*/ 379482 w 521183"/>
              <a:gd name="connsiteY2" fmla="*/ 415953 h 417015"/>
              <a:gd name="connsiteX3" fmla="*/ 512832 w 521183"/>
              <a:gd name="connsiteY3" fmla="*/ 326418 h 417015"/>
              <a:gd name="connsiteX4" fmla="*/ 488067 w 521183"/>
              <a:gd name="connsiteY4" fmla="*/ 160683 h 417015"/>
              <a:gd name="connsiteX5" fmla="*/ 331857 w 521183"/>
              <a:gd name="connsiteY5" fmla="*/ 61623 h 417015"/>
              <a:gd name="connsiteX6" fmla="*/ 129927 w 521183"/>
              <a:gd name="connsiteY6" fmla="*/ 663 h 417015"/>
              <a:gd name="connsiteX7" fmla="*/ 15627 w 521183"/>
              <a:gd name="connsiteY7" fmla="*/ 99723 h 417015"/>
              <a:gd name="connsiteX0" fmla="*/ 7703 w 514104"/>
              <a:gd name="connsiteY0" fmla="*/ 99723 h 392740"/>
              <a:gd name="connsiteX1" fmla="*/ 74378 w 514104"/>
              <a:gd name="connsiteY1" fmla="*/ 269268 h 392740"/>
              <a:gd name="connsiteX2" fmla="*/ 360128 w 514104"/>
              <a:gd name="connsiteY2" fmla="*/ 391188 h 392740"/>
              <a:gd name="connsiteX3" fmla="*/ 504908 w 514104"/>
              <a:gd name="connsiteY3" fmla="*/ 326418 h 392740"/>
              <a:gd name="connsiteX4" fmla="*/ 480143 w 514104"/>
              <a:gd name="connsiteY4" fmla="*/ 160683 h 392740"/>
              <a:gd name="connsiteX5" fmla="*/ 323933 w 514104"/>
              <a:gd name="connsiteY5" fmla="*/ 61623 h 392740"/>
              <a:gd name="connsiteX6" fmla="*/ 122003 w 514104"/>
              <a:gd name="connsiteY6" fmla="*/ 663 h 392740"/>
              <a:gd name="connsiteX7" fmla="*/ 7703 w 514104"/>
              <a:gd name="connsiteY7" fmla="*/ 99723 h 39274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8 h 392125"/>
              <a:gd name="connsiteX1" fmla="*/ 74378 w 514929"/>
              <a:gd name="connsiteY1" fmla="*/ 268653 h 392125"/>
              <a:gd name="connsiteX2" fmla="*/ 360128 w 514929"/>
              <a:gd name="connsiteY2" fmla="*/ 390573 h 392125"/>
              <a:gd name="connsiteX3" fmla="*/ 504908 w 514929"/>
              <a:gd name="connsiteY3" fmla="*/ 325803 h 392125"/>
              <a:gd name="connsiteX4" fmla="*/ 480143 w 514929"/>
              <a:gd name="connsiteY4" fmla="*/ 160068 h 392125"/>
              <a:gd name="connsiteX5" fmla="*/ 301073 w 514929"/>
              <a:gd name="connsiteY5" fmla="*/ 87678 h 392125"/>
              <a:gd name="connsiteX6" fmla="*/ 122003 w 514929"/>
              <a:gd name="connsiteY6" fmla="*/ 48 h 392125"/>
              <a:gd name="connsiteX7" fmla="*/ 7703 w 514929"/>
              <a:gd name="connsiteY7" fmla="*/ 99108 h 392125"/>
              <a:gd name="connsiteX0" fmla="*/ 7703 w 516306"/>
              <a:gd name="connsiteY0" fmla="*/ 99108 h 391932"/>
              <a:gd name="connsiteX1" fmla="*/ 74378 w 516306"/>
              <a:gd name="connsiteY1" fmla="*/ 268653 h 391932"/>
              <a:gd name="connsiteX2" fmla="*/ 360128 w 516306"/>
              <a:gd name="connsiteY2" fmla="*/ 390573 h 391932"/>
              <a:gd name="connsiteX3" fmla="*/ 504908 w 516306"/>
              <a:gd name="connsiteY3" fmla="*/ 325803 h 391932"/>
              <a:gd name="connsiteX4" fmla="*/ 483953 w 516306"/>
              <a:gd name="connsiteY4" fmla="*/ 200073 h 391932"/>
              <a:gd name="connsiteX5" fmla="*/ 301073 w 516306"/>
              <a:gd name="connsiteY5" fmla="*/ 87678 h 391932"/>
              <a:gd name="connsiteX6" fmla="*/ 122003 w 516306"/>
              <a:gd name="connsiteY6" fmla="*/ 48 h 391932"/>
              <a:gd name="connsiteX7" fmla="*/ 7703 w 516306"/>
              <a:gd name="connsiteY7" fmla="*/ 99108 h 391932"/>
              <a:gd name="connsiteX0" fmla="*/ 7703 w 516809"/>
              <a:gd name="connsiteY0" fmla="*/ 99083 h 391907"/>
              <a:gd name="connsiteX1" fmla="*/ 74378 w 516809"/>
              <a:gd name="connsiteY1" fmla="*/ 268628 h 391907"/>
              <a:gd name="connsiteX2" fmla="*/ 360128 w 516809"/>
              <a:gd name="connsiteY2" fmla="*/ 390548 h 391907"/>
              <a:gd name="connsiteX3" fmla="*/ 504908 w 516809"/>
              <a:gd name="connsiteY3" fmla="*/ 325778 h 391907"/>
              <a:gd name="connsiteX4" fmla="*/ 483953 w 516809"/>
              <a:gd name="connsiteY4" fmla="*/ 200048 h 391907"/>
              <a:gd name="connsiteX5" fmla="*/ 289643 w 516809"/>
              <a:gd name="connsiteY5" fmla="*/ 106703 h 391907"/>
              <a:gd name="connsiteX6" fmla="*/ 122003 w 516809"/>
              <a:gd name="connsiteY6" fmla="*/ 23 h 391907"/>
              <a:gd name="connsiteX7" fmla="*/ 7703 w 516809"/>
              <a:gd name="connsiteY7" fmla="*/ 99083 h 391907"/>
              <a:gd name="connsiteX0" fmla="*/ 3245 w 512351"/>
              <a:gd name="connsiteY0" fmla="*/ 99083 h 391907"/>
              <a:gd name="connsiteX1" fmla="*/ 69920 w 512351"/>
              <a:gd name="connsiteY1" fmla="*/ 268628 h 391907"/>
              <a:gd name="connsiteX2" fmla="*/ 355670 w 512351"/>
              <a:gd name="connsiteY2" fmla="*/ 390548 h 391907"/>
              <a:gd name="connsiteX3" fmla="*/ 500450 w 512351"/>
              <a:gd name="connsiteY3" fmla="*/ 325778 h 391907"/>
              <a:gd name="connsiteX4" fmla="*/ 479495 w 512351"/>
              <a:gd name="connsiteY4" fmla="*/ 200048 h 391907"/>
              <a:gd name="connsiteX5" fmla="*/ 285185 w 512351"/>
              <a:gd name="connsiteY5" fmla="*/ 106703 h 391907"/>
              <a:gd name="connsiteX6" fmla="*/ 117545 w 512351"/>
              <a:gd name="connsiteY6" fmla="*/ 23 h 391907"/>
              <a:gd name="connsiteX7" fmla="*/ 3245 w 512351"/>
              <a:gd name="connsiteY7" fmla="*/ 99083 h 391907"/>
              <a:gd name="connsiteX0" fmla="*/ 7702 w 516808"/>
              <a:gd name="connsiteY0" fmla="*/ 99102 h 391926"/>
              <a:gd name="connsiteX1" fmla="*/ 74377 w 516808"/>
              <a:gd name="connsiteY1" fmla="*/ 268647 h 391926"/>
              <a:gd name="connsiteX2" fmla="*/ 360127 w 516808"/>
              <a:gd name="connsiteY2" fmla="*/ 390567 h 391926"/>
              <a:gd name="connsiteX3" fmla="*/ 504907 w 516808"/>
              <a:gd name="connsiteY3" fmla="*/ 325797 h 391926"/>
              <a:gd name="connsiteX4" fmla="*/ 483952 w 516808"/>
              <a:gd name="connsiteY4" fmla="*/ 200067 h 391926"/>
              <a:gd name="connsiteX5" fmla="*/ 289642 w 516808"/>
              <a:gd name="connsiteY5" fmla="*/ 106722 h 391926"/>
              <a:gd name="connsiteX6" fmla="*/ 122002 w 516808"/>
              <a:gd name="connsiteY6" fmla="*/ 42 h 391926"/>
              <a:gd name="connsiteX7" fmla="*/ 7702 w 516808"/>
              <a:gd name="connsiteY7" fmla="*/ 99102 h 391926"/>
              <a:gd name="connsiteX0" fmla="*/ 6603 w 527139"/>
              <a:gd name="connsiteY0" fmla="*/ 106680 h 391884"/>
              <a:gd name="connsiteX1" fmla="*/ 84708 w 527139"/>
              <a:gd name="connsiteY1" fmla="*/ 268605 h 391884"/>
              <a:gd name="connsiteX2" fmla="*/ 370458 w 527139"/>
              <a:gd name="connsiteY2" fmla="*/ 390525 h 391884"/>
              <a:gd name="connsiteX3" fmla="*/ 515238 w 527139"/>
              <a:gd name="connsiteY3" fmla="*/ 325755 h 391884"/>
              <a:gd name="connsiteX4" fmla="*/ 494283 w 527139"/>
              <a:gd name="connsiteY4" fmla="*/ 200025 h 391884"/>
              <a:gd name="connsiteX5" fmla="*/ 299973 w 527139"/>
              <a:gd name="connsiteY5" fmla="*/ 106680 h 391884"/>
              <a:gd name="connsiteX6" fmla="*/ 132333 w 527139"/>
              <a:gd name="connsiteY6" fmla="*/ 0 h 391884"/>
              <a:gd name="connsiteX7" fmla="*/ 6603 w 527139"/>
              <a:gd name="connsiteY7" fmla="*/ 106680 h 391884"/>
              <a:gd name="connsiteX0" fmla="*/ 766 w 521302"/>
              <a:gd name="connsiteY0" fmla="*/ 108585 h 393789"/>
              <a:gd name="connsiteX1" fmla="*/ 78871 w 521302"/>
              <a:gd name="connsiteY1" fmla="*/ 270510 h 393789"/>
              <a:gd name="connsiteX2" fmla="*/ 364621 w 521302"/>
              <a:gd name="connsiteY2" fmla="*/ 392430 h 393789"/>
              <a:gd name="connsiteX3" fmla="*/ 509401 w 521302"/>
              <a:gd name="connsiteY3" fmla="*/ 327660 h 393789"/>
              <a:gd name="connsiteX4" fmla="*/ 488446 w 521302"/>
              <a:gd name="connsiteY4" fmla="*/ 201930 h 393789"/>
              <a:gd name="connsiteX5" fmla="*/ 294136 w 521302"/>
              <a:gd name="connsiteY5" fmla="*/ 108585 h 393789"/>
              <a:gd name="connsiteX6" fmla="*/ 111256 w 521302"/>
              <a:gd name="connsiteY6" fmla="*/ 0 h 393789"/>
              <a:gd name="connsiteX7" fmla="*/ 766 w 521302"/>
              <a:gd name="connsiteY7" fmla="*/ 108585 h 393789"/>
              <a:gd name="connsiteX0" fmla="*/ 8766 w 529302"/>
              <a:gd name="connsiteY0" fmla="*/ 108585 h 393789"/>
              <a:gd name="connsiteX1" fmla="*/ 86871 w 529302"/>
              <a:gd name="connsiteY1" fmla="*/ 270510 h 393789"/>
              <a:gd name="connsiteX2" fmla="*/ 372621 w 529302"/>
              <a:gd name="connsiteY2" fmla="*/ 392430 h 393789"/>
              <a:gd name="connsiteX3" fmla="*/ 517401 w 529302"/>
              <a:gd name="connsiteY3" fmla="*/ 327660 h 393789"/>
              <a:gd name="connsiteX4" fmla="*/ 496446 w 529302"/>
              <a:gd name="connsiteY4" fmla="*/ 201930 h 393789"/>
              <a:gd name="connsiteX5" fmla="*/ 302136 w 529302"/>
              <a:gd name="connsiteY5" fmla="*/ 108585 h 393789"/>
              <a:gd name="connsiteX6" fmla="*/ 119256 w 529302"/>
              <a:gd name="connsiteY6" fmla="*/ 0 h 393789"/>
              <a:gd name="connsiteX7" fmla="*/ 8766 w 529302"/>
              <a:gd name="connsiteY7" fmla="*/ 108585 h 393789"/>
              <a:gd name="connsiteX0" fmla="*/ 10422 w 530958"/>
              <a:gd name="connsiteY0" fmla="*/ 108585 h 393789"/>
              <a:gd name="connsiteX1" fmla="*/ 88527 w 530958"/>
              <a:gd name="connsiteY1" fmla="*/ 270510 h 393789"/>
              <a:gd name="connsiteX2" fmla="*/ 374277 w 530958"/>
              <a:gd name="connsiteY2" fmla="*/ 392430 h 393789"/>
              <a:gd name="connsiteX3" fmla="*/ 519057 w 530958"/>
              <a:gd name="connsiteY3" fmla="*/ 327660 h 393789"/>
              <a:gd name="connsiteX4" fmla="*/ 498102 w 530958"/>
              <a:gd name="connsiteY4" fmla="*/ 201930 h 393789"/>
              <a:gd name="connsiteX5" fmla="*/ 303792 w 530958"/>
              <a:gd name="connsiteY5" fmla="*/ 108585 h 393789"/>
              <a:gd name="connsiteX6" fmla="*/ 120912 w 530958"/>
              <a:gd name="connsiteY6" fmla="*/ 0 h 393789"/>
              <a:gd name="connsiteX7" fmla="*/ 10422 w 530958"/>
              <a:gd name="connsiteY7" fmla="*/ 108585 h 393789"/>
              <a:gd name="connsiteX0" fmla="*/ 50812 w 460858"/>
              <a:gd name="connsiteY0" fmla="*/ 4496 h 398285"/>
              <a:gd name="connsiteX1" fmla="*/ 18427 w 460858"/>
              <a:gd name="connsiteY1" fmla="*/ 275006 h 398285"/>
              <a:gd name="connsiteX2" fmla="*/ 304177 w 460858"/>
              <a:gd name="connsiteY2" fmla="*/ 396926 h 398285"/>
              <a:gd name="connsiteX3" fmla="*/ 448957 w 460858"/>
              <a:gd name="connsiteY3" fmla="*/ 332156 h 398285"/>
              <a:gd name="connsiteX4" fmla="*/ 428002 w 460858"/>
              <a:gd name="connsiteY4" fmla="*/ 206426 h 398285"/>
              <a:gd name="connsiteX5" fmla="*/ 233692 w 460858"/>
              <a:gd name="connsiteY5" fmla="*/ 113081 h 398285"/>
              <a:gd name="connsiteX6" fmla="*/ 50812 w 460858"/>
              <a:gd name="connsiteY6" fmla="*/ 4496 h 398285"/>
              <a:gd name="connsiteX0" fmla="*/ 114251 w 524297"/>
              <a:gd name="connsiteY0" fmla="*/ 4496 h 398285"/>
              <a:gd name="connsiteX1" fmla="*/ 81866 w 524297"/>
              <a:gd name="connsiteY1" fmla="*/ 275006 h 398285"/>
              <a:gd name="connsiteX2" fmla="*/ 367616 w 524297"/>
              <a:gd name="connsiteY2" fmla="*/ 396926 h 398285"/>
              <a:gd name="connsiteX3" fmla="*/ 512396 w 524297"/>
              <a:gd name="connsiteY3" fmla="*/ 332156 h 398285"/>
              <a:gd name="connsiteX4" fmla="*/ 491441 w 524297"/>
              <a:gd name="connsiteY4" fmla="*/ 206426 h 398285"/>
              <a:gd name="connsiteX5" fmla="*/ 297131 w 524297"/>
              <a:gd name="connsiteY5" fmla="*/ 113081 h 398285"/>
              <a:gd name="connsiteX6" fmla="*/ 114251 w 524297"/>
              <a:gd name="connsiteY6" fmla="*/ 4496 h 398285"/>
              <a:gd name="connsiteX0" fmla="*/ 116347 w 526393"/>
              <a:gd name="connsiteY0" fmla="*/ 1419 h 395208"/>
              <a:gd name="connsiteX1" fmla="*/ 83962 w 526393"/>
              <a:gd name="connsiteY1" fmla="*/ 271929 h 395208"/>
              <a:gd name="connsiteX2" fmla="*/ 369712 w 526393"/>
              <a:gd name="connsiteY2" fmla="*/ 393849 h 395208"/>
              <a:gd name="connsiteX3" fmla="*/ 514492 w 526393"/>
              <a:gd name="connsiteY3" fmla="*/ 329079 h 395208"/>
              <a:gd name="connsiteX4" fmla="*/ 493537 w 526393"/>
              <a:gd name="connsiteY4" fmla="*/ 203349 h 395208"/>
              <a:gd name="connsiteX5" fmla="*/ 299227 w 526393"/>
              <a:gd name="connsiteY5" fmla="*/ 110004 h 395208"/>
              <a:gd name="connsiteX6" fmla="*/ 116347 w 526393"/>
              <a:gd name="connsiteY6" fmla="*/ 1419 h 395208"/>
              <a:gd name="connsiteX0" fmla="*/ 115081 w 524142"/>
              <a:gd name="connsiteY0" fmla="*/ 3775 h 397564"/>
              <a:gd name="connsiteX1" fmla="*/ 82696 w 524142"/>
              <a:gd name="connsiteY1" fmla="*/ 274285 h 397564"/>
              <a:gd name="connsiteX2" fmla="*/ 368446 w 524142"/>
              <a:gd name="connsiteY2" fmla="*/ 396205 h 397564"/>
              <a:gd name="connsiteX3" fmla="*/ 513226 w 524142"/>
              <a:gd name="connsiteY3" fmla="*/ 331435 h 397564"/>
              <a:gd name="connsiteX4" fmla="*/ 492271 w 524142"/>
              <a:gd name="connsiteY4" fmla="*/ 205705 h 397564"/>
              <a:gd name="connsiteX5" fmla="*/ 320821 w 524142"/>
              <a:gd name="connsiteY5" fmla="*/ 121885 h 397564"/>
              <a:gd name="connsiteX6" fmla="*/ 115081 w 524142"/>
              <a:gd name="connsiteY6" fmla="*/ 3775 h 397564"/>
              <a:gd name="connsiteX0" fmla="*/ 115081 w 524142"/>
              <a:gd name="connsiteY0" fmla="*/ 3775 h 407887"/>
              <a:gd name="connsiteX1" fmla="*/ 82696 w 524142"/>
              <a:gd name="connsiteY1" fmla="*/ 274285 h 407887"/>
              <a:gd name="connsiteX2" fmla="*/ 368446 w 524142"/>
              <a:gd name="connsiteY2" fmla="*/ 396205 h 407887"/>
              <a:gd name="connsiteX3" fmla="*/ 513226 w 524142"/>
              <a:gd name="connsiteY3" fmla="*/ 331435 h 407887"/>
              <a:gd name="connsiteX4" fmla="*/ 492271 w 524142"/>
              <a:gd name="connsiteY4" fmla="*/ 205705 h 407887"/>
              <a:gd name="connsiteX5" fmla="*/ 320821 w 524142"/>
              <a:gd name="connsiteY5" fmla="*/ 121885 h 407887"/>
              <a:gd name="connsiteX6" fmla="*/ 115081 w 524142"/>
              <a:gd name="connsiteY6" fmla="*/ 3775 h 407887"/>
              <a:gd name="connsiteX0" fmla="*/ 115081 w 523300"/>
              <a:gd name="connsiteY0" fmla="*/ 3775 h 409861"/>
              <a:gd name="connsiteX1" fmla="*/ 82696 w 523300"/>
              <a:gd name="connsiteY1" fmla="*/ 274285 h 409861"/>
              <a:gd name="connsiteX2" fmla="*/ 368446 w 523300"/>
              <a:gd name="connsiteY2" fmla="*/ 396205 h 409861"/>
              <a:gd name="connsiteX3" fmla="*/ 513226 w 523300"/>
              <a:gd name="connsiteY3" fmla="*/ 331435 h 409861"/>
              <a:gd name="connsiteX4" fmla="*/ 492271 w 523300"/>
              <a:gd name="connsiteY4" fmla="*/ 205705 h 409861"/>
              <a:gd name="connsiteX5" fmla="*/ 320821 w 523300"/>
              <a:gd name="connsiteY5" fmla="*/ 121885 h 409861"/>
              <a:gd name="connsiteX6" fmla="*/ 115081 w 523300"/>
              <a:gd name="connsiteY6" fmla="*/ 3775 h 409861"/>
              <a:gd name="connsiteX0" fmla="*/ 115081 w 527771"/>
              <a:gd name="connsiteY0" fmla="*/ 3775 h 409861"/>
              <a:gd name="connsiteX1" fmla="*/ 82696 w 527771"/>
              <a:gd name="connsiteY1" fmla="*/ 274285 h 409861"/>
              <a:gd name="connsiteX2" fmla="*/ 368446 w 527771"/>
              <a:gd name="connsiteY2" fmla="*/ 396205 h 409861"/>
              <a:gd name="connsiteX3" fmla="*/ 513226 w 527771"/>
              <a:gd name="connsiteY3" fmla="*/ 331435 h 409861"/>
              <a:gd name="connsiteX4" fmla="*/ 492271 w 527771"/>
              <a:gd name="connsiteY4" fmla="*/ 205705 h 409861"/>
              <a:gd name="connsiteX5" fmla="*/ 320821 w 527771"/>
              <a:gd name="connsiteY5" fmla="*/ 121885 h 409861"/>
              <a:gd name="connsiteX6" fmla="*/ 115081 w 527771"/>
              <a:gd name="connsiteY6" fmla="*/ 3775 h 409861"/>
              <a:gd name="connsiteX0" fmla="*/ 112232 w 524922"/>
              <a:gd name="connsiteY0" fmla="*/ 518 h 406604"/>
              <a:gd name="connsiteX1" fmla="*/ 79847 w 524922"/>
              <a:gd name="connsiteY1" fmla="*/ 271028 h 406604"/>
              <a:gd name="connsiteX2" fmla="*/ 365597 w 524922"/>
              <a:gd name="connsiteY2" fmla="*/ 392948 h 406604"/>
              <a:gd name="connsiteX3" fmla="*/ 510377 w 524922"/>
              <a:gd name="connsiteY3" fmla="*/ 328178 h 406604"/>
              <a:gd name="connsiteX4" fmla="*/ 489422 w 524922"/>
              <a:gd name="connsiteY4" fmla="*/ 202448 h 406604"/>
              <a:gd name="connsiteX5" fmla="*/ 317972 w 524922"/>
              <a:gd name="connsiteY5" fmla="*/ 118628 h 406604"/>
              <a:gd name="connsiteX6" fmla="*/ 112232 w 524922"/>
              <a:gd name="connsiteY6" fmla="*/ 518 h 406604"/>
              <a:gd name="connsiteX0" fmla="*/ 119413 w 532103"/>
              <a:gd name="connsiteY0" fmla="*/ 6 h 406092"/>
              <a:gd name="connsiteX1" fmla="*/ 87028 w 532103"/>
              <a:gd name="connsiteY1" fmla="*/ 270516 h 406092"/>
              <a:gd name="connsiteX2" fmla="*/ 372778 w 532103"/>
              <a:gd name="connsiteY2" fmla="*/ 392436 h 406092"/>
              <a:gd name="connsiteX3" fmla="*/ 517558 w 532103"/>
              <a:gd name="connsiteY3" fmla="*/ 327666 h 406092"/>
              <a:gd name="connsiteX4" fmla="*/ 496603 w 532103"/>
              <a:gd name="connsiteY4" fmla="*/ 201936 h 406092"/>
              <a:gd name="connsiteX5" fmla="*/ 325153 w 532103"/>
              <a:gd name="connsiteY5" fmla="*/ 118116 h 406092"/>
              <a:gd name="connsiteX6" fmla="*/ 119413 w 532103"/>
              <a:gd name="connsiteY6" fmla="*/ 6 h 406092"/>
              <a:gd name="connsiteX0" fmla="*/ 124082 w 536772"/>
              <a:gd name="connsiteY0" fmla="*/ 3018 h 398459"/>
              <a:gd name="connsiteX1" fmla="*/ 80267 w 536772"/>
              <a:gd name="connsiteY1" fmla="*/ 254478 h 398459"/>
              <a:gd name="connsiteX2" fmla="*/ 377447 w 536772"/>
              <a:gd name="connsiteY2" fmla="*/ 395448 h 398459"/>
              <a:gd name="connsiteX3" fmla="*/ 522227 w 536772"/>
              <a:gd name="connsiteY3" fmla="*/ 330678 h 398459"/>
              <a:gd name="connsiteX4" fmla="*/ 501272 w 536772"/>
              <a:gd name="connsiteY4" fmla="*/ 204948 h 398459"/>
              <a:gd name="connsiteX5" fmla="*/ 329822 w 536772"/>
              <a:gd name="connsiteY5" fmla="*/ 121128 h 398459"/>
              <a:gd name="connsiteX6" fmla="*/ 124082 w 536772"/>
              <a:gd name="connsiteY6" fmla="*/ 3018 h 398459"/>
              <a:gd name="connsiteX0" fmla="*/ 113938 w 526628"/>
              <a:gd name="connsiteY0" fmla="*/ 3018 h 398459"/>
              <a:gd name="connsiteX1" fmla="*/ 70123 w 526628"/>
              <a:gd name="connsiteY1" fmla="*/ 254478 h 398459"/>
              <a:gd name="connsiteX2" fmla="*/ 367303 w 526628"/>
              <a:gd name="connsiteY2" fmla="*/ 395448 h 398459"/>
              <a:gd name="connsiteX3" fmla="*/ 512083 w 526628"/>
              <a:gd name="connsiteY3" fmla="*/ 330678 h 398459"/>
              <a:gd name="connsiteX4" fmla="*/ 491128 w 526628"/>
              <a:gd name="connsiteY4" fmla="*/ 204948 h 398459"/>
              <a:gd name="connsiteX5" fmla="*/ 319678 w 526628"/>
              <a:gd name="connsiteY5" fmla="*/ 121128 h 398459"/>
              <a:gd name="connsiteX6" fmla="*/ 113938 w 526628"/>
              <a:gd name="connsiteY6" fmla="*/ 3018 h 398459"/>
              <a:gd name="connsiteX0" fmla="*/ 143431 w 556121"/>
              <a:gd name="connsiteY0" fmla="*/ 2662 h 398651"/>
              <a:gd name="connsiteX1" fmla="*/ 63421 w 556121"/>
              <a:gd name="connsiteY1" fmla="*/ 244597 h 398651"/>
              <a:gd name="connsiteX2" fmla="*/ 396796 w 556121"/>
              <a:gd name="connsiteY2" fmla="*/ 395092 h 398651"/>
              <a:gd name="connsiteX3" fmla="*/ 541576 w 556121"/>
              <a:gd name="connsiteY3" fmla="*/ 330322 h 398651"/>
              <a:gd name="connsiteX4" fmla="*/ 520621 w 556121"/>
              <a:gd name="connsiteY4" fmla="*/ 204592 h 398651"/>
              <a:gd name="connsiteX5" fmla="*/ 349171 w 556121"/>
              <a:gd name="connsiteY5" fmla="*/ 120772 h 398651"/>
              <a:gd name="connsiteX6" fmla="*/ 143431 w 556121"/>
              <a:gd name="connsiteY6" fmla="*/ 2662 h 398651"/>
              <a:gd name="connsiteX0" fmla="*/ 138443 w 551133"/>
              <a:gd name="connsiteY0" fmla="*/ 2662 h 398651"/>
              <a:gd name="connsiteX1" fmla="*/ 58433 w 551133"/>
              <a:gd name="connsiteY1" fmla="*/ 244597 h 398651"/>
              <a:gd name="connsiteX2" fmla="*/ 391808 w 551133"/>
              <a:gd name="connsiteY2" fmla="*/ 395092 h 398651"/>
              <a:gd name="connsiteX3" fmla="*/ 536588 w 551133"/>
              <a:gd name="connsiteY3" fmla="*/ 330322 h 398651"/>
              <a:gd name="connsiteX4" fmla="*/ 515633 w 551133"/>
              <a:gd name="connsiteY4" fmla="*/ 204592 h 398651"/>
              <a:gd name="connsiteX5" fmla="*/ 344183 w 551133"/>
              <a:gd name="connsiteY5" fmla="*/ 120772 h 398651"/>
              <a:gd name="connsiteX6" fmla="*/ 138443 w 551133"/>
              <a:gd name="connsiteY6" fmla="*/ 2662 h 398651"/>
              <a:gd name="connsiteX0" fmla="*/ 106490 w 519180"/>
              <a:gd name="connsiteY0" fmla="*/ 2662 h 398651"/>
              <a:gd name="connsiteX1" fmla="*/ 26480 w 519180"/>
              <a:gd name="connsiteY1" fmla="*/ 244597 h 398651"/>
              <a:gd name="connsiteX2" fmla="*/ 359855 w 519180"/>
              <a:gd name="connsiteY2" fmla="*/ 395092 h 398651"/>
              <a:gd name="connsiteX3" fmla="*/ 504635 w 519180"/>
              <a:gd name="connsiteY3" fmla="*/ 330322 h 398651"/>
              <a:gd name="connsiteX4" fmla="*/ 483680 w 519180"/>
              <a:gd name="connsiteY4" fmla="*/ 204592 h 398651"/>
              <a:gd name="connsiteX5" fmla="*/ 312230 w 519180"/>
              <a:gd name="connsiteY5" fmla="*/ 120772 h 398651"/>
              <a:gd name="connsiteX6" fmla="*/ 106490 w 519180"/>
              <a:gd name="connsiteY6" fmla="*/ 2662 h 39865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10939 w 523629"/>
              <a:gd name="connsiteY0" fmla="*/ 209 h 396198"/>
              <a:gd name="connsiteX1" fmla="*/ 30929 w 523629"/>
              <a:gd name="connsiteY1" fmla="*/ 242144 h 396198"/>
              <a:gd name="connsiteX2" fmla="*/ 364304 w 523629"/>
              <a:gd name="connsiteY2" fmla="*/ 392639 h 396198"/>
              <a:gd name="connsiteX3" fmla="*/ 509084 w 523629"/>
              <a:gd name="connsiteY3" fmla="*/ 327869 h 396198"/>
              <a:gd name="connsiteX4" fmla="*/ 488129 w 523629"/>
              <a:gd name="connsiteY4" fmla="*/ 202139 h 396198"/>
              <a:gd name="connsiteX5" fmla="*/ 110939 w 523629"/>
              <a:gd name="connsiteY5" fmla="*/ 209 h 396198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4160 w 502166"/>
              <a:gd name="connsiteY0" fmla="*/ 225 h 392934"/>
              <a:gd name="connsiteX1" fmla="*/ 34150 w 502166"/>
              <a:gd name="connsiteY1" fmla="*/ 242160 h 392934"/>
              <a:gd name="connsiteX2" fmla="*/ 367525 w 502166"/>
              <a:gd name="connsiteY2" fmla="*/ 392655 h 392934"/>
              <a:gd name="connsiteX3" fmla="*/ 491350 w 502166"/>
              <a:gd name="connsiteY3" fmla="*/ 202155 h 392934"/>
              <a:gd name="connsiteX4" fmla="*/ 114160 w 502166"/>
              <a:gd name="connsiteY4" fmla="*/ 225 h 392934"/>
              <a:gd name="connsiteX0" fmla="*/ 114160 w 502856"/>
              <a:gd name="connsiteY0" fmla="*/ 223 h 392932"/>
              <a:gd name="connsiteX1" fmla="*/ 34150 w 502856"/>
              <a:gd name="connsiteY1" fmla="*/ 242158 h 392932"/>
              <a:gd name="connsiteX2" fmla="*/ 367525 w 502856"/>
              <a:gd name="connsiteY2" fmla="*/ 392653 h 392932"/>
              <a:gd name="connsiteX3" fmla="*/ 491350 w 502856"/>
              <a:gd name="connsiteY3" fmla="*/ 202153 h 392932"/>
              <a:gd name="connsiteX4" fmla="*/ 114160 w 502856"/>
              <a:gd name="connsiteY4" fmla="*/ 223 h 392932"/>
              <a:gd name="connsiteX0" fmla="*/ 100675 w 492471"/>
              <a:gd name="connsiteY0" fmla="*/ 222 h 379704"/>
              <a:gd name="connsiteX1" fmla="*/ 20665 w 492471"/>
              <a:gd name="connsiteY1" fmla="*/ 242157 h 379704"/>
              <a:gd name="connsiteX2" fmla="*/ 376900 w 492471"/>
              <a:gd name="connsiteY2" fmla="*/ 379317 h 379704"/>
              <a:gd name="connsiteX3" fmla="*/ 477865 w 492471"/>
              <a:gd name="connsiteY3" fmla="*/ 202152 h 379704"/>
              <a:gd name="connsiteX4" fmla="*/ 100675 w 492471"/>
              <a:gd name="connsiteY4" fmla="*/ 222 h 379704"/>
              <a:gd name="connsiteX0" fmla="*/ 100675 w 495185"/>
              <a:gd name="connsiteY0" fmla="*/ 222 h 379394"/>
              <a:gd name="connsiteX1" fmla="*/ 20665 w 495185"/>
              <a:gd name="connsiteY1" fmla="*/ 242157 h 379394"/>
              <a:gd name="connsiteX2" fmla="*/ 376900 w 495185"/>
              <a:gd name="connsiteY2" fmla="*/ 379317 h 379394"/>
              <a:gd name="connsiteX3" fmla="*/ 477865 w 495185"/>
              <a:gd name="connsiteY3" fmla="*/ 202152 h 379394"/>
              <a:gd name="connsiteX4" fmla="*/ 100675 w 495185"/>
              <a:gd name="connsiteY4" fmla="*/ 222 h 3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185" h="379394">
                <a:moveTo>
                  <a:pt x="100675" y="222"/>
                </a:moveTo>
                <a:cubicBezTo>
                  <a:pt x="7330" y="6889"/>
                  <a:pt x="-25373" y="178975"/>
                  <a:pt x="20665" y="242157"/>
                </a:cubicBezTo>
                <a:cubicBezTo>
                  <a:pt x="66703" y="305340"/>
                  <a:pt x="279745" y="382174"/>
                  <a:pt x="376900" y="379317"/>
                </a:cubicBezTo>
                <a:cubicBezTo>
                  <a:pt x="474055" y="376460"/>
                  <a:pt x="523903" y="265335"/>
                  <a:pt x="477865" y="202152"/>
                </a:cubicBezTo>
                <a:cubicBezTo>
                  <a:pt x="431828" y="138970"/>
                  <a:pt x="194020" y="-6445"/>
                  <a:pt x="100675" y="22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FA17279-70E4-40DC-ACE8-317A299FE9DB}"/>
              </a:ext>
            </a:extLst>
          </p:cNvPr>
          <p:cNvSpPr/>
          <p:nvPr/>
        </p:nvSpPr>
        <p:spPr>
          <a:xfrm flipV="1">
            <a:off x="5498372" y="4142361"/>
            <a:ext cx="394491" cy="271339"/>
          </a:xfrm>
          <a:custGeom>
            <a:avLst/>
            <a:gdLst>
              <a:gd name="connsiteX0" fmla="*/ 22860 w 521970"/>
              <a:gd name="connsiteY0" fmla="*/ 99060 h 449580"/>
              <a:gd name="connsiteX1" fmla="*/ 0 w 521970"/>
              <a:gd name="connsiteY1" fmla="*/ 255270 h 449580"/>
              <a:gd name="connsiteX2" fmla="*/ 137160 w 521970"/>
              <a:gd name="connsiteY2" fmla="*/ 381000 h 449580"/>
              <a:gd name="connsiteX3" fmla="*/ 327660 w 521970"/>
              <a:gd name="connsiteY3" fmla="*/ 449580 h 449580"/>
              <a:gd name="connsiteX4" fmla="*/ 491490 w 521970"/>
              <a:gd name="connsiteY4" fmla="*/ 377190 h 449580"/>
              <a:gd name="connsiteX5" fmla="*/ 521970 w 521970"/>
              <a:gd name="connsiteY5" fmla="*/ 274320 h 449580"/>
              <a:gd name="connsiteX6" fmla="*/ 495300 w 521970"/>
              <a:gd name="connsiteY6" fmla="*/ 160020 h 449580"/>
              <a:gd name="connsiteX7" fmla="*/ 339090 w 521970"/>
              <a:gd name="connsiteY7" fmla="*/ 60960 h 449580"/>
              <a:gd name="connsiteX8" fmla="*/ 137160 w 521970"/>
              <a:gd name="connsiteY8" fmla="*/ 0 h 449580"/>
              <a:gd name="connsiteX9" fmla="*/ 22860 w 521970"/>
              <a:gd name="connsiteY9" fmla="*/ 99060 h 449580"/>
              <a:gd name="connsiteX0" fmla="*/ 22860 w 521970"/>
              <a:gd name="connsiteY0" fmla="*/ 99723 h 450243"/>
              <a:gd name="connsiteX1" fmla="*/ 0 w 521970"/>
              <a:gd name="connsiteY1" fmla="*/ 255933 h 450243"/>
              <a:gd name="connsiteX2" fmla="*/ 137160 w 521970"/>
              <a:gd name="connsiteY2" fmla="*/ 381663 h 450243"/>
              <a:gd name="connsiteX3" fmla="*/ 327660 w 521970"/>
              <a:gd name="connsiteY3" fmla="*/ 450243 h 450243"/>
              <a:gd name="connsiteX4" fmla="*/ 491490 w 521970"/>
              <a:gd name="connsiteY4" fmla="*/ 377853 h 450243"/>
              <a:gd name="connsiteX5" fmla="*/ 521970 w 521970"/>
              <a:gd name="connsiteY5" fmla="*/ 274983 h 450243"/>
              <a:gd name="connsiteX6" fmla="*/ 495300 w 521970"/>
              <a:gd name="connsiteY6" fmla="*/ 160683 h 450243"/>
              <a:gd name="connsiteX7" fmla="*/ 339090 w 521970"/>
              <a:gd name="connsiteY7" fmla="*/ 61623 h 450243"/>
              <a:gd name="connsiteX8" fmla="*/ 137160 w 521970"/>
              <a:gd name="connsiteY8" fmla="*/ 663 h 450243"/>
              <a:gd name="connsiteX9" fmla="*/ 22860 w 521970"/>
              <a:gd name="connsiteY9" fmla="*/ 99723 h 450243"/>
              <a:gd name="connsiteX0" fmla="*/ 30657 w 529767"/>
              <a:gd name="connsiteY0" fmla="*/ 99723 h 450243"/>
              <a:gd name="connsiteX1" fmla="*/ 7797 w 529767"/>
              <a:gd name="connsiteY1" fmla="*/ 255933 h 450243"/>
              <a:gd name="connsiteX2" fmla="*/ 144957 w 529767"/>
              <a:gd name="connsiteY2" fmla="*/ 381663 h 450243"/>
              <a:gd name="connsiteX3" fmla="*/ 335457 w 529767"/>
              <a:gd name="connsiteY3" fmla="*/ 450243 h 450243"/>
              <a:gd name="connsiteX4" fmla="*/ 499287 w 529767"/>
              <a:gd name="connsiteY4" fmla="*/ 377853 h 450243"/>
              <a:gd name="connsiteX5" fmla="*/ 529767 w 529767"/>
              <a:gd name="connsiteY5" fmla="*/ 274983 h 450243"/>
              <a:gd name="connsiteX6" fmla="*/ 503097 w 529767"/>
              <a:gd name="connsiteY6" fmla="*/ 160683 h 450243"/>
              <a:gd name="connsiteX7" fmla="*/ 346887 w 529767"/>
              <a:gd name="connsiteY7" fmla="*/ 61623 h 450243"/>
              <a:gd name="connsiteX8" fmla="*/ 144957 w 529767"/>
              <a:gd name="connsiteY8" fmla="*/ 663 h 450243"/>
              <a:gd name="connsiteX9" fmla="*/ 30657 w 529767"/>
              <a:gd name="connsiteY9" fmla="*/ 99723 h 450243"/>
              <a:gd name="connsiteX0" fmla="*/ 42422 w 541532"/>
              <a:gd name="connsiteY0" fmla="*/ 99723 h 450243"/>
              <a:gd name="connsiteX1" fmla="*/ 19562 w 541532"/>
              <a:gd name="connsiteY1" fmla="*/ 255933 h 450243"/>
              <a:gd name="connsiteX2" fmla="*/ 156722 w 541532"/>
              <a:gd name="connsiteY2" fmla="*/ 381663 h 450243"/>
              <a:gd name="connsiteX3" fmla="*/ 347222 w 541532"/>
              <a:gd name="connsiteY3" fmla="*/ 450243 h 450243"/>
              <a:gd name="connsiteX4" fmla="*/ 511052 w 541532"/>
              <a:gd name="connsiteY4" fmla="*/ 377853 h 450243"/>
              <a:gd name="connsiteX5" fmla="*/ 541532 w 541532"/>
              <a:gd name="connsiteY5" fmla="*/ 274983 h 450243"/>
              <a:gd name="connsiteX6" fmla="*/ 514862 w 541532"/>
              <a:gd name="connsiteY6" fmla="*/ 160683 h 450243"/>
              <a:gd name="connsiteX7" fmla="*/ 358652 w 541532"/>
              <a:gd name="connsiteY7" fmla="*/ 61623 h 450243"/>
              <a:gd name="connsiteX8" fmla="*/ 156722 w 541532"/>
              <a:gd name="connsiteY8" fmla="*/ 663 h 450243"/>
              <a:gd name="connsiteX9" fmla="*/ 42422 w 541532"/>
              <a:gd name="connsiteY9" fmla="*/ 99723 h 450243"/>
              <a:gd name="connsiteX0" fmla="*/ 42422 w 541532"/>
              <a:gd name="connsiteY0" fmla="*/ 99723 h 450253"/>
              <a:gd name="connsiteX1" fmla="*/ 19562 w 541532"/>
              <a:gd name="connsiteY1" fmla="*/ 255933 h 450253"/>
              <a:gd name="connsiteX2" fmla="*/ 156722 w 541532"/>
              <a:gd name="connsiteY2" fmla="*/ 381663 h 450253"/>
              <a:gd name="connsiteX3" fmla="*/ 347222 w 541532"/>
              <a:gd name="connsiteY3" fmla="*/ 450243 h 450253"/>
              <a:gd name="connsiteX4" fmla="*/ 511052 w 541532"/>
              <a:gd name="connsiteY4" fmla="*/ 377853 h 450253"/>
              <a:gd name="connsiteX5" fmla="*/ 541532 w 541532"/>
              <a:gd name="connsiteY5" fmla="*/ 274983 h 450253"/>
              <a:gd name="connsiteX6" fmla="*/ 514862 w 541532"/>
              <a:gd name="connsiteY6" fmla="*/ 160683 h 450253"/>
              <a:gd name="connsiteX7" fmla="*/ 358652 w 541532"/>
              <a:gd name="connsiteY7" fmla="*/ 61623 h 450253"/>
              <a:gd name="connsiteX8" fmla="*/ 156722 w 541532"/>
              <a:gd name="connsiteY8" fmla="*/ 663 h 450253"/>
              <a:gd name="connsiteX9" fmla="*/ 42422 w 541532"/>
              <a:gd name="connsiteY9" fmla="*/ 99723 h 450253"/>
              <a:gd name="connsiteX0" fmla="*/ 42422 w 541532"/>
              <a:gd name="connsiteY0" fmla="*/ 99723 h 455799"/>
              <a:gd name="connsiteX1" fmla="*/ 19562 w 541532"/>
              <a:gd name="connsiteY1" fmla="*/ 255933 h 455799"/>
              <a:gd name="connsiteX2" fmla="*/ 156722 w 541532"/>
              <a:gd name="connsiteY2" fmla="*/ 381663 h 455799"/>
              <a:gd name="connsiteX3" fmla="*/ 347222 w 541532"/>
              <a:gd name="connsiteY3" fmla="*/ 450243 h 455799"/>
              <a:gd name="connsiteX4" fmla="*/ 511052 w 541532"/>
              <a:gd name="connsiteY4" fmla="*/ 377853 h 455799"/>
              <a:gd name="connsiteX5" fmla="*/ 541532 w 541532"/>
              <a:gd name="connsiteY5" fmla="*/ 274983 h 455799"/>
              <a:gd name="connsiteX6" fmla="*/ 514862 w 541532"/>
              <a:gd name="connsiteY6" fmla="*/ 160683 h 455799"/>
              <a:gd name="connsiteX7" fmla="*/ 358652 w 541532"/>
              <a:gd name="connsiteY7" fmla="*/ 61623 h 455799"/>
              <a:gd name="connsiteX8" fmla="*/ 156722 w 541532"/>
              <a:gd name="connsiteY8" fmla="*/ 663 h 455799"/>
              <a:gd name="connsiteX9" fmla="*/ 42422 w 541532"/>
              <a:gd name="connsiteY9" fmla="*/ 99723 h 455799"/>
              <a:gd name="connsiteX0" fmla="*/ 42422 w 546591"/>
              <a:gd name="connsiteY0" fmla="*/ 99723 h 455799"/>
              <a:gd name="connsiteX1" fmla="*/ 19562 w 546591"/>
              <a:gd name="connsiteY1" fmla="*/ 255933 h 455799"/>
              <a:gd name="connsiteX2" fmla="*/ 156722 w 546591"/>
              <a:gd name="connsiteY2" fmla="*/ 381663 h 455799"/>
              <a:gd name="connsiteX3" fmla="*/ 347222 w 546591"/>
              <a:gd name="connsiteY3" fmla="*/ 450243 h 455799"/>
              <a:gd name="connsiteX4" fmla="*/ 511052 w 546591"/>
              <a:gd name="connsiteY4" fmla="*/ 377853 h 455799"/>
              <a:gd name="connsiteX5" fmla="*/ 541532 w 546591"/>
              <a:gd name="connsiteY5" fmla="*/ 274983 h 455799"/>
              <a:gd name="connsiteX6" fmla="*/ 514862 w 546591"/>
              <a:gd name="connsiteY6" fmla="*/ 160683 h 455799"/>
              <a:gd name="connsiteX7" fmla="*/ 358652 w 546591"/>
              <a:gd name="connsiteY7" fmla="*/ 61623 h 455799"/>
              <a:gd name="connsiteX8" fmla="*/ 156722 w 546591"/>
              <a:gd name="connsiteY8" fmla="*/ 663 h 455799"/>
              <a:gd name="connsiteX9" fmla="*/ 42422 w 546591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3952"/>
              <a:gd name="connsiteY0" fmla="*/ 99723 h 424525"/>
              <a:gd name="connsiteX1" fmla="*/ 19562 w 543952"/>
              <a:gd name="connsiteY1" fmla="*/ 255933 h 424525"/>
              <a:gd name="connsiteX2" fmla="*/ 156722 w 543952"/>
              <a:gd name="connsiteY2" fmla="*/ 381663 h 424525"/>
              <a:gd name="connsiteX3" fmla="*/ 406277 w 543952"/>
              <a:gd name="connsiteY3" fmla="*/ 415953 h 424525"/>
              <a:gd name="connsiteX4" fmla="*/ 511052 w 543952"/>
              <a:gd name="connsiteY4" fmla="*/ 377853 h 424525"/>
              <a:gd name="connsiteX5" fmla="*/ 541532 w 543952"/>
              <a:gd name="connsiteY5" fmla="*/ 274983 h 424525"/>
              <a:gd name="connsiteX6" fmla="*/ 514862 w 543952"/>
              <a:gd name="connsiteY6" fmla="*/ 160683 h 424525"/>
              <a:gd name="connsiteX7" fmla="*/ 358652 w 543952"/>
              <a:gd name="connsiteY7" fmla="*/ 61623 h 424525"/>
              <a:gd name="connsiteX8" fmla="*/ 156722 w 543952"/>
              <a:gd name="connsiteY8" fmla="*/ 663 h 424525"/>
              <a:gd name="connsiteX9" fmla="*/ 42422 w 543952"/>
              <a:gd name="connsiteY9" fmla="*/ 99723 h 424525"/>
              <a:gd name="connsiteX0" fmla="*/ 31215 w 532745"/>
              <a:gd name="connsiteY0" fmla="*/ 99723 h 418731"/>
              <a:gd name="connsiteX1" fmla="*/ 8355 w 532745"/>
              <a:gd name="connsiteY1" fmla="*/ 255933 h 418731"/>
              <a:gd name="connsiteX2" fmla="*/ 153135 w 532745"/>
              <a:gd name="connsiteY2" fmla="*/ 309273 h 418731"/>
              <a:gd name="connsiteX3" fmla="*/ 395070 w 532745"/>
              <a:gd name="connsiteY3" fmla="*/ 415953 h 418731"/>
              <a:gd name="connsiteX4" fmla="*/ 499845 w 532745"/>
              <a:gd name="connsiteY4" fmla="*/ 377853 h 418731"/>
              <a:gd name="connsiteX5" fmla="*/ 530325 w 532745"/>
              <a:gd name="connsiteY5" fmla="*/ 274983 h 418731"/>
              <a:gd name="connsiteX6" fmla="*/ 503655 w 532745"/>
              <a:gd name="connsiteY6" fmla="*/ 160683 h 418731"/>
              <a:gd name="connsiteX7" fmla="*/ 347445 w 532745"/>
              <a:gd name="connsiteY7" fmla="*/ 61623 h 418731"/>
              <a:gd name="connsiteX8" fmla="*/ 145515 w 532745"/>
              <a:gd name="connsiteY8" fmla="*/ 663 h 418731"/>
              <a:gd name="connsiteX9" fmla="*/ 31215 w 532745"/>
              <a:gd name="connsiteY9" fmla="*/ 99723 h 418731"/>
              <a:gd name="connsiteX0" fmla="*/ 0 w 501530"/>
              <a:gd name="connsiteY0" fmla="*/ 99723 h 418731"/>
              <a:gd name="connsiteX1" fmla="*/ 121920 w 501530"/>
              <a:gd name="connsiteY1" fmla="*/ 309273 h 418731"/>
              <a:gd name="connsiteX2" fmla="*/ 363855 w 501530"/>
              <a:gd name="connsiteY2" fmla="*/ 415953 h 418731"/>
              <a:gd name="connsiteX3" fmla="*/ 468630 w 501530"/>
              <a:gd name="connsiteY3" fmla="*/ 377853 h 418731"/>
              <a:gd name="connsiteX4" fmla="*/ 499110 w 501530"/>
              <a:gd name="connsiteY4" fmla="*/ 274983 h 418731"/>
              <a:gd name="connsiteX5" fmla="*/ 472440 w 501530"/>
              <a:gd name="connsiteY5" fmla="*/ 160683 h 418731"/>
              <a:gd name="connsiteX6" fmla="*/ 316230 w 501530"/>
              <a:gd name="connsiteY6" fmla="*/ 61623 h 418731"/>
              <a:gd name="connsiteX7" fmla="*/ 114300 w 501530"/>
              <a:gd name="connsiteY7" fmla="*/ 663 h 418731"/>
              <a:gd name="connsiteX8" fmla="*/ 0 w 501530"/>
              <a:gd name="connsiteY8" fmla="*/ 99723 h 418731"/>
              <a:gd name="connsiteX0" fmla="*/ 8773 w 510303"/>
              <a:gd name="connsiteY0" fmla="*/ 99723 h 422313"/>
              <a:gd name="connsiteX1" fmla="*/ 48778 w 510303"/>
              <a:gd name="connsiteY1" fmla="*/ 252123 h 422313"/>
              <a:gd name="connsiteX2" fmla="*/ 372628 w 510303"/>
              <a:gd name="connsiteY2" fmla="*/ 415953 h 422313"/>
              <a:gd name="connsiteX3" fmla="*/ 477403 w 510303"/>
              <a:gd name="connsiteY3" fmla="*/ 377853 h 422313"/>
              <a:gd name="connsiteX4" fmla="*/ 507883 w 510303"/>
              <a:gd name="connsiteY4" fmla="*/ 274983 h 422313"/>
              <a:gd name="connsiteX5" fmla="*/ 481213 w 510303"/>
              <a:gd name="connsiteY5" fmla="*/ 160683 h 422313"/>
              <a:gd name="connsiteX6" fmla="*/ 325003 w 510303"/>
              <a:gd name="connsiteY6" fmla="*/ 61623 h 422313"/>
              <a:gd name="connsiteX7" fmla="*/ 123073 w 510303"/>
              <a:gd name="connsiteY7" fmla="*/ 663 h 422313"/>
              <a:gd name="connsiteX8" fmla="*/ 8773 w 510303"/>
              <a:gd name="connsiteY8" fmla="*/ 99723 h 422313"/>
              <a:gd name="connsiteX0" fmla="*/ 60624 w 562154"/>
              <a:gd name="connsiteY0" fmla="*/ 99723 h 422313"/>
              <a:gd name="connsiteX1" fmla="*/ 100629 w 562154"/>
              <a:gd name="connsiteY1" fmla="*/ 252123 h 422313"/>
              <a:gd name="connsiteX2" fmla="*/ 424479 w 562154"/>
              <a:gd name="connsiteY2" fmla="*/ 415953 h 422313"/>
              <a:gd name="connsiteX3" fmla="*/ 529254 w 562154"/>
              <a:gd name="connsiteY3" fmla="*/ 377853 h 422313"/>
              <a:gd name="connsiteX4" fmla="*/ 559734 w 562154"/>
              <a:gd name="connsiteY4" fmla="*/ 274983 h 422313"/>
              <a:gd name="connsiteX5" fmla="*/ 533064 w 562154"/>
              <a:gd name="connsiteY5" fmla="*/ 160683 h 422313"/>
              <a:gd name="connsiteX6" fmla="*/ 376854 w 562154"/>
              <a:gd name="connsiteY6" fmla="*/ 61623 h 422313"/>
              <a:gd name="connsiteX7" fmla="*/ 174924 w 562154"/>
              <a:gd name="connsiteY7" fmla="*/ 663 h 422313"/>
              <a:gd name="connsiteX8" fmla="*/ 60624 w 562154"/>
              <a:gd name="connsiteY8" fmla="*/ 99723 h 422313"/>
              <a:gd name="connsiteX0" fmla="*/ 42791 w 544321"/>
              <a:gd name="connsiteY0" fmla="*/ 99723 h 421195"/>
              <a:gd name="connsiteX1" fmla="*/ 109466 w 544321"/>
              <a:gd name="connsiteY1" fmla="*/ 269268 h 421195"/>
              <a:gd name="connsiteX2" fmla="*/ 406646 w 544321"/>
              <a:gd name="connsiteY2" fmla="*/ 415953 h 421195"/>
              <a:gd name="connsiteX3" fmla="*/ 511421 w 544321"/>
              <a:gd name="connsiteY3" fmla="*/ 377853 h 421195"/>
              <a:gd name="connsiteX4" fmla="*/ 541901 w 544321"/>
              <a:gd name="connsiteY4" fmla="*/ 274983 h 421195"/>
              <a:gd name="connsiteX5" fmla="*/ 515231 w 544321"/>
              <a:gd name="connsiteY5" fmla="*/ 160683 h 421195"/>
              <a:gd name="connsiteX6" fmla="*/ 359021 w 544321"/>
              <a:gd name="connsiteY6" fmla="*/ 61623 h 421195"/>
              <a:gd name="connsiteX7" fmla="*/ 157091 w 544321"/>
              <a:gd name="connsiteY7" fmla="*/ 663 h 421195"/>
              <a:gd name="connsiteX8" fmla="*/ 42791 w 544321"/>
              <a:gd name="connsiteY8" fmla="*/ 99723 h 421195"/>
              <a:gd name="connsiteX0" fmla="*/ 47913 w 549443"/>
              <a:gd name="connsiteY0" fmla="*/ 99723 h 421195"/>
              <a:gd name="connsiteX1" fmla="*/ 114588 w 549443"/>
              <a:gd name="connsiteY1" fmla="*/ 269268 h 421195"/>
              <a:gd name="connsiteX2" fmla="*/ 411768 w 549443"/>
              <a:gd name="connsiteY2" fmla="*/ 415953 h 421195"/>
              <a:gd name="connsiteX3" fmla="*/ 516543 w 549443"/>
              <a:gd name="connsiteY3" fmla="*/ 377853 h 421195"/>
              <a:gd name="connsiteX4" fmla="*/ 547023 w 549443"/>
              <a:gd name="connsiteY4" fmla="*/ 274983 h 421195"/>
              <a:gd name="connsiteX5" fmla="*/ 520353 w 549443"/>
              <a:gd name="connsiteY5" fmla="*/ 160683 h 421195"/>
              <a:gd name="connsiteX6" fmla="*/ 364143 w 549443"/>
              <a:gd name="connsiteY6" fmla="*/ 61623 h 421195"/>
              <a:gd name="connsiteX7" fmla="*/ 162213 w 549443"/>
              <a:gd name="connsiteY7" fmla="*/ 663 h 421195"/>
              <a:gd name="connsiteX8" fmla="*/ 47913 w 549443"/>
              <a:gd name="connsiteY8" fmla="*/ 99723 h 421195"/>
              <a:gd name="connsiteX0" fmla="*/ 15627 w 517157"/>
              <a:gd name="connsiteY0" fmla="*/ 99723 h 421195"/>
              <a:gd name="connsiteX1" fmla="*/ 82302 w 517157"/>
              <a:gd name="connsiteY1" fmla="*/ 269268 h 421195"/>
              <a:gd name="connsiteX2" fmla="*/ 379482 w 517157"/>
              <a:gd name="connsiteY2" fmla="*/ 415953 h 421195"/>
              <a:gd name="connsiteX3" fmla="*/ 484257 w 517157"/>
              <a:gd name="connsiteY3" fmla="*/ 377853 h 421195"/>
              <a:gd name="connsiteX4" fmla="*/ 514737 w 517157"/>
              <a:gd name="connsiteY4" fmla="*/ 274983 h 421195"/>
              <a:gd name="connsiteX5" fmla="*/ 488067 w 517157"/>
              <a:gd name="connsiteY5" fmla="*/ 160683 h 421195"/>
              <a:gd name="connsiteX6" fmla="*/ 331857 w 517157"/>
              <a:gd name="connsiteY6" fmla="*/ 61623 h 421195"/>
              <a:gd name="connsiteX7" fmla="*/ 129927 w 517157"/>
              <a:gd name="connsiteY7" fmla="*/ 663 h 421195"/>
              <a:gd name="connsiteX8" fmla="*/ 15627 w 517157"/>
              <a:gd name="connsiteY8" fmla="*/ 99723 h 421195"/>
              <a:gd name="connsiteX0" fmla="*/ 15627 w 502936"/>
              <a:gd name="connsiteY0" fmla="*/ 99723 h 423756"/>
              <a:gd name="connsiteX1" fmla="*/ 82302 w 502936"/>
              <a:gd name="connsiteY1" fmla="*/ 269268 h 423756"/>
              <a:gd name="connsiteX2" fmla="*/ 379482 w 502936"/>
              <a:gd name="connsiteY2" fmla="*/ 415953 h 423756"/>
              <a:gd name="connsiteX3" fmla="*/ 484257 w 502936"/>
              <a:gd name="connsiteY3" fmla="*/ 377853 h 423756"/>
              <a:gd name="connsiteX4" fmla="*/ 488067 w 502936"/>
              <a:gd name="connsiteY4" fmla="*/ 160683 h 423756"/>
              <a:gd name="connsiteX5" fmla="*/ 331857 w 502936"/>
              <a:gd name="connsiteY5" fmla="*/ 61623 h 423756"/>
              <a:gd name="connsiteX6" fmla="*/ 129927 w 502936"/>
              <a:gd name="connsiteY6" fmla="*/ 663 h 423756"/>
              <a:gd name="connsiteX7" fmla="*/ 15627 w 502936"/>
              <a:gd name="connsiteY7" fmla="*/ 99723 h 423756"/>
              <a:gd name="connsiteX0" fmla="*/ 15627 w 505107"/>
              <a:gd name="connsiteY0" fmla="*/ 99723 h 423756"/>
              <a:gd name="connsiteX1" fmla="*/ 82302 w 505107"/>
              <a:gd name="connsiteY1" fmla="*/ 269268 h 423756"/>
              <a:gd name="connsiteX2" fmla="*/ 379482 w 505107"/>
              <a:gd name="connsiteY2" fmla="*/ 415953 h 423756"/>
              <a:gd name="connsiteX3" fmla="*/ 484257 w 505107"/>
              <a:gd name="connsiteY3" fmla="*/ 377853 h 423756"/>
              <a:gd name="connsiteX4" fmla="*/ 488067 w 505107"/>
              <a:gd name="connsiteY4" fmla="*/ 160683 h 423756"/>
              <a:gd name="connsiteX5" fmla="*/ 331857 w 505107"/>
              <a:gd name="connsiteY5" fmla="*/ 61623 h 423756"/>
              <a:gd name="connsiteX6" fmla="*/ 129927 w 505107"/>
              <a:gd name="connsiteY6" fmla="*/ 663 h 423756"/>
              <a:gd name="connsiteX7" fmla="*/ 15627 w 505107"/>
              <a:gd name="connsiteY7" fmla="*/ 99723 h 423756"/>
              <a:gd name="connsiteX0" fmla="*/ 15627 w 521183"/>
              <a:gd name="connsiteY0" fmla="*/ 99723 h 417015"/>
              <a:gd name="connsiteX1" fmla="*/ 82302 w 521183"/>
              <a:gd name="connsiteY1" fmla="*/ 269268 h 417015"/>
              <a:gd name="connsiteX2" fmla="*/ 379482 w 521183"/>
              <a:gd name="connsiteY2" fmla="*/ 415953 h 417015"/>
              <a:gd name="connsiteX3" fmla="*/ 512832 w 521183"/>
              <a:gd name="connsiteY3" fmla="*/ 326418 h 417015"/>
              <a:gd name="connsiteX4" fmla="*/ 488067 w 521183"/>
              <a:gd name="connsiteY4" fmla="*/ 160683 h 417015"/>
              <a:gd name="connsiteX5" fmla="*/ 331857 w 521183"/>
              <a:gd name="connsiteY5" fmla="*/ 61623 h 417015"/>
              <a:gd name="connsiteX6" fmla="*/ 129927 w 521183"/>
              <a:gd name="connsiteY6" fmla="*/ 663 h 417015"/>
              <a:gd name="connsiteX7" fmla="*/ 15627 w 521183"/>
              <a:gd name="connsiteY7" fmla="*/ 99723 h 417015"/>
              <a:gd name="connsiteX0" fmla="*/ 7703 w 514104"/>
              <a:gd name="connsiteY0" fmla="*/ 99723 h 392740"/>
              <a:gd name="connsiteX1" fmla="*/ 74378 w 514104"/>
              <a:gd name="connsiteY1" fmla="*/ 269268 h 392740"/>
              <a:gd name="connsiteX2" fmla="*/ 360128 w 514104"/>
              <a:gd name="connsiteY2" fmla="*/ 391188 h 392740"/>
              <a:gd name="connsiteX3" fmla="*/ 504908 w 514104"/>
              <a:gd name="connsiteY3" fmla="*/ 326418 h 392740"/>
              <a:gd name="connsiteX4" fmla="*/ 480143 w 514104"/>
              <a:gd name="connsiteY4" fmla="*/ 160683 h 392740"/>
              <a:gd name="connsiteX5" fmla="*/ 323933 w 514104"/>
              <a:gd name="connsiteY5" fmla="*/ 61623 h 392740"/>
              <a:gd name="connsiteX6" fmla="*/ 122003 w 514104"/>
              <a:gd name="connsiteY6" fmla="*/ 663 h 392740"/>
              <a:gd name="connsiteX7" fmla="*/ 7703 w 514104"/>
              <a:gd name="connsiteY7" fmla="*/ 99723 h 39274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8 h 392125"/>
              <a:gd name="connsiteX1" fmla="*/ 74378 w 514929"/>
              <a:gd name="connsiteY1" fmla="*/ 268653 h 392125"/>
              <a:gd name="connsiteX2" fmla="*/ 360128 w 514929"/>
              <a:gd name="connsiteY2" fmla="*/ 390573 h 392125"/>
              <a:gd name="connsiteX3" fmla="*/ 504908 w 514929"/>
              <a:gd name="connsiteY3" fmla="*/ 325803 h 392125"/>
              <a:gd name="connsiteX4" fmla="*/ 480143 w 514929"/>
              <a:gd name="connsiteY4" fmla="*/ 160068 h 392125"/>
              <a:gd name="connsiteX5" fmla="*/ 301073 w 514929"/>
              <a:gd name="connsiteY5" fmla="*/ 87678 h 392125"/>
              <a:gd name="connsiteX6" fmla="*/ 122003 w 514929"/>
              <a:gd name="connsiteY6" fmla="*/ 48 h 392125"/>
              <a:gd name="connsiteX7" fmla="*/ 7703 w 514929"/>
              <a:gd name="connsiteY7" fmla="*/ 99108 h 392125"/>
              <a:gd name="connsiteX0" fmla="*/ 7703 w 516306"/>
              <a:gd name="connsiteY0" fmla="*/ 99108 h 391932"/>
              <a:gd name="connsiteX1" fmla="*/ 74378 w 516306"/>
              <a:gd name="connsiteY1" fmla="*/ 268653 h 391932"/>
              <a:gd name="connsiteX2" fmla="*/ 360128 w 516306"/>
              <a:gd name="connsiteY2" fmla="*/ 390573 h 391932"/>
              <a:gd name="connsiteX3" fmla="*/ 504908 w 516306"/>
              <a:gd name="connsiteY3" fmla="*/ 325803 h 391932"/>
              <a:gd name="connsiteX4" fmla="*/ 483953 w 516306"/>
              <a:gd name="connsiteY4" fmla="*/ 200073 h 391932"/>
              <a:gd name="connsiteX5" fmla="*/ 301073 w 516306"/>
              <a:gd name="connsiteY5" fmla="*/ 87678 h 391932"/>
              <a:gd name="connsiteX6" fmla="*/ 122003 w 516306"/>
              <a:gd name="connsiteY6" fmla="*/ 48 h 391932"/>
              <a:gd name="connsiteX7" fmla="*/ 7703 w 516306"/>
              <a:gd name="connsiteY7" fmla="*/ 99108 h 391932"/>
              <a:gd name="connsiteX0" fmla="*/ 7703 w 516809"/>
              <a:gd name="connsiteY0" fmla="*/ 99083 h 391907"/>
              <a:gd name="connsiteX1" fmla="*/ 74378 w 516809"/>
              <a:gd name="connsiteY1" fmla="*/ 268628 h 391907"/>
              <a:gd name="connsiteX2" fmla="*/ 360128 w 516809"/>
              <a:gd name="connsiteY2" fmla="*/ 390548 h 391907"/>
              <a:gd name="connsiteX3" fmla="*/ 504908 w 516809"/>
              <a:gd name="connsiteY3" fmla="*/ 325778 h 391907"/>
              <a:gd name="connsiteX4" fmla="*/ 483953 w 516809"/>
              <a:gd name="connsiteY4" fmla="*/ 200048 h 391907"/>
              <a:gd name="connsiteX5" fmla="*/ 289643 w 516809"/>
              <a:gd name="connsiteY5" fmla="*/ 106703 h 391907"/>
              <a:gd name="connsiteX6" fmla="*/ 122003 w 516809"/>
              <a:gd name="connsiteY6" fmla="*/ 23 h 391907"/>
              <a:gd name="connsiteX7" fmla="*/ 7703 w 516809"/>
              <a:gd name="connsiteY7" fmla="*/ 99083 h 391907"/>
              <a:gd name="connsiteX0" fmla="*/ 3245 w 512351"/>
              <a:gd name="connsiteY0" fmla="*/ 99083 h 391907"/>
              <a:gd name="connsiteX1" fmla="*/ 69920 w 512351"/>
              <a:gd name="connsiteY1" fmla="*/ 268628 h 391907"/>
              <a:gd name="connsiteX2" fmla="*/ 355670 w 512351"/>
              <a:gd name="connsiteY2" fmla="*/ 390548 h 391907"/>
              <a:gd name="connsiteX3" fmla="*/ 500450 w 512351"/>
              <a:gd name="connsiteY3" fmla="*/ 325778 h 391907"/>
              <a:gd name="connsiteX4" fmla="*/ 479495 w 512351"/>
              <a:gd name="connsiteY4" fmla="*/ 200048 h 391907"/>
              <a:gd name="connsiteX5" fmla="*/ 285185 w 512351"/>
              <a:gd name="connsiteY5" fmla="*/ 106703 h 391907"/>
              <a:gd name="connsiteX6" fmla="*/ 117545 w 512351"/>
              <a:gd name="connsiteY6" fmla="*/ 23 h 391907"/>
              <a:gd name="connsiteX7" fmla="*/ 3245 w 512351"/>
              <a:gd name="connsiteY7" fmla="*/ 99083 h 391907"/>
              <a:gd name="connsiteX0" fmla="*/ 7702 w 516808"/>
              <a:gd name="connsiteY0" fmla="*/ 99102 h 391926"/>
              <a:gd name="connsiteX1" fmla="*/ 74377 w 516808"/>
              <a:gd name="connsiteY1" fmla="*/ 268647 h 391926"/>
              <a:gd name="connsiteX2" fmla="*/ 360127 w 516808"/>
              <a:gd name="connsiteY2" fmla="*/ 390567 h 391926"/>
              <a:gd name="connsiteX3" fmla="*/ 504907 w 516808"/>
              <a:gd name="connsiteY3" fmla="*/ 325797 h 391926"/>
              <a:gd name="connsiteX4" fmla="*/ 483952 w 516808"/>
              <a:gd name="connsiteY4" fmla="*/ 200067 h 391926"/>
              <a:gd name="connsiteX5" fmla="*/ 289642 w 516808"/>
              <a:gd name="connsiteY5" fmla="*/ 106722 h 391926"/>
              <a:gd name="connsiteX6" fmla="*/ 122002 w 516808"/>
              <a:gd name="connsiteY6" fmla="*/ 42 h 391926"/>
              <a:gd name="connsiteX7" fmla="*/ 7702 w 516808"/>
              <a:gd name="connsiteY7" fmla="*/ 99102 h 391926"/>
              <a:gd name="connsiteX0" fmla="*/ 6603 w 527139"/>
              <a:gd name="connsiteY0" fmla="*/ 106680 h 391884"/>
              <a:gd name="connsiteX1" fmla="*/ 84708 w 527139"/>
              <a:gd name="connsiteY1" fmla="*/ 268605 h 391884"/>
              <a:gd name="connsiteX2" fmla="*/ 370458 w 527139"/>
              <a:gd name="connsiteY2" fmla="*/ 390525 h 391884"/>
              <a:gd name="connsiteX3" fmla="*/ 515238 w 527139"/>
              <a:gd name="connsiteY3" fmla="*/ 325755 h 391884"/>
              <a:gd name="connsiteX4" fmla="*/ 494283 w 527139"/>
              <a:gd name="connsiteY4" fmla="*/ 200025 h 391884"/>
              <a:gd name="connsiteX5" fmla="*/ 299973 w 527139"/>
              <a:gd name="connsiteY5" fmla="*/ 106680 h 391884"/>
              <a:gd name="connsiteX6" fmla="*/ 132333 w 527139"/>
              <a:gd name="connsiteY6" fmla="*/ 0 h 391884"/>
              <a:gd name="connsiteX7" fmla="*/ 6603 w 527139"/>
              <a:gd name="connsiteY7" fmla="*/ 106680 h 391884"/>
              <a:gd name="connsiteX0" fmla="*/ 766 w 521302"/>
              <a:gd name="connsiteY0" fmla="*/ 108585 h 393789"/>
              <a:gd name="connsiteX1" fmla="*/ 78871 w 521302"/>
              <a:gd name="connsiteY1" fmla="*/ 270510 h 393789"/>
              <a:gd name="connsiteX2" fmla="*/ 364621 w 521302"/>
              <a:gd name="connsiteY2" fmla="*/ 392430 h 393789"/>
              <a:gd name="connsiteX3" fmla="*/ 509401 w 521302"/>
              <a:gd name="connsiteY3" fmla="*/ 327660 h 393789"/>
              <a:gd name="connsiteX4" fmla="*/ 488446 w 521302"/>
              <a:gd name="connsiteY4" fmla="*/ 201930 h 393789"/>
              <a:gd name="connsiteX5" fmla="*/ 294136 w 521302"/>
              <a:gd name="connsiteY5" fmla="*/ 108585 h 393789"/>
              <a:gd name="connsiteX6" fmla="*/ 111256 w 521302"/>
              <a:gd name="connsiteY6" fmla="*/ 0 h 393789"/>
              <a:gd name="connsiteX7" fmla="*/ 766 w 521302"/>
              <a:gd name="connsiteY7" fmla="*/ 108585 h 393789"/>
              <a:gd name="connsiteX0" fmla="*/ 8766 w 529302"/>
              <a:gd name="connsiteY0" fmla="*/ 108585 h 393789"/>
              <a:gd name="connsiteX1" fmla="*/ 86871 w 529302"/>
              <a:gd name="connsiteY1" fmla="*/ 270510 h 393789"/>
              <a:gd name="connsiteX2" fmla="*/ 372621 w 529302"/>
              <a:gd name="connsiteY2" fmla="*/ 392430 h 393789"/>
              <a:gd name="connsiteX3" fmla="*/ 517401 w 529302"/>
              <a:gd name="connsiteY3" fmla="*/ 327660 h 393789"/>
              <a:gd name="connsiteX4" fmla="*/ 496446 w 529302"/>
              <a:gd name="connsiteY4" fmla="*/ 201930 h 393789"/>
              <a:gd name="connsiteX5" fmla="*/ 302136 w 529302"/>
              <a:gd name="connsiteY5" fmla="*/ 108585 h 393789"/>
              <a:gd name="connsiteX6" fmla="*/ 119256 w 529302"/>
              <a:gd name="connsiteY6" fmla="*/ 0 h 393789"/>
              <a:gd name="connsiteX7" fmla="*/ 8766 w 529302"/>
              <a:gd name="connsiteY7" fmla="*/ 108585 h 393789"/>
              <a:gd name="connsiteX0" fmla="*/ 10422 w 530958"/>
              <a:gd name="connsiteY0" fmla="*/ 108585 h 393789"/>
              <a:gd name="connsiteX1" fmla="*/ 88527 w 530958"/>
              <a:gd name="connsiteY1" fmla="*/ 270510 h 393789"/>
              <a:gd name="connsiteX2" fmla="*/ 374277 w 530958"/>
              <a:gd name="connsiteY2" fmla="*/ 392430 h 393789"/>
              <a:gd name="connsiteX3" fmla="*/ 519057 w 530958"/>
              <a:gd name="connsiteY3" fmla="*/ 327660 h 393789"/>
              <a:gd name="connsiteX4" fmla="*/ 498102 w 530958"/>
              <a:gd name="connsiteY4" fmla="*/ 201930 h 393789"/>
              <a:gd name="connsiteX5" fmla="*/ 303792 w 530958"/>
              <a:gd name="connsiteY5" fmla="*/ 108585 h 393789"/>
              <a:gd name="connsiteX6" fmla="*/ 120912 w 530958"/>
              <a:gd name="connsiteY6" fmla="*/ 0 h 393789"/>
              <a:gd name="connsiteX7" fmla="*/ 10422 w 530958"/>
              <a:gd name="connsiteY7" fmla="*/ 108585 h 393789"/>
              <a:gd name="connsiteX0" fmla="*/ 50812 w 460858"/>
              <a:gd name="connsiteY0" fmla="*/ 4496 h 398285"/>
              <a:gd name="connsiteX1" fmla="*/ 18427 w 460858"/>
              <a:gd name="connsiteY1" fmla="*/ 275006 h 398285"/>
              <a:gd name="connsiteX2" fmla="*/ 304177 w 460858"/>
              <a:gd name="connsiteY2" fmla="*/ 396926 h 398285"/>
              <a:gd name="connsiteX3" fmla="*/ 448957 w 460858"/>
              <a:gd name="connsiteY3" fmla="*/ 332156 h 398285"/>
              <a:gd name="connsiteX4" fmla="*/ 428002 w 460858"/>
              <a:gd name="connsiteY4" fmla="*/ 206426 h 398285"/>
              <a:gd name="connsiteX5" fmla="*/ 233692 w 460858"/>
              <a:gd name="connsiteY5" fmla="*/ 113081 h 398285"/>
              <a:gd name="connsiteX6" fmla="*/ 50812 w 460858"/>
              <a:gd name="connsiteY6" fmla="*/ 4496 h 398285"/>
              <a:gd name="connsiteX0" fmla="*/ 114251 w 524297"/>
              <a:gd name="connsiteY0" fmla="*/ 4496 h 398285"/>
              <a:gd name="connsiteX1" fmla="*/ 81866 w 524297"/>
              <a:gd name="connsiteY1" fmla="*/ 275006 h 398285"/>
              <a:gd name="connsiteX2" fmla="*/ 367616 w 524297"/>
              <a:gd name="connsiteY2" fmla="*/ 396926 h 398285"/>
              <a:gd name="connsiteX3" fmla="*/ 512396 w 524297"/>
              <a:gd name="connsiteY3" fmla="*/ 332156 h 398285"/>
              <a:gd name="connsiteX4" fmla="*/ 491441 w 524297"/>
              <a:gd name="connsiteY4" fmla="*/ 206426 h 398285"/>
              <a:gd name="connsiteX5" fmla="*/ 297131 w 524297"/>
              <a:gd name="connsiteY5" fmla="*/ 113081 h 398285"/>
              <a:gd name="connsiteX6" fmla="*/ 114251 w 524297"/>
              <a:gd name="connsiteY6" fmla="*/ 4496 h 398285"/>
              <a:gd name="connsiteX0" fmla="*/ 116347 w 526393"/>
              <a:gd name="connsiteY0" fmla="*/ 1419 h 395208"/>
              <a:gd name="connsiteX1" fmla="*/ 83962 w 526393"/>
              <a:gd name="connsiteY1" fmla="*/ 271929 h 395208"/>
              <a:gd name="connsiteX2" fmla="*/ 369712 w 526393"/>
              <a:gd name="connsiteY2" fmla="*/ 393849 h 395208"/>
              <a:gd name="connsiteX3" fmla="*/ 514492 w 526393"/>
              <a:gd name="connsiteY3" fmla="*/ 329079 h 395208"/>
              <a:gd name="connsiteX4" fmla="*/ 493537 w 526393"/>
              <a:gd name="connsiteY4" fmla="*/ 203349 h 395208"/>
              <a:gd name="connsiteX5" fmla="*/ 299227 w 526393"/>
              <a:gd name="connsiteY5" fmla="*/ 110004 h 395208"/>
              <a:gd name="connsiteX6" fmla="*/ 116347 w 526393"/>
              <a:gd name="connsiteY6" fmla="*/ 1419 h 395208"/>
              <a:gd name="connsiteX0" fmla="*/ 115081 w 524142"/>
              <a:gd name="connsiteY0" fmla="*/ 3775 h 397564"/>
              <a:gd name="connsiteX1" fmla="*/ 82696 w 524142"/>
              <a:gd name="connsiteY1" fmla="*/ 274285 h 397564"/>
              <a:gd name="connsiteX2" fmla="*/ 368446 w 524142"/>
              <a:gd name="connsiteY2" fmla="*/ 396205 h 397564"/>
              <a:gd name="connsiteX3" fmla="*/ 513226 w 524142"/>
              <a:gd name="connsiteY3" fmla="*/ 331435 h 397564"/>
              <a:gd name="connsiteX4" fmla="*/ 492271 w 524142"/>
              <a:gd name="connsiteY4" fmla="*/ 205705 h 397564"/>
              <a:gd name="connsiteX5" fmla="*/ 320821 w 524142"/>
              <a:gd name="connsiteY5" fmla="*/ 121885 h 397564"/>
              <a:gd name="connsiteX6" fmla="*/ 115081 w 524142"/>
              <a:gd name="connsiteY6" fmla="*/ 3775 h 397564"/>
              <a:gd name="connsiteX0" fmla="*/ 115081 w 524142"/>
              <a:gd name="connsiteY0" fmla="*/ 3775 h 407887"/>
              <a:gd name="connsiteX1" fmla="*/ 82696 w 524142"/>
              <a:gd name="connsiteY1" fmla="*/ 274285 h 407887"/>
              <a:gd name="connsiteX2" fmla="*/ 368446 w 524142"/>
              <a:gd name="connsiteY2" fmla="*/ 396205 h 407887"/>
              <a:gd name="connsiteX3" fmla="*/ 513226 w 524142"/>
              <a:gd name="connsiteY3" fmla="*/ 331435 h 407887"/>
              <a:gd name="connsiteX4" fmla="*/ 492271 w 524142"/>
              <a:gd name="connsiteY4" fmla="*/ 205705 h 407887"/>
              <a:gd name="connsiteX5" fmla="*/ 320821 w 524142"/>
              <a:gd name="connsiteY5" fmla="*/ 121885 h 407887"/>
              <a:gd name="connsiteX6" fmla="*/ 115081 w 524142"/>
              <a:gd name="connsiteY6" fmla="*/ 3775 h 407887"/>
              <a:gd name="connsiteX0" fmla="*/ 115081 w 523300"/>
              <a:gd name="connsiteY0" fmla="*/ 3775 h 409861"/>
              <a:gd name="connsiteX1" fmla="*/ 82696 w 523300"/>
              <a:gd name="connsiteY1" fmla="*/ 274285 h 409861"/>
              <a:gd name="connsiteX2" fmla="*/ 368446 w 523300"/>
              <a:gd name="connsiteY2" fmla="*/ 396205 h 409861"/>
              <a:gd name="connsiteX3" fmla="*/ 513226 w 523300"/>
              <a:gd name="connsiteY3" fmla="*/ 331435 h 409861"/>
              <a:gd name="connsiteX4" fmla="*/ 492271 w 523300"/>
              <a:gd name="connsiteY4" fmla="*/ 205705 h 409861"/>
              <a:gd name="connsiteX5" fmla="*/ 320821 w 523300"/>
              <a:gd name="connsiteY5" fmla="*/ 121885 h 409861"/>
              <a:gd name="connsiteX6" fmla="*/ 115081 w 523300"/>
              <a:gd name="connsiteY6" fmla="*/ 3775 h 409861"/>
              <a:gd name="connsiteX0" fmla="*/ 115081 w 527771"/>
              <a:gd name="connsiteY0" fmla="*/ 3775 h 409861"/>
              <a:gd name="connsiteX1" fmla="*/ 82696 w 527771"/>
              <a:gd name="connsiteY1" fmla="*/ 274285 h 409861"/>
              <a:gd name="connsiteX2" fmla="*/ 368446 w 527771"/>
              <a:gd name="connsiteY2" fmla="*/ 396205 h 409861"/>
              <a:gd name="connsiteX3" fmla="*/ 513226 w 527771"/>
              <a:gd name="connsiteY3" fmla="*/ 331435 h 409861"/>
              <a:gd name="connsiteX4" fmla="*/ 492271 w 527771"/>
              <a:gd name="connsiteY4" fmla="*/ 205705 h 409861"/>
              <a:gd name="connsiteX5" fmla="*/ 320821 w 527771"/>
              <a:gd name="connsiteY5" fmla="*/ 121885 h 409861"/>
              <a:gd name="connsiteX6" fmla="*/ 115081 w 527771"/>
              <a:gd name="connsiteY6" fmla="*/ 3775 h 409861"/>
              <a:gd name="connsiteX0" fmla="*/ 112232 w 524922"/>
              <a:gd name="connsiteY0" fmla="*/ 518 h 406604"/>
              <a:gd name="connsiteX1" fmla="*/ 79847 w 524922"/>
              <a:gd name="connsiteY1" fmla="*/ 271028 h 406604"/>
              <a:gd name="connsiteX2" fmla="*/ 365597 w 524922"/>
              <a:gd name="connsiteY2" fmla="*/ 392948 h 406604"/>
              <a:gd name="connsiteX3" fmla="*/ 510377 w 524922"/>
              <a:gd name="connsiteY3" fmla="*/ 328178 h 406604"/>
              <a:gd name="connsiteX4" fmla="*/ 489422 w 524922"/>
              <a:gd name="connsiteY4" fmla="*/ 202448 h 406604"/>
              <a:gd name="connsiteX5" fmla="*/ 317972 w 524922"/>
              <a:gd name="connsiteY5" fmla="*/ 118628 h 406604"/>
              <a:gd name="connsiteX6" fmla="*/ 112232 w 524922"/>
              <a:gd name="connsiteY6" fmla="*/ 518 h 406604"/>
              <a:gd name="connsiteX0" fmla="*/ 119413 w 532103"/>
              <a:gd name="connsiteY0" fmla="*/ 6 h 406092"/>
              <a:gd name="connsiteX1" fmla="*/ 87028 w 532103"/>
              <a:gd name="connsiteY1" fmla="*/ 270516 h 406092"/>
              <a:gd name="connsiteX2" fmla="*/ 372778 w 532103"/>
              <a:gd name="connsiteY2" fmla="*/ 392436 h 406092"/>
              <a:gd name="connsiteX3" fmla="*/ 517558 w 532103"/>
              <a:gd name="connsiteY3" fmla="*/ 327666 h 406092"/>
              <a:gd name="connsiteX4" fmla="*/ 496603 w 532103"/>
              <a:gd name="connsiteY4" fmla="*/ 201936 h 406092"/>
              <a:gd name="connsiteX5" fmla="*/ 325153 w 532103"/>
              <a:gd name="connsiteY5" fmla="*/ 118116 h 406092"/>
              <a:gd name="connsiteX6" fmla="*/ 119413 w 532103"/>
              <a:gd name="connsiteY6" fmla="*/ 6 h 406092"/>
              <a:gd name="connsiteX0" fmla="*/ 124082 w 536772"/>
              <a:gd name="connsiteY0" fmla="*/ 3018 h 398459"/>
              <a:gd name="connsiteX1" fmla="*/ 80267 w 536772"/>
              <a:gd name="connsiteY1" fmla="*/ 254478 h 398459"/>
              <a:gd name="connsiteX2" fmla="*/ 377447 w 536772"/>
              <a:gd name="connsiteY2" fmla="*/ 395448 h 398459"/>
              <a:gd name="connsiteX3" fmla="*/ 522227 w 536772"/>
              <a:gd name="connsiteY3" fmla="*/ 330678 h 398459"/>
              <a:gd name="connsiteX4" fmla="*/ 501272 w 536772"/>
              <a:gd name="connsiteY4" fmla="*/ 204948 h 398459"/>
              <a:gd name="connsiteX5" fmla="*/ 329822 w 536772"/>
              <a:gd name="connsiteY5" fmla="*/ 121128 h 398459"/>
              <a:gd name="connsiteX6" fmla="*/ 124082 w 536772"/>
              <a:gd name="connsiteY6" fmla="*/ 3018 h 398459"/>
              <a:gd name="connsiteX0" fmla="*/ 113938 w 526628"/>
              <a:gd name="connsiteY0" fmla="*/ 3018 h 398459"/>
              <a:gd name="connsiteX1" fmla="*/ 70123 w 526628"/>
              <a:gd name="connsiteY1" fmla="*/ 254478 h 398459"/>
              <a:gd name="connsiteX2" fmla="*/ 367303 w 526628"/>
              <a:gd name="connsiteY2" fmla="*/ 395448 h 398459"/>
              <a:gd name="connsiteX3" fmla="*/ 512083 w 526628"/>
              <a:gd name="connsiteY3" fmla="*/ 330678 h 398459"/>
              <a:gd name="connsiteX4" fmla="*/ 491128 w 526628"/>
              <a:gd name="connsiteY4" fmla="*/ 204948 h 398459"/>
              <a:gd name="connsiteX5" fmla="*/ 319678 w 526628"/>
              <a:gd name="connsiteY5" fmla="*/ 121128 h 398459"/>
              <a:gd name="connsiteX6" fmla="*/ 113938 w 526628"/>
              <a:gd name="connsiteY6" fmla="*/ 3018 h 398459"/>
              <a:gd name="connsiteX0" fmla="*/ 143431 w 556121"/>
              <a:gd name="connsiteY0" fmla="*/ 2662 h 398651"/>
              <a:gd name="connsiteX1" fmla="*/ 63421 w 556121"/>
              <a:gd name="connsiteY1" fmla="*/ 244597 h 398651"/>
              <a:gd name="connsiteX2" fmla="*/ 396796 w 556121"/>
              <a:gd name="connsiteY2" fmla="*/ 395092 h 398651"/>
              <a:gd name="connsiteX3" fmla="*/ 541576 w 556121"/>
              <a:gd name="connsiteY3" fmla="*/ 330322 h 398651"/>
              <a:gd name="connsiteX4" fmla="*/ 520621 w 556121"/>
              <a:gd name="connsiteY4" fmla="*/ 204592 h 398651"/>
              <a:gd name="connsiteX5" fmla="*/ 349171 w 556121"/>
              <a:gd name="connsiteY5" fmla="*/ 120772 h 398651"/>
              <a:gd name="connsiteX6" fmla="*/ 143431 w 556121"/>
              <a:gd name="connsiteY6" fmla="*/ 2662 h 398651"/>
              <a:gd name="connsiteX0" fmla="*/ 138443 w 551133"/>
              <a:gd name="connsiteY0" fmla="*/ 2662 h 398651"/>
              <a:gd name="connsiteX1" fmla="*/ 58433 w 551133"/>
              <a:gd name="connsiteY1" fmla="*/ 244597 h 398651"/>
              <a:gd name="connsiteX2" fmla="*/ 391808 w 551133"/>
              <a:gd name="connsiteY2" fmla="*/ 395092 h 398651"/>
              <a:gd name="connsiteX3" fmla="*/ 536588 w 551133"/>
              <a:gd name="connsiteY3" fmla="*/ 330322 h 398651"/>
              <a:gd name="connsiteX4" fmla="*/ 515633 w 551133"/>
              <a:gd name="connsiteY4" fmla="*/ 204592 h 398651"/>
              <a:gd name="connsiteX5" fmla="*/ 344183 w 551133"/>
              <a:gd name="connsiteY5" fmla="*/ 120772 h 398651"/>
              <a:gd name="connsiteX6" fmla="*/ 138443 w 551133"/>
              <a:gd name="connsiteY6" fmla="*/ 2662 h 398651"/>
              <a:gd name="connsiteX0" fmla="*/ 106490 w 519180"/>
              <a:gd name="connsiteY0" fmla="*/ 2662 h 398651"/>
              <a:gd name="connsiteX1" fmla="*/ 26480 w 519180"/>
              <a:gd name="connsiteY1" fmla="*/ 244597 h 398651"/>
              <a:gd name="connsiteX2" fmla="*/ 359855 w 519180"/>
              <a:gd name="connsiteY2" fmla="*/ 395092 h 398651"/>
              <a:gd name="connsiteX3" fmla="*/ 504635 w 519180"/>
              <a:gd name="connsiteY3" fmla="*/ 330322 h 398651"/>
              <a:gd name="connsiteX4" fmla="*/ 483680 w 519180"/>
              <a:gd name="connsiteY4" fmla="*/ 204592 h 398651"/>
              <a:gd name="connsiteX5" fmla="*/ 312230 w 519180"/>
              <a:gd name="connsiteY5" fmla="*/ 120772 h 398651"/>
              <a:gd name="connsiteX6" fmla="*/ 106490 w 519180"/>
              <a:gd name="connsiteY6" fmla="*/ 2662 h 39865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10939 w 523629"/>
              <a:gd name="connsiteY0" fmla="*/ 209 h 396198"/>
              <a:gd name="connsiteX1" fmla="*/ 30929 w 523629"/>
              <a:gd name="connsiteY1" fmla="*/ 242144 h 396198"/>
              <a:gd name="connsiteX2" fmla="*/ 364304 w 523629"/>
              <a:gd name="connsiteY2" fmla="*/ 392639 h 396198"/>
              <a:gd name="connsiteX3" fmla="*/ 509084 w 523629"/>
              <a:gd name="connsiteY3" fmla="*/ 327869 h 396198"/>
              <a:gd name="connsiteX4" fmla="*/ 488129 w 523629"/>
              <a:gd name="connsiteY4" fmla="*/ 202139 h 396198"/>
              <a:gd name="connsiteX5" fmla="*/ 110939 w 523629"/>
              <a:gd name="connsiteY5" fmla="*/ 209 h 396198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4160 w 502166"/>
              <a:gd name="connsiteY0" fmla="*/ 225 h 392934"/>
              <a:gd name="connsiteX1" fmla="*/ 34150 w 502166"/>
              <a:gd name="connsiteY1" fmla="*/ 242160 h 392934"/>
              <a:gd name="connsiteX2" fmla="*/ 367525 w 502166"/>
              <a:gd name="connsiteY2" fmla="*/ 392655 h 392934"/>
              <a:gd name="connsiteX3" fmla="*/ 491350 w 502166"/>
              <a:gd name="connsiteY3" fmla="*/ 202155 h 392934"/>
              <a:gd name="connsiteX4" fmla="*/ 114160 w 502166"/>
              <a:gd name="connsiteY4" fmla="*/ 225 h 392934"/>
              <a:gd name="connsiteX0" fmla="*/ 114160 w 502856"/>
              <a:gd name="connsiteY0" fmla="*/ 223 h 392932"/>
              <a:gd name="connsiteX1" fmla="*/ 34150 w 502856"/>
              <a:gd name="connsiteY1" fmla="*/ 242158 h 392932"/>
              <a:gd name="connsiteX2" fmla="*/ 367525 w 502856"/>
              <a:gd name="connsiteY2" fmla="*/ 392653 h 392932"/>
              <a:gd name="connsiteX3" fmla="*/ 491350 w 502856"/>
              <a:gd name="connsiteY3" fmla="*/ 202153 h 392932"/>
              <a:gd name="connsiteX4" fmla="*/ 114160 w 502856"/>
              <a:gd name="connsiteY4" fmla="*/ 223 h 392932"/>
              <a:gd name="connsiteX0" fmla="*/ 100675 w 492471"/>
              <a:gd name="connsiteY0" fmla="*/ 222 h 379704"/>
              <a:gd name="connsiteX1" fmla="*/ 20665 w 492471"/>
              <a:gd name="connsiteY1" fmla="*/ 242157 h 379704"/>
              <a:gd name="connsiteX2" fmla="*/ 376900 w 492471"/>
              <a:gd name="connsiteY2" fmla="*/ 379317 h 379704"/>
              <a:gd name="connsiteX3" fmla="*/ 477865 w 492471"/>
              <a:gd name="connsiteY3" fmla="*/ 202152 h 379704"/>
              <a:gd name="connsiteX4" fmla="*/ 100675 w 492471"/>
              <a:gd name="connsiteY4" fmla="*/ 222 h 379704"/>
              <a:gd name="connsiteX0" fmla="*/ 100675 w 495185"/>
              <a:gd name="connsiteY0" fmla="*/ 222 h 379394"/>
              <a:gd name="connsiteX1" fmla="*/ 20665 w 495185"/>
              <a:gd name="connsiteY1" fmla="*/ 242157 h 379394"/>
              <a:gd name="connsiteX2" fmla="*/ 376900 w 495185"/>
              <a:gd name="connsiteY2" fmla="*/ 379317 h 379394"/>
              <a:gd name="connsiteX3" fmla="*/ 477865 w 495185"/>
              <a:gd name="connsiteY3" fmla="*/ 202152 h 379394"/>
              <a:gd name="connsiteX4" fmla="*/ 100675 w 495185"/>
              <a:gd name="connsiteY4" fmla="*/ 222 h 3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185" h="379394">
                <a:moveTo>
                  <a:pt x="100675" y="222"/>
                </a:moveTo>
                <a:cubicBezTo>
                  <a:pt x="7330" y="6889"/>
                  <a:pt x="-25373" y="178975"/>
                  <a:pt x="20665" y="242157"/>
                </a:cubicBezTo>
                <a:cubicBezTo>
                  <a:pt x="66703" y="305340"/>
                  <a:pt x="279745" y="382174"/>
                  <a:pt x="376900" y="379317"/>
                </a:cubicBezTo>
                <a:cubicBezTo>
                  <a:pt x="474055" y="376460"/>
                  <a:pt x="523903" y="265335"/>
                  <a:pt x="477865" y="202152"/>
                </a:cubicBezTo>
                <a:cubicBezTo>
                  <a:pt x="431828" y="138970"/>
                  <a:pt x="194020" y="-6445"/>
                  <a:pt x="100675" y="222"/>
                </a:cubicBezTo>
                <a:close/>
              </a:path>
            </a:pathLst>
          </a:custGeom>
          <a:solidFill>
            <a:srgbClr val="FEEDD6"/>
          </a:solidFill>
          <a:ln w="19050"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8141B2-BF06-4E4B-9C2F-553118DE74F4}"/>
              </a:ext>
            </a:extLst>
          </p:cNvPr>
          <p:cNvSpPr/>
          <p:nvPr/>
        </p:nvSpPr>
        <p:spPr>
          <a:xfrm rot="7231776" flipH="1" flipV="1">
            <a:off x="5855433" y="3945735"/>
            <a:ext cx="319905" cy="220038"/>
          </a:xfrm>
          <a:custGeom>
            <a:avLst/>
            <a:gdLst>
              <a:gd name="connsiteX0" fmla="*/ 22860 w 521970"/>
              <a:gd name="connsiteY0" fmla="*/ 99060 h 449580"/>
              <a:gd name="connsiteX1" fmla="*/ 0 w 521970"/>
              <a:gd name="connsiteY1" fmla="*/ 255270 h 449580"/>
              <a:gd name="connsiteX2" fmla="*/ 137160 w 521970"/>
              <a:gd name="connsiteY2" fmla="*/ 381000 h 449580"/>
              <a:gd name="connsiteX3" fmla="*/ 327660 w 521970"/>
              <a:gd name="connsiteY3" fmla="*/ 449580 h 449580"/>
              <a:gd name="connsiteX4" fmla="*/ 491490 w 521970"/>
              <a:gd name="connsiteY4" fmla="*/ 377190 h 449580"/>
              <a:gd name="connsiteX5" fmla="*/ 521970 w 521970"/>
              <a:gd name="connsiteY5" fmla="*/ 274320 h 449580"/>
              <a:gd name="connsiteX6" fmla="*/ 495300 w 521970"/>
              <a:gd name="connsiteY6" fmla="*/ 160020 h 449580"/>
              <a:gd name="connsiteX7" fmla="*/ 339090 w 521970"/>
              <a:gd name="connsiteY7" fmla="*/ 60960 h 449580"/>
              <a:gd name="connsiteX8" fmla="*/ 137160 w 521970"/>
              <a:gd name="connsiteY8" fmla="*/ 0 h 449580"/>
              <a:gd name="connsiteX9" fmla="*/ 22860 w 521970"/>
              <a:gd name="connsiteY9" fmla="*/ 99060 h 449580"/>
              <a:gd name="connsiteX0" fmla="*/ 22860 w 521970"/>
              <a:gd name="connsiteY0" fmla="*/ 99723 h 450243"/>
              <a:gd name="connsiteX1" fmla="*/ 0 w 521970"/>
              <a:gd name="connsiteY1" fmla="*/ 255933 h 450243"/>
              <a:gd name="connsiteX2" fmla="*/ 137160 w 521970"/>
              <a:gd name="connsiteY2" fmla="*/ 381663 h 450243"/>
              <a:gd name="connsiteX3" fmla="*/ 327660 w 521970"/>
              <a:gd name="connsiteY3" fmla="*/ 450243 h 450243"/>
              <a:gd name="connsiteX4" fmla="*/ 491490 w 521970"/>
              <a:gd name="connsiteY4" fmla="*/ 377853 h 450243"/>
              <a:gd name="connsiteX5" fmla="*/ 521970 w 521970"/>
              <a:gd name="connsiteY5" fmla="*/ 274983 h 450243"/>
              <a:gd name="connsiteX6" fmla="*/ 495300 w 521970"/>
              <a:gd name="connsiteY6" fmla="*/ 160683 h 450243"/>
              <a:gd name="connsiteX7" fmla="*/ 339090 w 521970"/>
              <a:gd name="connsiteY7" fmla="*/ 61623 h 450243"/>
              <a:gd name="connsiteX8" fmla="*/ 137160 w 521970"/>
              <a:gd name="connsiteY8" fmla="*/ 663 h 450243"/>
              <a:gd name="connsiteX9" fmla="*/ 22860 w 521970"/>
              <a:gd name="connsiteY9" fmla="*/ 99723 h 450243"/>
              <a:gd name="connsiteX0" fmla="*/ 30657 w 529767"/>
              <a:gd name="connsiteY0" fmla="*/ 99723 h 450243"/>
              <a:gd name="connsiteX1" fmla="*/ 7797 w 529767"/>
              <a:gd name="connsiteY1" fmla="*/ 255933 h 450243"/>
              <a:gd name="connsiteX2" fmla="*/ 144957 w 529767"/>
              <a:gd name="connsiteY2" fmla="*/ 381663 h 450243"/>
              <a:gd name="connsiteX3" fmla="*/ 335457 w 529767"/>
              <a:gd name="connsiteY3" fmla="*/ 450243 h 450243"/>
              <a:gd name="connsiteX4" fmla="*/ 499287 w 529767"/>
              <a:gd name="connsiteY4" fmla="*/ 377853 h 450243"/>
              <a:gd name="connsiteX5" fmla="*/ 529767 w 529767"/>
              <a:gd name="connsiteY5" fmla="*/ 274983 h 450243"/>
              <a:gd name="connsiteX6" fmla="*/ 503097 w 529767"/>
              <a:gd name="connsiteY6" fmla="*/ 160683 h 450243"/>
              <a:gd name="connsiteX7" fmla="*/ 346887 w 529767"/>
              <a:gd name="connsiteY7" fmla="*/ 61623 h 450243"/>
              <a:gd name="connsiteX8" fmla="*/ 144957 w 529767"/>
              <a:gd name="connsiteY8" fmla="*/ 663 h 450243"/>
              <a:gd name="connsiteX9" fmla="*/ 30657 w 529767"/>
              <a:gd name="connsiteY9" fmla="*/ 99723 h 450243"/>
              <a:gd name="connsiteX0" fmla="*/ 42422 w 541532"/>
              <a:gd name="connsiteY0" fmla="*/ 99723 h 450243"/>
              <a:gd name="connsiteX1" fmla="*/ 19562 w 541532"/>
              <a:gd name="connsiteY1" fmla="*/ 255933 h 450243"/>
              <a:gd name="connsiteX2" fmla="*/ 156722 w 541532"/>
              <a:gd name="connsiteY2" fmla="*/ 381663 h 450243"/>
              <a:gd name="connsiteX3" fmla="*/ 347222 w 541532"/>
              <a:gd name="connsiteY3" fmla="*/ 450243 h 450243"/>
              <a:gd name="connsiteX4" fmla="*/ 511052 w 541532"/>
              <a:gd name="connsiteY4" fmla="*/ 377853 h 450243"/>
              <a:gd name="connsiteX5" fmla="*/ 541532 w 541532"/>
              <a:gd name="connsiteY5" fmla="*/ 274983 h 450243"/>
              <a:gd name="connsiteX6" fmla="*/ 514862 w 541532"/>
              <a:gd name="connsiteY6" fmla="*/ 160683 h 450243"/>
              <a:gd name="connsiteX7" fmla="*/ 358652 w 541532"/>
              <a:gd name="connsiteY7" fmla="*/ 61623 h 450243"/>
              <a:gd name="connsiteX8" fmla="*/ 156722 w 541532"/>
              <a:gd name="connsiteY8" fmla="*/ 663 h 450243"/>
              <a:gd name="connsiteX9" fmla="*/ 42422 w 541532"/>
              <a:gd name="connsiteY9" fmla="*/ 99723 h 450243"/>
              <a:gd name="connsiteX0" fmla="*/ 42422 w 541532"/>
              <a:gd name="connsiteY0" fmla="*/ 99723 h 450253"/>
              <a:gd name="connsiteX1" fmla="*/ 19562 w 541532"/>
              <a:gd name="connsiteY1" fmla="*/ 255933 h 450253"/>
              <a:gd name="connsiteX2" fmla="*/ 156722 w 541532"/>
              <a:gd name="connsiteY2" fmla="*/ 381663 h 450253"/>
              <a:gd name="connsiteX3" fmla="*/ 347222 w 541532"/>
              <a:gd name="connsiteY3" fmla="*/ 450243 h 450253"/>
              <a:gd name="connsiteX4" fmla="*/ 511052 w 541532"/>
              <a:gd name="connsiteY4" fmla="*/ 377853 h 450253"/>
              <a:gd name="connsiteX5" fmla="*/ 541532 w 541532"/>
              <a:gd name="connsiteY5" fmla="*/ 274983 h 450253"/>
              <a:gd name="connsiteX6" fmla="*/ 514862 w 541532"/>
              <a:gd name="connsiteY6" fmla="*/ 160683 h 450253"/>
              <a:gd name="connsiteX7" fmla="*/ 358652 w 541532"/>
              <a:gd name="connsiteY7" fmla="*/ 61623 h 450253"/>
              <a:gd name="connsiteX8" fmla="*/ 156722 w 541532"/>
              <a:gd name="connsiteY8" fmla="*/ 663 h 450253"/>
              <a:gd name="connsiteX9" fmla="*/ 42422 w 541532"/>
              <a:gd name="connsiteY9" fmla="*/ 99723 h 450253"/>
              <a:gd name="connsiteX0" fmla="*/ 42422 w 541532"/>
              <a:gd name="connsiteY0" fmla="*/ 99723 h 455799"/>
              <a:gd name="connsiteX1" fmla="*/ 19562 w 541532"/>
              <a:gd name="connsiteY1" fmla="*/ 255933 h 455799"/>
              <a:gd name="connsiteX2" fmla="*/ 156722 w 541532"/>
              <a:gd name="connsiteY2" fmla="*/ 381663 h 455799"/>
              <a:gd name="connsiteX3" fmla="*/ 347222 w 541532"/>
              <a:gd name="connsiteY3" fmla="*/ 450243 h 455799"/>
              <a:gd name="connsiteX4" fmla="*/ 511052 w 541532"/>
              <a:gd name="connsiteY4" fmla="*/ 377853 h 455799"/>
              <a:gd name="connsiteX5" fmla="*/ 541532 w 541532"/>
              <a:gd name="connsiteY5" fmla="*/ 274983 h 455799"/>
              <a:gd name="connsiteX6" fmla="*/ 514862 w 541532"/>
              <a:gd name="connsiteY6" fmla="*/ 160683 h 455799"/>
              <a:gd name="connsiteX7" fmla="*/ 358652 w 541532"/>
              <a:gd name="connsiteY7" fmla="*/ 61623 h 455799"/>
              <a:gd name="connsiteX8" fmla="*/ 156722 w 541532"/>
              <a:gd name="connsiteY8" fmla="*/ 663 h 455799"/>
              <a:gd name="connsiteX9" fmla="*/ 42422 w 541532"/>
              <a:gd name="connsiteY9" fmla="*/ 99723 h 455799"/>
              <a:gd name="connsiteX0" fmla="*/ 42422 w 546591"/>
              <a:gd name="connsiteY0" fmla="*/ 99723 h 455799"/>
              <a:gd name="connsiteX1" fmla="*/ 19562 w 546591"/>
              <a:gd name="connsiteY1" fmla="*/ 255933 h 455799"/>
              <a:gd name="connsiteX2" fmla="*/ 156722 w 546591"/>
              <a:gd name="connsiteY2" fmla="*/ 381663 h 455799"/>
              <a:gd name="connsiteX3" fmla="*/ 347222 w 546591"/>
              <a:gd name="connsiteY3" fmla="*/ 450243 h 455799"/>
              <a:gd name="connsiteX4" fmla="*/ 511052 w 546591"/>
              <a:gd name="connsiteY4" fmla="*/ 377853 h 455799"/>
              <a:gd name="connsiteX5" fmla="*/ 541532 w 546591"/>
              <a:gd name="connsiteY5" fmla="*/ 274983 h 455799"/>
              <a:gd name="connsiteX6" fmla="*/ 514862 w 546591"/>
              <a:gd name="connsiteY6" fmla="*/ 160683 h 455799"/>
              <a:gd name="connsiteX7" fmla="*/ 358652 w 546591"/>
              <a:gd name="connsiteY7" fmla="*/ 61623 h 455799"/>
              <a:gd name="connsiteX8" fmla="*/ 156722 w 546591"/>
              <a:gd name="connsiteY8" fmla="*/ 663 h 455799"/>
              <a:gd name="connsiteX9" fmla="*/ 42422 w 546591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3952"/>
              <a:gd name="connsiteY0" fmla="*/ 99723 h 424525"/>
              <a:gd name="connsiteX1" fmla="*/ 19562 w 543952"/>
              <a:gd name="connsiteY1" fmla="*/ 255933 h 424525"/>
              <a:gd name="connsiteX2" fmla="*/ 156722 w 543952"/>
              <a:gd name="connsiteY2" fmla="*/ 381663 h 424525"/>
              <a:gd name="connsiteX3" fmla="*/ 406277 w 543952"/>
              <a:gd name="connsiteY3" fmla="*/ 415953 h 424525"/>
              <a:gd name="connsiteX4" fmla="*/ 511052 w 543952"/>
              <a:gd name="connsiteY4" fmla="*/ 377853 h 424525"/>
              <a:gd name="connsiteX5" fmla="*/ 541532 w 543952"/>
              <a:gd name="connsiteY5" fmla="*/ 274983 h 424525"/>
              <a:gd name="connsiteX6" fmla="*/ 514862 w 543952"/>
              <a:gd name="connsiteY6" fmla="*/ 160683 h 424525"/>
              <a:gd name="connsiteX7" fmla="*/ 358652 w 543952"/>
              <a:gd name="connsiteY7" fmla="*/ 61623 h 424525"/>
              <a:gd name="connsiteX8" fmla="*/ 156722 w 543952"/>
              <a:gd name="connsiteY8" fmla="*/ 663 h 424525"/>
              <a:gd name="connsiteX9" fmla="*/ 42422 w 543952"/>
              <a:gd name="connsiteY9" fmla="*/ 99723 h 424525"/>
              <a:gd name="connsiteX0" fmla="*/ 31215 w 532745"/>
              <a:gd name="connsiteY0" fmla="*/ 99723 h 418731"/>
              <a:gd name="connsiteX1" fmla="*/ 8355 w 532745"/>
              <a:gd name="connsiteY1" fmla="*/ 255933 h 418731"/>
              <a:gd name="connsiteX2" fmla="*/ 153135 w 532745"/>
              <a:gd name="connsiteY2" fmla="*/ 309273 h 418731"/>
              <a:gd name="connsiteX3" fmla="*/ 395070 w 532745"/>
              <a:gd name="connsiteY3" fmla="*/ 415953 h 418731"/>
              <a:gd name="connsiteX4" fmla="*/ 499845 w 532745"/>
              <a:gd name="connsiteY4" fmla="*/ 377853 h 418731"/>
              <a:gd name="connsiteX5" fmla="*/ 530325 w 532745"/>
              <a:gd name="connsiteY5" fmla="*/ 274983 h 418731"/>
              <a:gd name="connsiteX6" fmla="*/ 503655 w 532745"/>
              <a:gd name="connsiteY6" fmla="*/ 160683 h 418731"/>
              <a:gd name="connsiteX7" fmla="*/ 347445 w 532745"/>
              <a:gd name="connsiteY7" fmla="*/ 61623 h 418731"/>
              <a:gd name="connsiteX8" fmla="*/ 145515 w 532745"/>
              <a:gd name="connsiteY8" fmla="*/ 663 h 418731"/>
              <a:gd name="connsiteX9" fmla="*/ 31215 w 532745"/>
              <a:gd name="connsiteY9" fmla="*/ 99723 h 418731"/>
              <a:gd name="connsiteX0" fmla="*/ 0 w 501530"/>
              <a:gd name="connsiteY0" fmla="*/ 99723 h 418731"/>
              <a:gd name="connsiteX1" fmla="*/ 121920 w 501530"/>
              <a:gd name="connsiteY1" fmla="*/ 309273 h 418731"/>
              <a:gd name="connsiteX2" fmla="*/ 363855 w 501530"/>
              <a:gd name="connsiteY2" fmla="*/ 415953 h 418731"/>
              <a:gd name="connsiteX3" fmla="*/ 468630 w 501530"/>
              <a:gd name="connsiteY3" fmla="*/ 377853 h 418731"/>
              <a:gd name="connsiteX4" fmla="*/ 499110 w 501530"/>
              <a:gd name="connsiteY4" fmla="*/ 274983 h 418731"/>
              <a:gd name="connsiteX5" fmla="*/ 472440 w 501530"/>
              <a:gd name="connsiteY5" fmla="*/ 160683 h 418731"/>
              <a:gd name="connsiteX6" fmla="*/ 316230 w 501530"/>
              <a:gd name="connsiteY6" fmla="*/ 61623 h 418731"/>
              <a:gd name="connsiteX7" fmla="*/ 114300 w 501530"/>
              <a:gd name="connsiteY7" fmla="*/ 663 h 418731"/>
              <a:gd name="connsiteX8" fmla="*/ 0 w 501530"/>
              <a:gd name="connsiteY8" fmla="*/ 99723 h 418731"/>
              <a:gd name="connsiteX0" fmla="*/ 8773 w 510303"/>
              <a:gd name="connsiteY0" fmla="*/ 99723 h 422313"/>
              <a:gd name="connsiteX1" fmla="*/ 48778 w 510303"/>
              <a:gd name="connsiteY1" fmla="*/ 252123 h 422313"/>
              <a:gd name="connsiteX2" fmla="*/ 372628 w 510303"/>
              <a:gd name="connsiteY2" fmla="*/ 415953 h 422313"/>
              <a:gd name="connsiteX3" fmla="*/ 477403 w 510303"/>
              <a:gd name="connsiteY3" fmla="*/ 377853 h 422313"/>
              <a:gd name="connsiteX4" fmla="*/ 507883 w 510303"/>
              <a:gd name="connsiteY4" fmla="*/ 274983 h 422313"/>
              <a:gd name="connsiteX5" fmla="*/ 481213 w 510303"/>
              <a:gd name="connsiteY5" fmla="*/ 160683 h 422313"/>
              <a:gd name="connsiteX6" fmla="*/ 325003 w 510303"/>
              <a:gd name="connsiteY6" fmla="*/ 61623 h 422313"/>
              <a:gd name="connsiteX7" fmla="*/ 123073 w 510303"/>
              <a:gd name="connsiteY7" fmla="*/ 663 h 422313"/>
              <a:gd name="connsiteX8" fmla="*/ 8773 w 510303"/>
              <a:gd name="connsiteY8" fmla="*/ 99723 h 422313"/>
              <a:gd name="connsiteX0" fmla="*/ 60624 w 562154"/>
              <a:gd name="connsiteY0" fmla="*/ 99723 h 422313"/>
              <a:gd name="connsiteX1" fmla="*/ 100629 w 562154"/>
              <a:gd name="connsiteY1" fmla="*/ 252123 h 422313"/>
              <a:gd name="connsiteX2" fmla="*/ 424479 w 562154"/>
              <a:gd name="connsiteY2" fmla="*/ 415953 h 422313"/>
              <a:gd name="connsiteX3" fmla="*/ 529254 w 562154"/>
              <a:gd name="connsiteY3" fmla="*/ 377853 h 422313"/>
              <a:gd name="connsiteX4" fmla="*/ 559734 w 562154"/>
              <a:gd name="connsiteY4" fmla="*/ 274983 h 422313"/>
              <a:gd name="connsiteX5" fmla="*/ 533064 w 562154"/>
              <a:gd name="connsiteY5" fmla="*/ 160683 h 422313"/>
              <a:gd name="connsiteX6" fmla="*/ 376854 w 562154"/>
              <a:gd name="connsiteY6" fmla="*/ 61623 h 422313"/>
              <a:gd name="connsiteX7" fmla="*/ 174924 w 562154"/>
              <a:gd name="connsiteY7" fmla="*/ 663 h 422313"/>
              <a:gd name="connsiteX8" fmla="*/ 60624 w 562154"/>
              <a:gd name="connsiteY8" fmla="*/ 99723 h 422313"/>
              <a:gd name="connsiteX0" fmla="*/ 42791 w 544321"/>
              <a:gd name="connsiteY0" fmla="*/ 99723 h 421195"/>
              <a:gd name="connsiteX1" fmla="*/ 109466 w 544321"/>
              <a:gd name="connsiteY1" fmla="*/ 269268 h 421195"/>
              <a:gd name="connsiteX2" fmla="*/ 406646 w 544321"/>
              <a:gd name="connsiteY2" fmla="*/ 415953 h 421195"/>
              <a:gd name="connsiteX3" fmla="*/ 511421 w 544321"/>
              <a:gd name="connsiteY3" fmla="*/ 377853 h 421195"/>
              <a:gd name="connsiteX4" fmla="*/ 541901 w 544321"/>
              <a:gd name="connsiteY4" fmla="*/ 274983 h 421195"/>
              <a:gd name="connsiteX5" fmla="*/ 515231 w 544321"/>
              <a:gd name="connsiteY5" fmla="*/ 160683 h 421195"/>
              <a:gd name="connsiteX6" fmla="*/ 359021 w 544321"/>
              <a:gd name="connsiteY6" fmla="*/ 61623 h 421195"/>
              <a:gd name="connsiteX7" fmla="*/ 157091 w 544321"/>
              <a:gd name="connsiteY7" fmla="*/ 663 h 421195"/>
              <a:gd name="connsiteX8" fmla="*/ 42791 w 544321"/>
              <a:gd name="connsiteY8" fmla="*/ 99723 h 421195"/>
              <a:gd name="connsiteX0" fmla="*/ 47913 w 549443"/>
              <a:gd name="connsiteY0" fmla="*/ 99723 h 421195"/>
              <a:gd name="connsiteX1" fmla="*/ 114588 w 549443"/>
              <a:gd name="connsiteY1" fmla="*/ 269268 h 421195"/>
              <a:gd name="connsiteX2" fmla="*/ 411768 w 549443"/>
              <a:gd name="connsiteY2" fmla="*/ 415953 h 421195"/>
              <a:gd name="connsiteX3" fmla="*/ 516543 w 549443"/>
              <a:gd name="connsiteY3" fmla="*/ 377853 h 421195"/>
              <a:gd name="connsiteX4" fmla="*/ 547023 w 549443"/>
              <a:gd name="connsiteY4" fmla="*/ 274983 h 421195"/>
              <a:gd name="connsiteX5" fmla="*/ 520353 w 549443"/>
              <a:gd name="connsiteY5" fmla="*/ 160683 h 421195"/>
              <a:gd name="connsiteX6" fmla="*/ 364143 w 549443"/>
              <a:gd name="connsiteY6" fmla="*/ 61623 h 421195"/>
              <a:gd name="connsiteX7" fmla="*/ 162213 w 549443"/>
              <a:gd name="connsiteY7" fmla="*/ 663 h 421195"/>
              <a:gd name="connsiteX8" fmla="*/ 47913 w 549443"/>
              <a:gd name="connsiteY8" fmla="*/ 99723 h 421195"/>
              <a:gd name="connsiteX0" fmla="*/ 15627 w 517157"/>
              <a:gd name="connsiteY0" fmla="*/ 99723 h 421195"/>
              <a:gd name="connsiteX1" fmla="*/ 82302 w 517157"/>
              <a:gd name="connsiteY1" fmla="*/ 269268 h 421195"/>
              <a:gd name="connsiteX2" fmla="*/ 379482 w 517157"/>
              <a:gd name="connsiteY2" fmla="*/ 415953 h 421195"/>
              <a:gd name="connsiteX3" fmla="*/ 484257 w 517157"/>
              <a:gd name="connsiteY3" fmla="*/ 377853 h 421195"/>
              <a:gd name="connsiteX4" fmla="*/ 514737 w 517157"/>
              <a:gd name="connsiteY4" fmla="*/ 274983 h 421195"/>
              <a:gd name="connsiteX5" fmla="*/ 488067 w 517157"/>
              <a:gd name="connsiteY5" fmla="*/ 160683 h 421195"/>
              <a:gd name="connsiteX6" fmla="*/ 331857 w 517157"/>
              <a:gd name="connsiteY6" fmla="*/ 61623 h 421195"/>
              <a:gd name="connsiteX7" fmla="*/ 129927 w 517157"/>
              <a:gd name="connsiteY7" fmla="*/ 663 h 421195"/>
              <a:gd name="connsiteX8" fmla="*/ 15627 w 517157"/>
              <a:gd name="connsiteY8" fmla="*/ 99723 h 421195"/>
              <a:gd name="connsiteX0" fmla="*/ 15627 w 502936"/>
              <a:gd name="connsiteY0" fmla="*/ 99723 h 423756"/>
              <a:gd name="connsiteX1" fmla="*/ 82302 w 502936"/>
              <a:gd name="connsiteY1" fmla="*/ 269268 h 423756"/>
              <a:gd name="connsiteX2" fmla="*/ 379482 w 502936"/>
              <a:gd name="connsiteY2" fmla="*/ 415953 h 423756"/>
              <a:gd name="connsiteX3" fmla="*/ 484257 w 502936"/>
              <a:gd name="connsiteY3" fmla="*/ 377853 h 423756"/>
              <a:gd name="connsiteX4" fmla="*/ 488067 w 502936"/>
              <a:gd name="connsiteY4" fmla="*/ 160683 h 423756"/>
              <a:gd name="connsiteX5" fmla="*/ 331857 w 502936"/>
              <a:gd name="connsiteY5" fmla="*/ 61623 h 423756"/>
              <a:gd name="connsiteX6" fmla="*/ 129927 w 502936"/>
              <a:gd name="connsiteY6" fmla="*/ 663 h 423756"/>
              <a:gd name="connsiteX7" fmla="*/ 15627 w 502936"/>
              <a:gd name="connsiteY7" fmla="*/ 99723 h 423756"/>
              <a:gd name="connsiteX0" fmla="*/ 15627 w 505107"/>
              <a:gd name="connsiteY0" fmla="*/ 99723 h 423756"/>
              <a:gd name="connsiteX1" fmla="*/ 82302 w 505107"/>
              <a:gd name="connsiteY1" fmla="*/ 269268 h 423756"/>
              <a:gd name="connsiteX2" fmla="*/ 379482 w 505107"/>
              <a:gd name="connsiteY2" fmla="*/ 415953 h 423756"/>
              <a:gd name="connsiteX3" fmla="*/ 484257 w 505107"/>
              <a:gd name="connsiteY3" fmla="*/ 377853 h 423756"/>
              <a:gd name="connsiteX4" fmla="*/ 488067 w 505107"/>
              <a:gd name="connsiteY4" fmla="*/ 160683 h 423756"/>
              <a:gd name="connsiteX5" fmla="*/ 331857 w 505107"/>
              <a:gd name="connsiteY5" fmla="*/ 61623 h 423756"/>
              <a:gd name="connsiteX6" fmla="*/ 129927 w 505107"/>
              <a:gd name="connsiteY6" fmla="*/ 663 h 423756"/>
              <a:gd name="connsiteX7" fmla="*/ 15627 w 505107"/>
              <a:gd name="connsiteY7" fmla="*/ 99723 h 423756"/>
              <a:gd name="connsiteX0" fmla="*/ 15627 w 521183"/>
              <a:gd name="connsiteY0" fmla="*/ 99723 h 417015"/>
              <a:gd name="connsiteX1" fmla="*/ 82302 w 521183"/>
              <a:gd name="connsiteY1" fmla="*/ 269268 h 417015"/>
              <a:gd name="connsiteX2" fmla="*/ 379482 w 521183"/>
              <a:gd name="connsiteY2" fmla="*/ 415953 h 417015"/>
              <a:gd name="connsiteX3" fmla="*/ 512832 w 521183"/>
              <a:gd name="connsiteY3" fmla="*/ 326418 h 417015"/>
              <a:gd name="connsiteX4" fmla="*/ 488067 w 521183"/>
              <a:gd name="connsiteY4" fmla="*/ 160683 h 417015"/>
              <a:gd name="connsiteX5" fmla="*/ 331857 w 521183"/>
              <a:gd name="connsiteY5" fmla="*/ 61623 h 417015"/>
              <a:gd name="connsiteX6" fmla="*/ 129927 w 521183"/>
              <a:gd name="connsiteY6" fmla="*/ 663 h 417015"/>
              <a:gd name="connsiteX7" fmla="*/ 15627 w 521183"/>
              <a:gd name="connsiteY7" fmla="*/ 99723 h 417015"/>
              <a:gd name="connsiteX0" fmla="*/ 7703 w 514104"/>
              <a:gd name="connsiteY0" fmla="*/ 99723 h 392740"/>
              <a:gd name="connsiteX1" fmla="*/ 74378 w 514104"/>
              <a:gd name="connsiteY1" fmla="*/ 269268 h 392740"/>
              <a:gd name="connsiteX2" fmla="*/ 360128 w 514104"/>
              <a:gd name="connsiteY2" fmla="*/ 391188 h 392740"/>
              <a:gd name="connsiteX3" fmla="*/ 504908 w 514104"/>
              <a:gd name="connsiteY3" fmla="*/ 326418 h 392740"/>
              <a:gd name="connsiteX4" fmla="*/ 480143 w 514104"/>
              <a:gd name="connsiteY4" fmla="*/ 160683 h 392740"/>
              <a:gd name="connsiteX5" fmla="*/ 323933 w 514104"/>
              <a:gd name="connsiteY5" fmla="*/ 61623 h 392740"/>
              <a:gd name="connsiteX6" fmla="*/ 122003 w 514104"/>
              <a:gd name="connsiteY6" fmla="*/ 663 h 392740"/>
              <a:gd name="connsiteX7" fmla="*/ 7703 w 514104"/>
              <a:gd name="connsiteY7" fmla="*/ 99723 h 39274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8 h 392125"/>
              <a:gd name="connsiteX1" fmla="*/ 74378 w 514929"/>
              <a:gd name="connsiteY1" fmla="*/ 268653 h 392125"/>
              <a:gd name="connsiteX2" fmla="*/ 360128 w 514929"/>
              <a:gd name="connsiteY2" fmla="*/ 390573 h 392125"/>
              <a:gd name="connsiteX3" fmla="*/ 504908 w 514929"/>
              <a:gd name="connsiteY3" fmla="*/ 325803 h 392125"/>
              <a:gd name="connsiteX4" fmla="*/ 480143 w 514929"/>
              <a:gd name="connsiteY4" fmla="*/ 160068 h 392125"/>
              <a:gd name="connsiteX5" fmla="*/ 301073 w 514929"/>
              <a:gd name="connsiteY5" fmla="*/ 87678 h 392125"/>
              <a:gd name="connsiteX6" fmla="*/ 122003 w 514929"/>
              <a:gd name="connsiteY6" fmla="*/ 48 h 392125"/>
              <a:gd name="connsiteX7" fmla="*/ 7703 w 514929"/>
              <a:gd name="connsiteY7" fmla="*/ 99108 h 392125"/>
              <a:gd name="connsiteX0" fmla="*/ 7703 w 516306"/>
              <a:gd name="connsiteY0" fmla="*/ 99108 h 391932"/>
              <a:gd name="connsiteX1" fmla="*/ 74378 w 516306"/>
              <a:gd name="connsiteY1" fmla="*/ 268653 h 391932"/>
              <a:gd name="connsiteX2" fmla="*/ 360128 w 516306"/>
              <a:gd name="connsiteY2" fmla="*/ 390573 h 391932"/>
              <a:gd name="connsiteX3" fmla="*/ 504908 w 516306"/>
              <a:gd name="connsiteY3" fmla="*/ 325803 h 391932"/>
              <a:gd name="connsiteX4" fmla="*/ 483953 w 516306"/>
              <a:gd name="connsiteY4" fmla="*/ 200073 h 391932"/>
              <a:gd name="connsiteX5" fmla="*/ 301073 w 516306"/>
              <a:gd name="connsiteY5" fmla="*/ 87678 h 391932"/>
              <a:gd name="connsiteX6" fmla="*/ 122003 w 516306"/>
              <a:gd name="connsiteY6" fmla="*/ 48 h 391932"/>
              <a:gd name="connsiteX7" fmla="*/ 7703 w 516306"/>
              <a:gd name="connsiteY7" fmla="*/ 99108 h 391932"/>
              <a:gd name="connsiteX0" fmla="*/ 7703 w 516809"/>
              <a:gd name="connsiteY0" fmla="*/ 99083 h 391907"/>
              <a:gd name="connsiteX1" fmla="*/ 74378 w 516809"/>
              <a:gd name="connsiteY1" fmla="*/ 268628 h 391907"/>
              <a:gd name="connsiteX2" fmla="*/ 360128 w 516809"/>
              <a:gd name="connsiteY2" fmla="*/ 390548 h 391907"/>
              <a:gd name="connsiteX3" fmla="*/ 504908 w 516809"/>
              <a:gd name="connsiteY3" fmla="*/ 325778 h 391907"/>
              <a:gd name="connsiteX4" fmla="*/ 483953 w 516809"/>
              <a:gd name="connsiteY4" fmla="*/ 200048 h 391907"/>
              <a:gd name="connsiteX5" fmla="*/ 289643 w 516809"/>
              <a:gd name="connsiteY5" fmla="*/ 106703 h 391907"/>
              <a:gd name="connsiteX6" fmla="*/ 122003 w 516809"/>
              <a:gd name="connsiteY6" fmla="*/ 23 h 391907"/>
              <a:gd name="connsiteX7" fmla="*/ 7703 w 516809"/>
              <a:gd name="connsiteY7" fmla="*/ 99083 h 391907"/>
              <a:gd name="connsiteX0" fmla="*/ 3245 w 512351"/>
              <a:gd name="connsiteY0" fmla="*/ 99083 h 391907"/>
              <a:gd name="connsiteX1" fmla="*/ 69920 w 512351"/>
              <a:gd name="connsiteY1" fmla="*/ 268628 h 391907"/>
              <a:gd name="connsiteX2" fmla="*/ 355670 w 512351"/>
              <a:gd name="connsiteY2" fmla="*/ 390548 h 391907"/>
              <a:gd name="connsiteX3" fmla="*/ 500450 w 512351"/>
              <a:gd name="connsiteY3" fmla="*/ 325778 h 391907"/>
              <a:gd name="connsiteX4" fmla="*/ 479495 w 512351"/>
              <a:gd name="connsiteY4" fmla="*/ 200048 h 391907"/>
              <a:gd name="connsiteX5" fmla="*/ 285185 w 512351"/>
              <a:gd name="connsiteY5" fmla="*/ 106703 h 391907"/>
              <a:gd name="connsiteX6" fmla="*/ 117545 w 512351"/>
              <a:gd name="connsiteY6" fmla="*/ 23 h 391907"/>
              <a:gd name="connsiteX7" fmla="*/ 3245 w 512351"/>
              <a:gd name="connsiteY7" fmla="*/ 99083 h 391907"/>
              <a:gd name="connsiteX0" fmla="*/ 7702 w 516808"/>
              <a:gd name="connsiteY0" fmla="*/ 99102 h 391926"/>
              <a:gd name="connsiteX1" fmla="*/ 74377 w 516808"/>
              <a:gd name="connsiteY1" fmla="*/ 268647 h 391926"/>
              <a:gd name="connsiteX2" fmla="*/ 360127 w 516808"/>
              <a:gd name="connsiteY2" fmla="*/ 390567 h 391926"/>
              <a:gd name="connsiteX3" fmla="*/ 504907 w 516808"/>
              <a:gd name="connsiteY3" fmla="*/ 325797 h 391926"/>
              <a:gd name="connsiteX4" fmla="*/ 483952 w 516808"/>
              <a:gd name="connsiteY4" fmla="*/ 200067 h 391926"/>
              <a:gd name="connsiteX5" fmla="*/ 289642 w 516808"/>
              <a:gd name="connsiteY5" fmla="*/ 106722 h 391926"/>
              <a:gd name="connsiteX6" fmla="*/ 122002 w 516808"/>
              <a:gd name="connsiteY6" fmla="*/ 42 h 391926"/>
              <a:gd name="connsiteX7" fmla="*/ 7702 w 516808"/>
              <a:gd name="connsiteY7" fmla="*/ 99102 h 391926"/>
              <a:gd name="connsiteX0" fmla="*/ 6603 w 527139"/>
              <a:gd name="connsiteY0" fmla="*/ 106680 h 391884"/>
              <a:gd name="connsiteX1" fmla="*/ 84708 w 527139"/>
              <a:gd name="connsiteY1" fmla="*/ 268605 h 391884"/>
              <a:gd name="connsiteX2" fmla="*/ 370458 w 527139"/>
              <a:gd name="connsiteY2" fmla="*/ 390525 h 391884"/>
              <a:gd name="connsiteX3" fmla="*/ 515238 w 527139"/>
              <a:gd name="connsiteY3" fmla="*/ 325755 h 391884"/>
              <a:gd name="connsiteX4" fmla="*/ 494283 w 527139"/>
              <a:gd name="connsiteY4" fmla="*/ 200025 h 391884"/>
              <a:gd name="connsiteX5" fmla="*/ 299973 w 527139"/>
              <a:gd name="connsiteY5" fmla="*/ 106680 h 391884"/>
              <a:gd name="connsiteX6" fmla="*/ 132333 w 527139"/>
              <a:gd name="connsiteY6" fmla="*/ 0 h 391884"/>
              <a:gd name="connsiteX7" fmla="*/ 6603 w 527139"/>
              <a:gd name="connsiteY7" fmla="*/ 106680 h 391884"/>
              <a:gd name="connsiteX0" fmla="*/ 766 w 521302"/>
              <a:gd name="connsiteY0" fmla="*/ 108585 h 393789"/>
              <a:gd name="connsiteX1" fmla="*/ 78871 w 521302"/>
              <a:gd name="connsiteY1" fmla="*/ 270510 h 393789"/>
              <a:gd name="connsiteX2" fmla="*/ 364621 w 521302"/>
              <a:gd name="connsiteY2" fmla="*/ 392430 h 393789"/>
              <a:gd name="connsiteX3" fmla="*/ 509401 w 521302"/>
              <a:gd name="connsiteY3" fmla="*/ 327660 h 393789"/>
              <a:gd name="connsiteX4" fmla="*/ 488446 w 521302"/>
              <a:gd name="connsiteY4" fmla="*/ 201930 h 393789"/>
              <a:gd name="connsiteX5" fmla="*/ 294136 w 521302"/>
              <a:gd name="connsiteY5" fmla="*/ 108585 h 393789"/>
              <a:gd name="connsiteX6" fmla="*/ 111256 w 521302"/>
              <a:gd name="connsiteY6" fmla="*/ 0 h 393789"/>
              <a:gd name="connsiteX7" fmla="*/ 766 w 521302"/>
              <a:gd name="connsiteY7" fmla="*/ 108585 h 393789"/>
              <a:gd name="connsiteX0" fmla="*/ 8766 w 529302"/>
              <a:gd name="connsiteY0" fmla="*/ 108585 h 393789"/>
              <a:gd name="connsiteX1" fmla="*/ 86871 w 529302"/>
              <a:gd name="connsiteY1" fmla="*/ 270510 h 393789"/>
              <a:gd name="connsiteX2" fmla="*/ 372621 w 529302"/>
              <a:gd name="connsiteY2" fmla="*/ 392430 h 393789"/>
              <a:gd name="connsiteX3" fmla="*/ 517401 w 529302"/>
              <a:gd name="connsiteY3" fmla="*/ 327660 h 393789"/>
              <a:gd name="connsiteX4" fmla="*/ 496446 w 529302"/>
              <a:gd name="connsiteY4" fmla="*/ 201930 h 393789"/>
              <a:gd name="connsiteX5" fmla="*/ 302136 w 529302"/>
              <a:gd name="connsiteY5" fmla="*/ 108585 h 393789"/>
              <a:gd name="connsiteX6" fmla="*/ 119256 w 529302"/>
              <a:gd name="connsiteY6" fmla="*/ 0 h 393789"/>
              <a:gd name="connsiteX7" fmla="*/ 8766 w 529302"/>
              <a:gd name="connsiteY7" fmla="*/ 108585 h 393789"/>
              <a:gd name="connsiteX0" fmla="*/ 10422 w 530958"/>
              <a:gd name="connsiteY0" fmla="*/ 108585 h 393789"/>
              <a:gd name="connsiteX1" fmla="*/ 88527 w 530958"/>
              <a:gd name="connsiteY1" fmla="*/ 270510 h 393789"/>
              <a:gd name="connsiteX2" fmla="*/ 374277 w 530958"/>
              <a:gd name="connsiteY2" fmla="*/ 392430 h 393789"/>
              <a:gd name="connsiteX3" fmla="*/ 519057 w 530958"/>
              <a:gd name="connsiteY3" fmla="*/ 327660 h 393789"/>
              <a:gd name="connsiteX4" fmla="*/ 498102 w 530958"/>
              <a:gd name="connsiteY4" fmla="*/ 201930 h 393789"/>
              <a:gd name="connsiteX5" fmla="*/ 303792 w 530958"/>
              <a:gd name="connsiteY5" fmla="*/ 108585 h 393789"/>
              <a:gd name="connsiteX6" fmla="*/ 120912 w 530958"/>
              <a:gd name="connsiteY6" fmla="*/ 0 h 393789"/>
              <a:gd name="connsiteX7" fmla="*/ 10422 w 530958"/>
              <a:gd name="connsiteY7" fmla="*/ 108585 h 393789"/>
              <a:gd name="connsiteX0" fmla="*/ 50812 w 460858"/>
              <a:gd name="connsiteY0" fmla="*/ 4496 h 398285"/>
              <a:gd name="connsiteX1" fmla="*/ 18427 w 460858"/>
              <a:gd name="connsiteY1" fmla="*/ 275006 h 398285"/>
              <a:gd name="connsiteX2" fmla="*/ 304177 w 460858"/>
              <a:gd name="connsiteY2" fmla="*/ 396926 h 398285"/>
              <a:gd name="connsiteX3" fmla="*/ 448957 w 460858"/>
              <a:gd name="connsiteY3" fmla="*/ 332156 h 398285"/>
              <a:gd name="connsiteX4" fmla="*/ 428002 w 460858"/>
              <a:gd name="connsiteY4" fmla="*/ 206426 h 398285"/>
              <a:gd name="connsiteX5" fmla="*/ 233692 w 460858"/>
              <a:gd name="connsiteY5" fmla="*/ 113081 h 398285"/>
              <a:gd name="connsiteX6" fmla="*/ 50812 w 460858"/>
              <a:gd name="connsiteY6" fmla="*/ 4496 h 398285"/>
              <a:gd name="connsiteX0" fmla="*/ 114251 w 524297"/>
              <a:gd name="connsiteY0" fmla="*/ 4496 h 398285"/>
              <a:gd name="connsiteX1" fmla="*/ 81866 w 524297"/>
              <a:gd name="connsiteY1" fmla="*/ 275006 h 398285"/>
              <a:gd name="connsiteX2" fmla="*/ 367616 w 524297"/>
              <a:gd name="connsiteY2" fmla="*/ 396926 h 398285"/>
              <a:gd name="connsiteX3" fmla="*/ 512396 w 524297"/>
              <a:gd name="connsiteY3" fmla="*/ 332156 h 398285"/>
              <a:gd name="connsiteX4" fmla="*/ 491441 w 524297"/>
              <a:gd name="connsiteY4" fmla="*/ 206426 h 398285"/>
              <a:gd name="connsiteX5" fmla="*/ 297131 w 524297"/>
              <a:gd name="connsiteY5" fmla="*/ 113081 h 398285"/>
              <a:gd name="connsiteX6" fmla="*/ 114251 w 524297"/>
              <a:gd name="connsiteY6" fmla="*/ 4496 h 398285"/>
              <a:gd name="connsiteX0" fmla="*/ 116347 w 526393"/>
              <a:gd name="connsiteY0" fmla="*/ 1419 h 395208"/>
              <a:gd name="connsiteX1" fmla="*/ 83962 w 526393"/>
              <a:gd name="connsiteY1" fmla="*/ 271929 h 395208"/>
              <a:gd name="connsiteX2" fmla="*/ 369712 w 526393"/>
              <a:gd name="connsiteY2" fmla="*/ 393849 h 395208"/>
              <a:gd name="connsiteX3" fmla="*/ 514492 w 526393"/>
              <a:gd name="connsiteY3" fmla="*/ 329079 h 395208"/>
              <a:gd name="connsiteX4" fmla="*/ 493537 w 526393"/>
              <a:gd name="connsiteY4" fmla="*/ 203349 h 395208"/>
              <a:gd name="connsiteX5" fmla="*/ 299227 w 526393"/>
              <a:gd name="connsiteY5" fmla="*/ 110004 h 395208"/>
              <a:gd name="connsiteX6" fmla="*/ 116347 w 526393"/>
              <a:gd name="connsiteY6" fmla="*/ 1419 h 395208"/>
              <a:gd name="connsiteX0" fmla="*/ 115081 w 524142"/>
              <a:gd name="connsiteY0" fmla="*/ 3775 h 397564"/>
              <a:gd name="connsiteX1" fmla="*/ 82696 w 524142"/>
              <a:gd name="connsiteY1" fmla="*/ 274285 h 397564"/>
              <a:gd name="connsiteX2" fmla="*/ 368446 w 524142"/>
              <a:gd name="connsiteY2" fmla="*/ 396205 h 397564"/>
              <a:gd name="connsiteX3" fmla="*/ 513226 w 524142"/>
              <a:gd name="connsiteY3" fmla="*/ 331435 h 397564"/>
              <a:gd name="connsiteX4" fmla="*/ 492271 w 524142"/>
              <a:gd name="connsiteY4" fmla="*/ 205705 h 397564"/>
              <a:gd name="connsiteX5" fmla="*/ 320821 w 524142"/>
              <a:gd name="connsiteY5" fmla="*/ 121885 h 397564"/>
              <a:gd name="connsiteX6" fmla="*/ 115081 w 524142"/>
              <a:gd name="connsiteY6" fmla="*/ 3775 h 397564"/>
              <a:gd name="connsiteX0" fmla="*/ 115081 w 524142"/>
              <a:gd name="connsiteY0" fmla="*/ 3775 h 407887"/>
              <a:gd name="connsiteX1" fmla="*/ 82696 w 524142"/>
              <a:gd name="connsiteY1" fmla="*/ 274285 h 407887"/>
              <a:gd name="connsiteX2" fmla="*/ 368446 w 524142"/>
              <a:gd name="connsiteY2" fmla="*/ 396205 h 407887"/>
              <a:gd name="connsiteX3" fmla="*/ 513226 w 524142"/>
              <a:gd name="connsiteY3" fmla="*/ 331435 h 407887"/>
              <a:gd name="connsiteX4" fmla="*/ 492271 w 524142"/>
              <a:gd name="connsiteY4" fmla="*/ 205705 h 407887"/>
              <a:gd name="connsiteX5" fmla="*/ 320821 w 524142"/>
              <a:gd name="connsiteY5" fmla="*/ 121885 h 407887"/>
              <a:gd name="connsiteX6" fmla="*/ 115081 w 524142"/>
              <a:gd name="connsiteY6" fmla="*/ 3775 h 407887"/>
              <a:gd name="connsiteX0" fmla="*/ 115081 w 523300"/>
              <a:gd name="connsiteY0" fmla="*/ 3775 h 409861"/>
              <a:gd name="connsiteX1" fmla="*/ 82696 w 523300"/>
              <a:gd name="connsiteY1" fmla="*/ 274285 h 409861"/>
              <a:gd name="connsiteX2" fmla="*/ 368446 w 523300"/>
              <a:gd name="connsiteY2" fmla="*/ 396205 h 409861"/>
              <a:gd name="connsiteX3" fmla="*/ 513226 w 523300"/>
              <a:gd name="connsiteY3" fmla="*/ 331435 h 409861"/>
              <a:gd name="connsiteX4" fmla="*/ 492271 w 523300"/>
              <a:gd name="connsiteY4" fmla="*/ 205705 h 409861"/>
              <a:gd name="connsiteX5" fmla="*/ 320821 w 523300"/>
              <a:gd name="connsiteY5" fmla="*/ 121885 h 409861"/>
              <a:gd name="connsiteX6" fmla="*/ 115081 w 523300"/>
              <a:gd name="connsiteY6" fmla="*/ 3775 h 409861"/>
              <a:gd name="connsiteX0" fmla="*/ 115081 w 527771"/>
              <a:gd name="connsiteY0" fmla="*/ 3775 h 409861"/>
              <a:gd name="connsiteX1" fmla="*/ 82696 w 527771"/>
              <a:gd name="connsiteY1" fmla="*/ 274285 h 409861"/>
              <a:gd name="connsiteX2" fmla="*/ 368446 w 527771"/>
              <a:gd name="connsiteY2" fmla="*/ 396205 h 409861"/>
              <a:gd name="connsiteX3" fmla="*/ 513226 w 527771"/>
              <a:gd name="connsiteY3" fmla="*/ 331435 h 409861"/>
              <a:gd name="connsiteX4" fmla="*/ 492271 w 527771"/>
              <a:gd name="connsiteY4" fmla="*/ 205705 h 409861"/>
              <a:gd name="connsiteX5" fmla="*/ 320821 w 527771"/>
              <a:gd name="connsiteY5" fmla="*/ 121885 h 409861"/>
              <a:gd name="connsiteX6" fmla="*/ 115081 w 527771"/>
              <a:gd name="connsiteY6" fmla="*/ 3775 h 409861"/>
              <a:gd name="connsiteX0" fmla="*/ 112232 w 524922"/>
              <a:gd name="connsiteY0" fmla="*/ 518 h 406604"/>
              <a:gd name="connsiteX1" fmla="*/ 79847 w 524922"/>
              <a:gd name="connsiteY1" fmla="*/ 271028 h 406604"/>
              <a:gd name="connsiteX2" fmla="*/ 365597 w 524922"/>
              <a:gd name="connsiteY2" fmla="*/ 392948 h 406604"/>
              <a:gd name="connsiteX3" fmla="*/ 510377 w 524922"/>
              <a:gd name="connsiteY3" fmla="*/ 328178 h 406604"/>
              <a:gd name="connsiteX4" fmla="*/ 489422 w 524922"/>
              <a:gd name="connsiteY4" fmla="*/ 202448 h 406604"/>
              <a:gd name="connsiteX5" fmla="*/ 317972 w 524922"/>
              <a:gd name="connsiteY5" fmla="*/ 118628 h 406604"/>
              <a:gd name="connsiteX6" fmla="*/ 112232 w 524922"/>
              <a:gd name="connsiteY6" fmla="*/ 518 h 406604"/>
              <a:gd name="connsiteX0" fmla="*/ 119413 w 532103"/>
              <a:gd name="connsiteY0" fmla="*/ 6 h 406092"/>
              <a:gd name="connsiteX1" fmla="*/ 87028 w 532103"/>
              <a:gd name="connsiteY1" fmla="*/ 270516 h 406092"/>
              <a:gd name="connsiteX2" fmla="*/ 372778 w 532103"/>
              <a:gd name="connsiteY2" fmla="*/ 392436 h 406092"/>
              <a:gd name="connsiteX3" fmla="*/ 517558 w 532103"/>
              <a:gd name="connsiteY3" fmla="*/ 327666 h 406092"/>
              <a:gd name="connsiteX4" fmla="*/ 496603 w 532103"/>
              <a:gd name="connsiteY4" fmla="*/ 201936 h 406092"/>
              <a:gd name="connsiteX5" fmla="*/ 325153 w 532103"/>
              <a:gd name="connsiteY5" fmla="*/ 118116 h 406092"/>
              <a:gd name="connsiteX6" fmla="*/ 119413 w 532103"/>
              <a:gd name="connsiteY6" fmla="*/ 6 h 406092"/>
              <a:gd name="connsiteX0" fmla="*/ 124082 w 536772"/>
              <a:gd name="connsiteY0" fmla="*/ 3018 h 398459"/>
              <a:gd name="connsiteX1" fmla="*/ 80267 w 536772"/>
              <a:gd name="connsiteY1" fmla="*/ 254478 h 398459"/>
              <a:gd name="connsiteX2" fmla="*/ 377447 w 536772"/>
              <a:gd name="connsiteY2" fmla="*/ 395448 h 398459"/>
              <a:gd name="connsiteX3" fmla="*/ 522227 w 536772"/>
              <a:gd name="connsiteY3" fmla="*/ 330678 h 398459"/>
              <a:gd name="connsiteX4" fmla="*/ 501272 w 536772"/>
              <a:gd name="connsiteY4" fmla="*/ 204948 h 398459"/>
              <a:gd name="connsiteX5" fmla="*/ 329822 w 536772"/>
              <a:gd name="connsiteY5" fmla="*/ 121128 h 398459"/>
              <a:gd name="connsiteX6" fmla="*/ 124082 w 536772"/>
              <a:gd name="connsiteY6" fmla="*/ 3018 h 398459"/>
              <a:gd name="connsiteX0" fmla="*/ 113938 w 526628"/>
              <a:gd name="connsiteY0" fmla="*/ 3018 h 398459"/>
              <a:gd name="connsiteX1" fmla="*/ 70123 w 526628"/>
              <a:gd name="connsiteY1" fmla="*/ 254478 h 398459"/>
              <a:gd name="connsiteX2" fmla="*/ 367303 w 526628"/>
              <a:gd name="connsiteY2" fmla="*/ 395448 h 398459"/>
              <a:gd name="connsiteX3" fmla="*/ 512083 w 526628"/>
              <a:gd name="connsiteY3" fmla="*/ 330678 h 398459"/>
              <a:gd name="connsiteX4" fmla="*/ 491128 w 526628"/>
              <a:gd name="connsiteY4" fmla="*/ 204948 h 398459"/>
              <a:gd name="connsiteX5" fmla="*/ 319678 w 526628"/>
              <a:gd name="connsiteY5" fmla="*/ 121128 h 398459"/>
              <a:gd name="connsiteX6" fmla="*/ 113938 w 526628"/>
              <a:gd name="connsiteY6" fmla="*/ 3018 h 398459"/>
              <a:gd name="connsiteX0" fmla="*/ 143431 w 556121"/>
              <a:gd name="connsiteY0" fmla="*/ 2662 h 398651"/>
              <a:gd name="connsiteX1" fmla="*/ 63421 w 556121"/>
              <a:gd name="connsiteY1" fmla="*/ 244597 h 398651"/>
              <a:gd name="connsiteX2" fmla="*/ 396796 w 556121"/>
              <a:gd name="connsiteY2" fmla="*/ 395092 h 398651"/>
              <a:gd name="connsiteX3" fmla="*/ 541576 w 556121"/>
              <a:gd name="connsiteY3" fmla="*/ 330322 h 398651"/>
              <a:gd name="connsiteX4" fmla="*/ 520621 w 556121"/>
              <a:gd name="connsiteY4" fmla="*/ 204592 h 398651"/>
              <a:gd name="connsiteX5" fmla="*/ 349171 w 556121"/>
              <a:gd name="connsiteY5" fmla="*/ 120772 h 398651"/>
              <a:gd name="connsiteX6" fmla="*/ 143431 w 556121"/>
              <a:gd name="connsiteY6" fmla="*/ 2662 h 398651"/>
              <a:gd name="connsiteX0" fmla="*/ 138443 w 551133"/>
              <a:gd name="connsiteY0" fmla="*/ 2662 h 398651"/>
              <a:gd name="connsiteX1" fmla="*/ 58433 w 551133"/>
              <a:gd name="connsiteY1" fmla="*/ 244597 h 398651"/>
              <a:gd name="connsiteX2" fmla="*/ 391808 w 551133"/>
              <a:gd name="connsiteY2" fmla="*/ 395092 h 398651"/>
              <a:gd name="connsiteX3" fmla="*/ 536588 w 551133"/>
              <a:gd name="connsiteY3" fmla="*/ 330322 h 398651"/>
              <a:gd name="connsiteX4" fmla="*/ 515633 w 551133"/>
              <a:gd name="connsiteY4" fmla="*/ 204592 h 398651"/>
              <a:gd name="connsiteX5" fmla="*/ 344183 w 551133"/>
              <a:gd name="connsiteY5" fmla="*/ 120772 h 398651"/>
              <a:gd name="connsiteX6" fmla="*/ 138443 w 551133"/>
              <a:gd name="connsiteY6" fmla="*/ 2662 h 398651"/>
              <a:gd name="connsiteX0" fmla="*/ 106490 w 519180"/>
              <a:gd name="connsiteY0" fmla="*/ 2662 h 398651"/>
              <a:gd name="connsiteX1" fmla="*/ 26480 w 519180"/>
              <a:gd name="connsiteY1" fmla="*/ 244597 h 398651"/>
              <a:gd name="connsiteX2" fmla="*/ 359855 w 519180"/>
              <a:gd name="connsiteY2" fmla="*/ 395092 h 398651"/>
              <a:gd name="connsiteX3" fmla="*/ 504635 w 519180"/>
              <a:gd name="connsiteY3" fmla="*/ 330322 h 398651"/>
              <a:gd name="connsiteX4" fmla="*/ 483680 w 519180"/>
              <a:gd name="connsiteY4" fmla="*/ 204592 h 398651"/>
              <a:gd name="connsiteX5" fmla="*/ 312230 w 519180"/>
              <a:gd name="connsiteY5" fmla="*/ 120772 h 398651"/>
              <a:gd name="connsiteX6" fmla="*/ 106490 w 519180"/>
              <a:gd name="connsiteY6" fmla="*/ 2662 h 39865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10939 w 523629"/>
              <a:gd name="connsiteY0" fmla="*/ 209 h 396198"/>
              <a:gd name="connsiteX1" fmla="*/ 30929 w 523629"/>
              <a:gd name="connsiteY1" fmla="*/ 242144 h 396198"/>
              <a:gd name="connsiteX2" fmla="*/ 364304 w 523629"/>
              <a:gd name="connsiteY2" fmla="*/ 392639 h 396198"/>
              <a:gd name="connsiteX3" fmla="*/ 509084 w 523629"/>
              <a:gd name="connsiteY3" fmla="*/ 327869 h 396198"/>
              <a:gd name="connsiteX4" fmla="*/ 488129 w 523629"/>
              <a:gd name="connsiteY4" fmla="*/ 202139 h 396198"/>
              <a:gd name="connsiteX5" fmla="*/ 110939 w 523629"/>
              <a:gd name="connsiteY5" fmla="*/ 209 h 396198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4160 w 502166"/>
              <a:gd name="connsiteY0" fmla="*/ 225 h 392934"/>
              <a:gd name="connsiteX1" fmla="*/ 34150 w 502166"/>
              <a:gd name="connsiteY1" fmla="*/ 242160 h 392934"/>
              <a:gd name="connsiteX2" fmla="*/ 367525 w 502166"/>
              <a:gd name="connsiteY2" fmla="*/ 392655 h 392934"/>
              <a:gd name="connsiteX3" fmla="*/ 491350 w 502166"/>
              <a:gd name="connsiteY3" fmla="*/ 202155 h 392934"/>
              <a:gd name="connsiteX4" fmla="*/ 114160 w 502166"/>
              <a:gd name="connsiteY4" fmla="*/ 225 h 392934"/>
              <a:gd name="connsiteX0" fmla="*/ 114160 w 502856"/>
              <a:gd name="connsiteY0" fmla="*/ 223 h 392932"/>
              <a:gd name="connsiteX1" fmla="*/ 34150 w 502856"/>
              <a:gd name="connsiteY1" fmla="*/ 242158 h 392932"/>
              <a:gd name="connsiteX2" fmla="*/ 367525 w 502856"/>
              <a:gd name="connsiteY2" fmla="*/ 392653 h 392932"/>
              <a:gd name="connsiteX3" fmla="*/ 491350 w 502856"/>
              <a:gd name="connsiteY3" fmla="*/ 202153 h 392932"/>
              <a:gd name="connsiteX4" fmla="*/ 114160 w 502856"/>
              <a:gd name="connsiteY4" fmla="*/ 223 h 392932"/>
              <a:gd name="connsiteX0" fmla="*/ 100675 w 492471"/>
              <a:gd name="connsiteY0" fmla="*/ 222 h 379704"/>
              <a:gd name="connsiteX1" fmla="*/ 20665 w 492471"/>
              <a:gd name="connsiteY1" fmla="*/ 242157 h 379704"/>
              <a:gd name="connsiteX2" fmla="*/ 376900 w 492471"/>
              <a:gd name="connsiteY2" fmla="*/ 379317 h 379704"/>
              <a:gd name="connsiteX3" fmla="*/ 477865 w 492471"/>
              <a:gd name="connsiteY3" fmla="*/ 202152 h 379704"/>
              <a:gd name="connsiteX4" fmla="*/ 100675 w 492471"/>
              <a:gd name="connsiteY4" fmla="*/ 222 h 379704"/>
              <a:gd name="connsiteX0" fmla="*/ 100675 w 495185"/>
              <a:gd name="connsiteY0" fmla="*/ 222 h 379394"/>
              <a:gd name="connsiteX1" fmla="*/ 20665 w 495185"/>
              <a:gd name="connsiteY1" fmla="*/ 242157 h 379394"/>
              <a:gd name="connsiteX2" fmla="*/ 376900 w 495185"/>
              <a:gd name="connsiteY2" fmla="*/ 379317 h 379394"/>
              <a:gd name="connsiteX3" fmla="*/ 477865 w 495185"/>
              <a:gd name="connsiteY3" fmla="*/ 202152 h 379394"/>
              <a:gd name="connsiteX4" fmla="*/ 100675 w 495185"/>
              <a:gd name="connsiteY4" fmla="*/ 222 h 3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185" h="379394">
                <a:moveTo>
                  <a:pt x="100675" y="222"/>
                </a:moveTo>
                <a:cubicBezTo>
                  <a:pt x="7330" y="6889"/>
                  <a:pt x="-25373" y="178975"/>
                  <a:pt x="20665" y="242157"/>
                </a:cubicBezTo>
                <a:cubicBezTo>
                  <a:pt x="66703" y="305340"/>
                  <a:pt x="279745" y="382174"/>
                  <a:pt x="376900" y="379317"/>
                </a:cubicBezTo>
                <a:cubicBezTo>
                  <a:pt x="474055" y="376460"/>
                  <a:pt x="523903" y="265335"/>
                  <a:pt x="477865" y="202152"/>
                </a:cubicBezTo>
                <a:cubicBezTo>
                  <a:pt x="431828" y="138970"/>
                  <a:pt x="194020" y="-6445"/>
                  <a:pt x="100675" y="222"/>
                </a:cubicBezTo>
                <a:close/>
              </a:path>
            </a:pathLst>
          </a:custGeom>
          <a:solidFill>
            <a:srgbClr val="FEEDD6"/>
          </a:solidFill>
          <a:ln w="19050"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47EB1F3-409A-4198-8A30-968BCBC6929F}"/>
              </a:ext>
            </a:extLst>
          </p:cNvPr>
          <p:cNvSpPr/>
          <p:nvPr/>
        </p:nvSpPr>
        <p:spPr>
          <a:xfrm rot="11191719" flipV="1">
            <a:off x="5028804" y="4252372"/>
            <a:ext cx="451295" cy="275372"/>
          </a:xfrm>
          <a:custGeom>
            <a:avLst/>
            <a:gdLst>
              <a:gd name="connsiteX0" fmla="*/ 22860 w 521970"/>
              <a:gd name="connsiteY0" fmla="*/ 99060 h 449580"/>
              <a:gd name="connsiteX1" fmla="*/ 0 w 521970"/>
              <a:gd name="connsiteY1" fmla="*/ 255270 h 449580"/>
              <a:gd name="connsiteX2" fmla="*/ 137160 w 521970"/>
              <a:gd name="connsiteY2" fmla="*/ 381000 h 449580"/>
              <a:gd name="connsiteX3" fmla="*/ 327660 w 521970"/>
              <a:gd name="connsiteY3" fmla="*/ 449580 h 449580"/>
              <a:gd name="connsiteX4" fmla="*/ 491490 w 521970"/>
              <a:gd name="connsiteY4" fmla="*/ 377190 h 449580"/>
              <a:gd name="connsiteX5" fmla="*/ 521970 w 521970"/>
              <a:gd name="connsiteY5" fmla="*/ 274320 h 449580"/>
              <a:gd name="connsiteX6" fmla="*/ 495300 w 521970"/>
              <a:gd name="connsiteY6" fmla="*/ 160020 h 449580"/>
              <a:gd name="connsiteX7" fmla="*/ 339090 w 521970"/>
              <a:gd name="connsiteY7" fmla="*/ 60960 h 449580"/>
              <a:gd name="connsiteX8" fmla="*/ 137160 w 521970"/>
              <a:gd name="connsiteY8" fmla="*/ 0 h 449580"/>
              <a:gd name="connsiteX9" fmla="*/ 22860 w 521970"/>
              <a:gd name="connsiteY9" fmla="*/ 99060 h 449580"/>
              <a:gd name="connsiteX0" fmla="*/ 22860 w 521970"/>
              <a:gd name="connsiteY0" fmla="*/ 99723 h 450243"/>
              <a:gd name="connsiteX1" fmla="*/ 0 w 521970"/>
              <a:gd name="connsiteY1" fmla="*/ 255933 h 450243"/>
              <a:gd name="connsiteX2" fmla="*/ 137160 w 521970"/>
              <a:gd name="connsiteY2" fmla="*/ 381663 h 450243"/>
              <a:gd name="connsiteX3" fmla="*/ 327660 w 521970"/>
              <a:gd name="connsiteY3" fmla="*/ 450243 h 450243"/>
              <a:gd name="connsiteX4" fmla="*/ 491490 w 521970"/>
              <a:gd name="connsiteY4" fmla="*/ 377853 h 450243"/>
              <a:gd name="connsiteX5" fmla="*/ 521970 w 521970"/>
              <a:gd name="connsiteY5" fmla="*/ 274983 h 450243"/>
              <a:gd name="connsiteX6" fmla="*/ 495300 w 521970"/>
              <a:gd name="connsiteY6" fmla="*/ 160683 h 450243"/>
              <a:gd name="connsiteX7" fmla="*/ 339090 w 521970"/>
              <a:gd name="connsiteY7" fmla="*/ 61623 h 450243"/>
              <a:gd name="connsiteX8" fmla="*/ 137160 w 521970"/>
              <a:gd name="connsiteY8" fmla="*/ 663 h 450243"/>
              <a:gd name="connsiteX9" fmla="*/ 22860 w 521970"/>
              <a:gd name="connsiteY9" fmla="*/ 99723 h 450243"/>
              <a:gd name="connsiteX0" fmla="*/ 30657 w 529767"/>
              <a:gd name="connsiteY0" fmla="*/ 99723 h 450243"/>
              <a:gd name="connsiteX1" fmla="*/ 7797 w 529767"/>
              <a:gd name="connsiteY1" fmla="*/ 255933 h 450243"/>
              <a:gd name="connsiteX2" fmla="*/ 144957 w 529767"/>
              <a:gd name="connsiteY2" fmla="*/ 381663 h 450243"/>
              <a:gd name="connsiteX3" fmla="*/ 335457 w 529767"/>
              <a:gd name="connsiteY3" fmla="*/ 450243 h 450243"/>
              <a:gd name="connsiteX4" fmla="*/ 499287 w 529767"/>
              <a:gd name="connsiteY4" fmla="*/ 377853 h 450243"/>
              <a:gd name="connsiteX5" fmla="*/ 529767 w 529767"/>
              <a:gd name="connsiteY5" fmla="*/ 274983 h 450243"/>
              <a:gd name="connsiteX6" fmla="*/ 503097 w 529767"/>
              <a:gd name="connsiteY6" fmla="*/ 160683 h 450243"/>
              <a:gd name="connsiteX7" fmla="*/ 346887 w 529767"/>
              <a:gd name="connsiteY7" fmla="*/ 61623 h 450243"/>
              <a:gd name="connsiteX8" fmla="*/ 144957 w 529767"/>
              <a:gd name="connsiteY8" fmla="*/ 663 h 450243"/>
              <a:gd name="connsiteX9" fmla="*/ 30657 w 529767"/>
              <a:gd name="connsiteY9" fmla="*/ 99723 h 450243"/>
              <a:gd name="connsiteX0" fmla="*/ 42422 w 541532"/>
              <a:gd name="connsiteY0" fmla="*/ 99723 h 450243"/>
              <a:gd name="connsiteX1" fmla="*/ 19562 w 541532"/>
              <a:gd name="connsiteY1" fmla="*/ 255933 h 450243"/>
              <a:gd name="connsiteX2" fmla="*/ 156722 w 541532"/>
              <a:gd name="connsiteY2" fmla="*/ 381663 h 450243"/>
              <a:gd name="connsiteX3" fmla="*/ 347222 w 541532"/>
              <a:gd name="connsiteY3" fmla="*/ 450243 h 450243"/>
              <a:gd name="connsiteX4" fmla="*/ 511052 w 541532"/>
              <a:gd name="connsiteY4" fmla="*/ 377853 h 450243"/>
              <a:gd name="connsiteX5" fmla="*/ 541532 w 541532"/>
              <a:gd name="connsiteY5" fmla="*/ 274983 h 450243"/>
              <a:gd name="connsiteX6" fmla="*/ 514862 w 541532"/>
              <a:gd name="connsiteY6" fmla="*/ 160683 h 450243"/>
              <a:gd name="connsiteX7" fmla="*/ 358652 w 541532"/>
              <a:gd name="connsiteY7" fmla="*/ 61623 h 450243"/>
              <a:gd name="connsiteX8" fmla="*/ 156722 w 541532"/>
              <a:gd name="connsiteY8" fmla="*/ 663 h 450243"/>
              <a:gd name="connsiteX9" fmla="*/ 42422 w 541532"/>
              <a:gd name="connsiteY9" fmla="*/ 99723 h 450243"/>
              <a:gd name="connsiteX0" fmla="*/ 42422 w 541532"/>
              <a:gd name="connsiteY0" fmla="*/ 99723 h 450253"/>
              <a:gd name="connsiteX1" fmla="*/ 19562 w 541532"/>
              <a:gd name="connsiteY1" fmla="*/ 255933 h 450253"/>
              <a:gd name="connsiteX2" fmla="*/ 156722 w 541532"/>
              <a:gd name="connsiteY2" fmla="*/ 381663 h 450253"/>
              <a:gd name="connsiteX3" fmla="*/ 347222 w 541532"/>
              <a:gd name="connsiteY3" fmla="*/ 450243 h 450253"/>
              <a:gd name="connsiteX4" fmla="*/ 511052 w 541532"/>
              <a:gd name="connsiteY4" fmla="*/ 377853 h 450253"/>
              <a:gd name="connsiteX5" fmla="*/ 541532 w 541532"/>
              <a:gd name="connsiteY5" fmla="*/ 274983 h 450253"/>
              <a:gd name="connsiteX6" fmla="*/ 514862 w 541532"/>
              <a:gd name="connsiteY6" fmla="*/ 160683 h 450253"/>
              <a:gd name="connsiteX7" fmla="*/ 358652 w 541532"/>
              <a:gd name="connsiteY7" fmla="*/ 61623 h 450253"/>
              <a:gd name="connsiteX8" fmla="*/ 156722 w 541532"/>
              <a:gd name="connsiteY8" fmla="*/ 663 h 450253"/>
              <a:gd name="connsiteX9" fmla="*/ 42422 w 541532"/>
              <a:gd name="connsiteY9" fmla="*/ 99723 h 450253"/>
              <a:gd name="connsiteX0" fmla="*/ 42422 w 541532"/>
              <a:gd name="connsiteY0" fmla="*/ 99723 h 455799"/>
              <a:gd name="connsiteX1" fmla="*/ 19562 w 541532"/>
              <a:gd name="connsiteY1" fmla="*/ 255933 h 455799"/>
              <a:gd name="connsiteX2" fmla="*/ 156722 w 541532"/>
              <a:gd name="connsiteY2" fmla="*/ 381663 h 455799"/>
              <a:gd name="connsiteX3" fmla="*/ 347222 w 541532"/>
              <a:gd name="connsiteY3" fmla="*/ 450243 h 455799"/>
              <a:gd name="connsiteX4" fmla="*/ 511052 w 541532"/>
              <a:gd name="connsiteY4" fmla="*/ 377853 h 455799"/>
              <a:gd name="connsiteX5" fmla="*/ 541532 w 541532"/>
              <a:gd name="connsiteY5" fmla="*/ 274983 h 455799"/>
              <a:gd name="connsiteX6" fmla="*/ 514862 w 541532"/>
              <a:gd name="connsiteY6" fmla="*/ 160683 h 455799"/>
              <a:gd name="connsiteX7" fmla="*/ 358652 w 541532"/>
              <a:gd name="connsiteY7" fmla="*/ 61623 h 455799"/>
              <a:gd name="connsiteX8" fmla="*/ 156722 w 541532"/>
              <a:gd name="connsiteY8" fmla="*/ 663 h 455799"/>
              <a:gd name="connsiteX9" fmla="*/ 42422 w 541532"/>
              <a:gd name="connsiteY9" fmla="*/ 99723 h 455799"/>
              <a:gd name="connsiteX0" fmla="*/ 42422 w 546591"/>
              <a:gd name="connsiteY0" fmla="*/ 99723 h 455799"/>
              <a:gd name="connsiteX1" fmla="*/ 19562 w 546591"/>
              <a:gd name="connsiteY1" fmla="*/ 255933 h 455799"/>
              <a:gd name="connsiteX2" fmla="*/ 156722 w 546591"/>
              <a:gd name="connsiteY2" fmla="*/ 381663 h 455799"/>
              <a:gd name="connsiteX3" fmla="*/ 347222 w 546591"/>
              <a:gd name="connsiteY3" fmla="*/ 450243 h 455799"/>
              <a:gd name="connsiteX4" fmla="*/ 511052 w 546591"/>
              <a:gd name="connsiteY4" fmla="*/ 377853 h 455799"/>
              <a:gd name="connsiteX5" fmla="*/ 541532 w 546591"/>
              <a:gd name="connsiteY5" fmla="*/ 274983 h 455799"/>
              <a:gd name="connsiteX6" fmla="*/ 514862 w 546591"/>
              <a:gd name="connsiteY6" fmla="*/ 160683 h 455799"/>
              <a:gd name="connsiteX7" fmla="*/ 358652 w 546591"/>
              <a:gd name="connsiteY7" fmla="*/ 61623 h 455799"/>
              <a:gd name="connsiteX8" fmla="*/ 156722 w 546591"/>
              <a:gd name="connsiteY8" fmla="*/ 663 h 455799"/>
              <a:gd name="connsiteX9" fmla="*/ 42422 w 546591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5079"/>
              <a:gd name="connsiteY0" fmla="*/ 99723 h 455799"/>
              <a:gd name="connsiteX1" fmla="*/ 19562 w 545079"/>
              <a:gd name="connsiteY1" fmla="*/ 255933 h 455799"/>
              <a:gd name="connsiteX2" fmla="*/ 156722 w 545079"/>
              <a:gd name="connsiteY2" fmla="*/ 381663 h 455799"/>
              <a:gd name="connsiteX3" fmla="*/ 347222 w 545079"/>
              <a:gd name="connsiteY3" fmla="*/ 450243 h 455799"/>
              <a:gd name="connsiteX4" fmla="*/ 511052 w 545079"/>
              <a:gd name="connsiteY4" fmla="*/ 377853 h 455799"/>
              <a:gd name="connsiteX5" fmla="*/ 541532 w 545079"/>
              <a:gd name="connsiteY5" fmla="*/ 274983 h 455799"/>
              <a:gd name="connsiteX6" fmla="*/ 514862 w 545079"/>
              <a:gd name="connsiteY6" fmla="*/ 160683 h 455799"/>
              <a:gd name="connsiteX7" fmla="*/ 358652 w 545079"/>
              <a:gd name="connsiteY7" fmla="*/ 61623 h 455799"/>
              <a:gd name="connsiteX8" fmla="*/ 156722 w 545079"/>
              <a:gd name="connsiteY8" fmla="*/ 663 h 455799"/>
              <a:gd name="connsiteX9" fmla="*/ 42422 w 545079"/>
              <a:gd name="connsiteY9" fmla="*/ 99723 h 455799"/>
              <a:gd name="connsiteX0" fmla="*/ 42422 w 543952"/>
              <a:gd name="connsiteY0" fmla="*/ 99723 h 424525"/>
              <a:gd name="connsiteX1" fmla="*/ 19562 w 543952"/>
              <a:gd name="connsiteY1" fmla="*/ 255933 h 424525"/>
              <a:gd name="connsiteX2" fmla="*/ 156722 w 543952"/>
              <a:gd name="connsiteY2" fmla="*/ 381663 h 424525"/>
              <a:gd name="connsiteX3" fmla="*/ 406277 w 543952"/>
              <a:gd name="connsiteY3" fmla="*/ 415953 h 424525"/>
              <a:gd name="connsiteX4" fmla="*/ 511052 w 543952"/>
              <a:gd name="connsiteY4" fmla="*/ 377853 h 424525"/>
              <a:gd name="connsiteX5" fmla="*/ 541532 w 543952"/>
              <a:gd name="connsiteY5" fmla="*/ 274983 h 424525"/>
              <a:gd name="connsiteX6" fmla="*/ 514862 w 543952"/>
              <a:gd name="connsiteY6" fmla="*/ 160683 h 424525"/>
              <a:gd name="connsiteX7" fmla="*/ 358652 w 543952"/>
              <a:gd name="connsiteY7" fmla="*/ 61623 h 424525"/>
              <a:gd name="connsiteX8" fmla="*/ 156722 w 543952"/>
              <a:gd name="connsiteY8" fmla="*/ 663 h 424525"/>
              <a:gd name="connsiteX9" fmla="*/ 42422 w 543952"/>
              <a:gd name="connsiteY9" fmla="*/ 99723 h 424525"/>
              <a:gd name="connsiteX0" fmla="*/ 31215 w 532745"/>
              <a:gd name="connsiteY0" fmla="*/ 99723 h 418731"/>
              <a:gd name="connsiteX1" fmla="*/ 8355 w 532745"/>
              <a:gd name="connsiteY1" fmla="*/ 255933 h 418731"/>
              <a:gd name="connsiteX2" fmla="*/ 153135 w 532745"/>
              <a:gd name="connsiteY2" fmla="*/ 309273 h 418731"/>
              <a:gd name="connsiteX3" fmla="*/ 395070 w 532745"/>
              <a:gd name="connsiteY3" fmla="*/ 415953 h 418731"/>
              <a:gd name="connsiteX4" fmla="*/ 499845 w 532745"/>
              <a:gd name="connsiteY4" fmla="*/ 377853 h 418731"/>
              <a:gd name="connsiteX5" fmla="*/ 530325 w 532745"/>
              <a:gd name="connsiteY5" fmla="*/ 274983 h 418731"/>
              <a:gd name="connsiteX6" fmla="*/ 503655 w 532745"/>
              <a:gd name="connsiteY6" fmla="*/ 160683 h 418731"/>
              <a:gd name="connsiteX7" fmla="*/ 347445 w 532745"/>
              <a:gd name="connsiteY7" fmla="*/ 61623 h 418731"/>
              <a:gd name="connsiteX8" fmla="*/ 145515 w 532745"/>
              <a:gd name="connsiteY8" fmla="*/ 663 h 418731"/>
              <a:gd name="connsiteX9" fmla="*/ 31215 w 532745"/>
              <a:gd name="connsiteY9" fmla="*/ 99723 h 418731"/>
              <a:gd name="connsiteX0" fmla="*/ 0 w 501530"/>
              <a:gd name="connsiteY0" fmla="*/ 99723 h 418731"/>
              <a:gd name="connsiteX1" fmla="*/ 121920 w 501530"/>
              <a:gd name="connsiteY1" fmla="*/ 309273 h 418731"/>
              <a:gd name="connsiteX2" fmla="*/ 363855 w 501530"/>
              <a:gd name="connsiteY2" fmla="*/ 415953 h 418731"/>
              <a:gd name="connsiteX3" fmla="*/ 468630 w 501530"/>
              <a:gd name="connsiteY3" fmla="*/ 377853 h 418731"/>
              <a:gd name="connsiteX4" fmla="*/ 499110 w 501530"/>
              <a:gd name="connsiteY4" fmla="*/ 274983 h 418731"/>
              <a:gd name="connsiteX5" fmla="*/ 472440 w 501530"/>
              <a:gd name="connsiteY5" fmla="*/ 160683 h 418731"/>
              <a:gd name="connsiteX6" fmla="*/ 316230 w 501530"/>
              <a:gd name="connsiteY6" fmla="*/ 61623 h 418731"/>
              <a:gd name="connsiteX7" fmla="*/ 114300 w 501530"/>
              <a:gd name="connsiteY7" fmla="*/ 663 h 418731"/>
              <a:gd name="connsiteX8" fmla="*/ 0 w 501530"/>
              <a:gd name="connsiteY8" fmla="*/ 99723 h 418731"/>
              <a:gd name="connsiteX0" fmla="*/ 8773 w 510303"/>
              <a:gd name="connsiteY0" fmla="*/ 99723 h 422313"/>
              <a:gd name="connsiteX1" fmla="*/ 48778 w 510303"/>
              <a:gd name="connsiteY1" fmla="*/ 252123 h 422313"/>
              <a:gd name="connsiteX2" fmla="*/ 372628 w 510303"/>
              <a:gd name="connsiteY2" fmla="*/ 415953 h 422313"/>
              <a:gd name="connsiteX3" fmla="*/ 477403 w 510303"/>
              <a:gd name="connsiteY3" fmla="*/ 377853 h 422313"/>
              <a:gd name="connsiteX4" fmla="*/ 507883 w 510303"/>
              <a:gd name="connsiteY4" fmla="*/ 274983 h 422313"/>
              <a:gd name="connsiteX5" fmla="*/ 481213 w 510303"/>
              <a:gd name="connsiteY5" fmla="*/ 160683 h 422313"/>
              <a:gd name="connsiteX6" fmla="*/ 325003 w 510303"/>
              <a:gd name="connsiteY6" fmla="*/ 61623 h 422313"/>
              <a:gd name="connsiteX7" fmla="*/ 123073 w 510303"/>
              <a:gd name="connsiteY7" fmla="*/ 663 h 422313"/>
              <a:gd name="connsiteX8" fmla="*/ 8773 w 510303"/>
              <a:gd name="connsiteY8" fmla="*/ 99723 h 422313"/>
              <a:gd name="connsiteX0" fmla="*/ 60624 w 562154"/>
              <a:gd name="connsiteY0" fmla="*/ 99723 h 422313"/>
              <a:gd name="connsiteX1" fmla="*/ 100629 w 562154"/>
              <a:gd name="connsiteY1" fmla="*/ 252123 h 422313"/>
              <a:gd name="connsiteX2" fmla="*/ 424479 w 562154"/>
              <a:gd name="connsiteY2" fmla="*/ 415953 h 422313"/>
              <a:gd name="connsiteX3" fmla="*/ 529254 w 562154"/>
              <a:gd name="connsiteY3" fmla="*/ 377853 h 422313"/>
              <a:gd name="connsiteX4" fmla="*/ 559734 w 562154"/>
              <a:gd name="connsiteY4" fmla="*/ 274983 h 422313"/>
              <a:gd name="connsiteX5" fmla="*/ 533064 w 562154"/>
              <a:gd name="connsiteY5" fmla="*/ 160683 h 422313"/>
              <a:gd name="connsiteX6" fmla="*/ 376854 w 562154"/>
              <a:gd name="connsiteY6" fmla="*/ 61623 h 422313"/>
              <a:gd name="connsiteX7" fmla="*/ 174924 w 562154"/>
              <a:gd name="connsiteY7" fmla="*/ 663 h 422313"/>
              <a:gd name="connsiteX8" fmla="*/ 60624 w 562154"/>
              <a:gd name="connsiteY8" fmla="*/ 99723 h 422313"/>
              <a:gd name="connsiteX0" fmla="*/ 42791 w 544321"/>
              <a:gd name="connsiteY0" fmla="*/ 99723 h 421195"/>
              <a:gd name="connsiteX1" fmla="*/ 109466 w 544321"/>
              <a:gd name="connsiteY1" fmla="*/ 269268 h 421195"/>
              <a:gd name="connsiteX2" fmla="*/ 406646 w 544321"/>
              <a:gd name="connsiteY2" fmla="*/ 415953 h 421195"/>
              <a:gd name="connsiteX3" fmla="*/ 511421 w 544321"/>
              <a:gd name="connsiteY3" fmla="*/ 377853 h 421195"/>
              <a:gd name="connsiteX4" fmla="*/ 541901 w 544321"/>
              <a:gd name="connsiteY4" fmla="*/ 274983 h 421195"/>
              <a:gd name="connsiteX5" fmla="*/ 515231 w 544321"/>
              <a:gd name="connsiteY5" fmla="*/ 160683 h 421195"/>
              <a:gd name="connsiteX6" fmla="*/ 359021 w 544321"/>
              <a:gd name="connsiteY6" fmla="*/ 61623 h 421195"/>
              <a:gd name="connsiteX7" fmla="*/ 157091 w 544321"/>
              <a:gd name="connsiteY7" fmla="*/ 663 h 421195"/>
              <a:gd name="connsiteX8" fmla="*/ 42791 w 544321"/>
              <a:gd name="connsiteY8" fmla="*/ 99723 h 421195"/>
              <a:gd name="connsiteX0" fmla="*/ 47913 w 549443"/>
              <a:gd name="connsiteY0" fmla="*/ 99723 h 421195"/>
              <a:gd name="connsiteX1" fmla="*/ 114588 w 549443"/>
              <a:gd name="connsiteY1" fmla="*/ 269268 h 421195"/>
              <a:gd name="connsiteX2" fmla="*/ 411768 w 549443"/>
              <a:gd name="connsiteY2" fmla="*/ 415953 h 421195"/>
              <a:gd name="connsiteX3" fmla="*/ 516543 w 549443"/>
              <a:gd name="connsiteY3" fmla="*/ 377853 h 421195"/>
              <a:gd name="connsiteX4" fmla="*/ 547023 w 549443"/>
              <a:gd name="connsiteY4" fmla="*/ 274983 h 421195"/>
              <a:gd name="connsiteX5" fmla="*/ 520353 w 549443"/>
              <a:gd name="connsiteY5" fmla="*/ 160683 h 421195"/>
              <a:gd name="connsiteX6" fmla="*/ 364143 w 549443"/>
              <a:gd name="connsiteY6" fmla="*/ 61623 h 421195"/>
              <a:gd name="connsiteX7" fmla="*/ 162213 w 549443"/>
              <a:gd name="connsiteY7" fmla="*/ 663 h 421195"/>
              <a:gd name="connsiteX8" fmla="*/ 47913 w 549443"/>
              <a:gd name="connsiteY8" fmla="*/ 99723 h 421195"/>
              <a:gd name="connsiteX0" fmla="*/ 15627 w 517157"/>
              <a:gd name="connsiteY0" fmla="*/ 99723 h 421195"/>
              <a:gd name="connsiteX1" fmla="*/ 82302 w 517157"/>
              <a:gd name="connsiteY1" fmla="*/ 269268 h 421195"/>
              <a:gd name="connsiteX2" fmla="*/ 379482 w 517157"/>
              <a:gd name="connsiteY2" fmla="*/ 415953 h 421195"/>
              <a:gd name="connsiteX3" fmla="*/ 484257 w 517157"/>
              <a:gd name="connsiteY3" fmla="*/ 377853 h 421195"/>
              <a:gd name="connsiteX4" fmla="*/ 514737 w 517157"/>
              <a:gd name="connsiteY4" fmla="*/ 274983 h 421195"/>
              <a:gd name="connsiteX5" fmla="*/ 488067 w 517157"/>
              <a:gd name="connsiteY5" fmla="*/ 160683 h 421195"/>
              <a:gd name="connsiteX6" fmla="*/ 331857 w 517157"/>
              <a:gd name="connsiteY6" fmla="*/ 61623 h 421195"/>
              <a:gd name="connsiteX7" fmla="*/ 129927 w 517157"/>
              <a:gd name="connsiteY7" fmla="*/ 663 h 421195"/>
              <a:gd name="connsiteX8" fmla="*/ 15627 w 517157"/>
              <a:gd name="connsiteY8" fmla="*/ 99723 h 421195"/>
              <a:gd name="connsiteX0" fmla="*/ 15627 w 502936"/>
              <a:gd name="connsiteY0" fmla="*/ 99723 h 423756"/>
              <a:gd name="connsiteX1" fmla="*/ 82302 w 502936"/>
              <a:gd name="connsiteY1" fmla="*/ 269268 h 423756"/>
              <a:gd name="connsiteX2" fmla="*/ 379482 w 502936"/>
              <a:gd name="connsiteY2" fmla="*/ 415953 h 423756"/>
              <a:gd name="connsiteX3" fmla="*/ 484257 w 502936"/>
              <a:gd name="connsiteY3" fmla="*/ 377853 h 423756"/>
              <a:gd name="connsiteX4" fmla="*/ 488067 w 502936"/>
              <a:gd name="connsiteY4" fmla="*/ 160683 h 423756"/>
              <a:gd name="connsiteX5" fmla="*/ 331857 w 502936"/>
              <a:gd name="connsiteY5" fmla="*/ 61623 h 423756"/>
              <a:gd name="connsiteX6" fmla="*/ 129927 w 502936"/>
              <a:gd name="connsiteY6" fmla="*/ 663 h 423756"/>
              <a:gd name="connsiteX7" fmla="*/ 15627 w 502936"/>
              <a:gd name="connsiteY7" fmla="*/ 99723 h 423756"/>
              <a:gd name="connsiteX0" fmla="*/ 15627 w 505107"/>
              <a:gd name="connsiteY0" fmla="*/ 99723 h 423756"/>
              <a:gd name="connsiteX1" fmla="*/ 82302 w 505107"/>
              <a:gd name="connsiteY1" fmla="*/ 269268 h 423756"/>
              <a:gd name="connsiteX2" fmla="*/ 379482 w 505107"/>
              <a:gd name="connsiteY2" fmla="*/ 415953 h 423756"/>
              <a:gd name="connsiteX3" fmla="*/ 484257 w 505107"/>
              <a:gd name="connsiteY3" fmla="*/ 377853 h 423756"/>
              <a:gd name="connsiteX4" fmla="*/ 488067 w 505107"/>
              <a:gd name="connsiteY4" fmla="*/ 160683 h 423756"/>
              <a:gd name="connsiteX5" fmla="*/ 331857 w 505107"/>
              <a:gd name="connsiteY5" fmla="*/ 61623 h 423756"/>
              <a:gd name="connsiteX6" fmla="*/ 129927 w 505107"/>
              <a:gd name="connsiteY6" fmla="*/ 663 h 423756"/>
              <a:gd name="connsiteX7" fmla="*/ 15627 w 505107"/>
              <a:gd name="connsiteY7" fmla="*/ 99723 h 423756"/>
              <a:gd name="connsiteX0" fmla="*/ 15627 w 521183"/>
              <a:gd name="connsiteY0" fmla="*/ 99723 h 417015"/>
              <a:gd name="connsiteX1" fmla="*/ 82302 w 521183"/>
              <a:gd name="connsiteY1" fmla="*/ 269268 h 417015"/>
              <a:gd name="connsiteX2" fmla="*/ 379482 w 521183"/>
              <a:gd name="connsiteY2" fmla="*/ 415953 h 417015"/>
              <a:gd name="connsiteX3" fmla="*/ 512832 w 521183"/>
              <a:gd name="connsiteY3" fmla="*/ 326418 h 417015"/>
              <a:gd name="connsiteX4" fmla="*/ 488067 w 521183"/>
              <a:gd name="connsiteY4" fmla="*/ 160683 h 417015"/>
              <a:gd name="connsiteX5" fmla="*/ 331857 w 521183"/>
              <a:gd name="connsiteY5" fmla="*/ 61623 h 417015"/>
              <a:gd name="connsiteX6" fmla="*/ 129927 w 521183"/>
              <a:gd name="connsiteY6" fmla="*/ 663 h 417015"/>
              <a:gd name="connsiteX7" fmla="*/ 15627 w 521183"/>
              <a:gd name="connsiteY7" fmla="*/ 99723 h 417015"/>
              <a:gd name="connsiteX0" fmla="*/ 7703 w 514104"/>
              <a:gd name="connsiteY0" fmla="*/ 99723 h 392740"/>
              <a:gd name="connsiteX1" fmla="*/ 74378 w 514104"/>
              <a:gd name="connsiteY1" fmla="*/ 269268 h 392740"/>
              <a:gd name="connsiteX2" fmla="*/ 360128 w 514104"/>
              <a:gd name="connsiteY2" fmla="*/ 391188 h 392740"/>
              <a:gd name="connsiteX3" fmla="*/ 504908 w 514104"/>
              <a:gd name="connsiteY3" fmla="*/ 326418 h 392740"/>
              <a:gd name="connsiteX4" fmla="*/ 480143 w 514104"/>
              <a:gd name="connsiteY4" fmla="*/ 160683 h 392740"/>
              <a:gd name="connsiteX5" fmla="*/ 323933 w 514104"/>
              <a:gd name="connsiteY5" fmla="*/ 61623 h 392740"/>
              <a:gd name="connsiteX6" fmla="*/ 122003 w 514104"/>
              <a:gd name="connsiteY6" fmla="*/ 663 h 392740"/>
              <a:gd name="connsiteX7" fmla="*/ 7703 w 514104"/>
              <a:gd name="connsiteY7" fmla="*/ 99723 h 39274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3 h 392120"/>
              <a:gd name="connsiteX1" fmla="*/ 74378 w 514929"/>
              <a:gd name="connsiteY1" fmla="*/ 268648 h 392120"/>
              <a:gd name="connsiteX2" fmla="*/ 360128 w 514929"/>
              <a:gd name="connsiteY2" fmla="*/ 390568 h 392120"/>
              <a:gd name="connsiteX3" fmla="*/ 504908 w 514929"/>
              <a:gd name="connsiteY3" fmla="*/ 325798 h 392120"/>
              <a:gd name="connsiteX4" fmla="*/ 480143 w 514929"/>
              <a:gd name="connsiteY4" fmla="*/ 160063 h 392120"/>
              <a:gd name="connsiteX5" fmla="*/ 301073 w 514929"/>
              <a:gd name="connsiteY5" fmla="*/ 87673 h 392120"/>
              <a:gd name="connsiteX6" fmla="*/ 122003 w 514929"/>
              <a:gd name="connsiteY6" fmla="*/ 43 h 392120"/>
              <a:gd name="connsiteX7" fmla="*/ 7703 w 514929"/>
              <a:gd name="connsiteY7" fmla="*/ 99103 h 392120"/>
              <a:gd name="connsiteX0" fmla="*/ 7703 w 514929"/>
              <a:gd name="connsiteY0" fmla="*/ 99108 h 392125"/>
              <a:gd name="connsiteX1" fmla="*/ 74378 w 514929"/>
              <a:gd name="connsiteY1" fmla="*/ 268653 h 392125"/>
              <a:gd name="connsiteX2" fmla="*/ 360128 w 514929"/>
              <a:gd name="connsiteY2" fmla="*/ 390573 h 392125"/>
              <a:gd name="connsiteX3" fmla="*/ 504908 w 514929"/>
              <a:gd name="connsiteY3" fmla="*/ 325803 h 392125"/>
              <a:gd name="connsiteX4" fmla="*/ 480143 w 514929"/>
              <a:gd name="connsiteY4" fmla="*/ 160068 h 392125"/>
              <a:gd name="connsiteX5" fmla="*/ 301073 w 514929"/>
              <a:gd name="connsiteY5" fmla="*/ 87678 h 392125"/>
              <a:gd name="connsiteX6" fmla="*/ 122003 w 514929"/>
              <a:gd name="connsiteY6" fmla="*/ 48 h 392125"/>
              <a:gd name="connsiteX7" fmla="*/ 7703 w 514929"/>
              <a:gd name="connsiteY7" fmla="*/ 99108 h 392125"/>
              <a:gd name="connsiteX0" fmla="*/ 7703 w 516306"/>
              <a:gd name="connsiteY0" fmla="*/ 99108 h 391932"/>
              <a:gd name="connsiteX1" fmla="*/ 74378 w 516306"/>
              <a:gd name="connsiteY1" fmla="*/ 268653 h 391932"/>
              <a:gd name="connsiteX2" fmla="*/ 360128 w 516306"/>
              <a:gd name="connsiteY2" fmla="*/ 390573 h 391932"/>
              <a:gd name="connsiteX3" fmla="*/ 504908 w 516306"/>
              <a:gd name="connsiteY3" fmla="*/ 325803 h 391932"/>
              <a:gd name="connsiteX4" fmla="*/ 483953 w 516306"/>
              <a:gd name="connsiteY4" fmla="*/ 200073 h 391932"/>
              <a:gd name="connsiteX5" fmla="*/ 301073 w 516306"/>
              <a:gd name="connsiteY5" fmla="*/ 87678 h 391932"/>
              <a:gd name="connsiteX6" fmla="*/ 122003 w 516306"/>
              <a:gd name="connsiteY6" fmla="*/ 48 h 391932"/>
              <a:gd name="connsiteX7" fmla="*/ 7703 w 516306"/>
              <a:gd name="connsiteY7" fmla="*/ 99108 h 391932"/>
              <a:gd name="connsiteX0" fmla="*/ 7703 w 516809"/>
              <a:gd name="connsiteY0" fmla="*/ 99083 h 391907"/>
              <a:gd name="connsiteX1" fmla="*/ 74378 w 516809"/>
              <a:gd name="connsiteY1" fmla="*/ 268628 h 391907"/>
              <a:gd name="connsiteX2" fmla="*/ 360128 w 516809"/>
              <a:gd name="connsiteY2" fmla="*/ 390548 h 391907"/>
              <a:gd name="connsiteX3" fmla="*/ 504908 w 516809"/>
              <a:gd name="connsiteY3" fmla="*/ 325778 h 391907"/>
              <a:gd name="connsiteX4" fmla="*/ 483953 w 516809"/>
              <a:gd name="connsiteY4" fmla="*/ 200048 h 391907"/>
              <a:gd name="connsiteX5" fmla="*/ 289643 w 516809"/>
              <a:gd name="connsiteY5" fmla="*/ 106703 h 391907"/>
              <a:gd name="connsiteX6" fmla="*/ 122003 w 516809"/>
              <a:gd name="connsiteY6" fmla="*/ 23 h 391907"/>
              <a:gd name="connsiteX7" fmla="*/ 7703 w 516809"/>
              <a:gd name="connsiteY7" fmla="*/ 99083 h 391907"/>
              <a:gd name="connsiteX0" fmla="*/ 3245 w 512351"/>
              <a:gd name="connsiteY0" fmla="*/ 99083 h 391907"/>
              <a:gd name="connsiteX1" fmla="*/ 69920 w 512351"/>
              <a:gd name="connsiteY1" fmla="*/ 268628 h 391907"/>
              <a:gd name="connsiteX2" fmla="*/ 355670 w 512351"/>
              <a:gd name="connsiteY2" fmla="*/ 390548 h 391907"/>
              <a:gd name="connsiteX3" fmla="*/ 500450 w 512351"/>
              <a:gd name="connsiteY3" fmla="*/ 325778 h 391907"/>
              <a:gd name="connsiteX4" fmla="*/ 479495 w 512351"/>
              <a:gd name="connsiteY4" fmla="*/ 200048 h 391907"/>
              <a:gd name="connsiteX5" fmla="*/ 285185 w 512351"/>
              <a:gd name="connsiteY5" fmla="*/ 106703 h 391907"/>
              <a:gd name="connsiteX6" fmla="*/ 117545 w 512351"/>
              <a:gd name="connsiteY6" fmla="*/ 23 h 391907"/>
              <a:gd name="connsiteX7" fmla="*/ 3245 w 512351"/>
              <a:gd name="connsiteY7" fmla="*/ 99083 h 391907"/>
              <a:gd name="connsiteX0" fmla="*/ 7702 w 516808"/>
              <a:gd name="connsiteY0" fmla="*/ 99102 h 391926"/>
              <a:gd name="connsiteX1" fmla="*/ 74377 w 516808"/>
              <a:gd name="connsiteY1" fmla="*/ 268647 h 391926"/>
              <a:gd name="connsiteX2" fmla="*/ 360127 w 516808"/>
              <a:gd name="connsiteY2" fmla="*/ 390567 h 391926"/>
              <a:gd name="connsiteX3" fmla="*/ 504907 w 516808"/>
              <a:gd name="connsiteY3" fmla="*/ 325797 h 391926"/>
              <a:gd name="connsiteX4" fmla="*/ 483952 w 516808"/>
              <a:gd name="connsiteY4" fmla="*/ 200067 h 391926"/>
              <a:gd name="connsiteX5" fmla="*/ 289642 w 516808"/>
              <a:gd name="connsiteY5" fmla="*/ 106722 h 391926"/>
              <a:gd name="connsiteX6" fmla="*/ 122002 w 516808"/>
              <a:gd name="connsiteY6" fmla="*/ 42 h 391926"/>
              <a:gd name="connsiteX7" fmla="*/ 7702 w 516808"/>
              <a:gd name="connsiteY7" fmla="*/ 99102 h 391926"/>
              <a:gd name="connsiteX0" fmla="*/ 6603 w 527139"/>
              <a:gd name="connsiteY0" fmla="*/ 106680 h 391884"/>
              <a:gd name="connsiteX1" fmla="*/ 84708 w 527139"/>
              <a:gd name="connsiteY1" fmla="*/ 268605 h 391884"/>
              <a:gd name="connsiteX2" fmla="*/ 370458 w 527139"/>
              <a:gd name="connsiteY2" fmla="*/ 390525 h 391884"/>
              <a:gd name="connsiteX3" fmla="*/ 515238 w 527139"/>
              <a:gd name="connsiteY3" fmla="*/ 325755 h 391884"/>
              <a:gd name="connsiteX4" fmla="*/ 494283 w 527139"/>
              <a:gd name="connsiteY4" fmla="*/ 200025 h 391884"/>
              <a:gd name="connsiteX5" fmla="*/ 299973 w 527139"/>
              <a:gd name="connsiteY5" fmla="*/ 106680 h 391884"/>
              <a:gd name="connsiteX6" fmla="*/ 132333 w 527139"/>
              <a:gd name="connsiteY6" fmla="*/ 0 h 391884"/>
              <a:gd name="connsiteX7" fmla="*/ 6603 w 527139"/>
              <a:gd name="connsiteY7" fmla="*/ 106680 h 391884"/>
              <a:gd name="connsiteX0" fmla="*/ 766 w 521302"/>
              <a:gd name="connsiteY0" fmla="*/ 108585 h 393789"/>
              <a:gd name="connsiteX1" fmla="*/ 78871 w 521302"/>
              <a:gd name="connsiteY1" fmla="*/ 270510 h 393789"/>
              <a:gd name="connsiteX2" fmla="*/ 364621 w 521302"/>
              <a:gd name="connsiteY2" fmla="*/ 392430 h 393789"/>
              <a:gd name="connsiteX3" fmla="*/ 509401 w 521302"/>
              <a:gd name="connsiteY3" fmla="*/ 327660 h 393789"/>
              <a:gd name="connsiteX4" fmla="*/ 488446 w 521302"/>
              <a:gd name="connsiteY4" fmla="*/ 201930 h 393789"/>
              <a:gd name="connsiteX5" fmla="*/ 294136 w 521302"/>
              <a:gd name="connsiteY5" fmla="*/ 108585 h 393789"/>
              <a:gd name="connsiteX6" fmla="*/ 111256 w 521302"/>
              <a:gd name="connsiteY6" fmla="*/ 0 h 393789"/>
              <a:gd name="connsiteX7" fmla="*/ 766 w 521302"/>
              <a:gd name="connsiteY7" fmla="*/ 108585 h 393789"/>
              <a:gd name="connsiteX0" fmla="*/ 8766 w 529302"/>
              <a:gd name="connsiteY0" fmla="*/ 108585 h 393789"/>
              <a:gd name="connsiteX1" fmla="*/ 86871 w 529302"/>
              <a:gd name="connsiteY1" fmla="*/ 270510 h 393789"/>
              <a:gd name="connsiteX2" fmla="*/ 372621 w 529302"/>
              <a:gd name="connsiteY2" fmla="*/ 392430 h 393789"/>
              <a:gd name="connsiteX3" fmla="*/ 517401 w 529302"/>
              <a:gd name="connsiteY3" fmla="*/ 327660 h 393789"/>
              <a:gd name="connsiteX4" fmla="*/ 496446 w 529302"/>
              <a:gd name="connsiteY4" fmla="*/ 201930 h 393789"/>
              <a:gd name="connsiteX5" fmla="*/ 302136 w 529302"/>
              <a:gd name="connsiteY5" fmla="*/ 108585 h 393789"/>
              <a:gd name="connsiteX6" fmla="*/ 119256 w 529302"/>
              <a:gd name="connsiteY6" fmla="*/ 0 h 393789"/>
              <a:gd name="connsiteX7" fmla="*/ 8766 w 529302"/>
              <a:gd name="connsiteY7" fmla="*/ 108585 h 393789"/>
              <a:gd name="connsiteX0" fmla="*/ 10422 w 530958"/>
              <a:gd name="connsiteY0" fmla="*/ 108585 h 393789"/>
              <a:gd name="connsiteX1" fmla="*/ 88527 w 530958"/>
              <a:gd name="connsiteY1" fmla="*/ 270510 h 393789"/>
              <a:gd name="connsiteX2" fmla="*/ 374277 w 530958"/>
              <a:gd name="connsiteY2" fmla="*/ 392430 h 393789"/>
              <a:gd name="connsiteX3" fmla="*/ 519057 w 530958"/>
              <a:gd name="connsiteY3" fmla="*/ 327660 h 393789"/>
              <a:gd name="connsiteX4" fmla="*/ 498102 w 530958"/>
              <a:gd name="connsiteY4" fmla="*/ 201930 h 393789"/>
              <a:gd name="connsiteX5" fmla="*/ 303792 w 530958"/>
              <a:gd name="connsiteY5" fmla="*/ 108585 h 393789"/>
              <a:gd name="connsiteX6" fmla="*/ 120912 w 530958"/>
              <a:gd name="connsiteY6" fmla="*/ 0 h 393789"/>
              <a:gd name="connsiteX7" fmla="*/ 10422 w 530958"/>
              <a:gd name="connsiteY7" fmla="*/ 108585 h 393789"/>
              <a:gd name="connsiteX0" fmla="*/ 50812 w 460858"/>
              <a:gd name="connsiteY0" fmla="*/ 4496 h 398285"/>
              <a:gd name="connsiteX1" fmla="*/ 18427 w 460858"/>
              <a:gd name="connsiteY1" fmla="*/ 275006 h 398285"/>
              <a:gd name="connsiteX2" fmla="*/ 304177 w 460858"/>
              <a:gd name="connsiteY2" fmla="*/ 396926 h 398285"/>
              <a:gd name="connsiteX3" fmla="*/ 448957 w 460858"/>
              <a:gd name="connsiteY3" fmla="*/ 332156 h 398285"/>
              <a:gd name="connsiteX4" fmla="*/ 428002 w 460858"/>
              <a:gd name="connsiteY4" fmla="*/ 206426 h 398285"/>
              <a:gd name="connsiteX5" fmla="*/ 233692 w 460858"/>
              <a:gd name="connsiteY5" fmla="*/ 113081 h 398285"/>
              <a:gd name="connsiteX6" fmla="*/ 50812 w 460858"/>
              <a:gd name="connsiteY6" fmla="*/ 4496 h 398285"/>
              <a:gd name="connsiteX0" fmla="*/ 114251 w 524297"/>
              <a:gd name="connsiteY0" fmla="*/ 4496 h 398285"/>
              <a:gd name="connsiteX1" fmla="*/ 81866 w 524297"/>
              <a:gd name="connsiteY1" fmla="*/ 275006 h 398285"/>
              <a:gd name="connsiteX2" fmla="*/ 367616 w 524297"/>
              <a:gd name="connsiteY2" fmla="*/ 396926 h 398285"/>
              <a:gd name="connsiteX3" fmla="*/ 512396 w 524297"/>
              <a:gd name="connsiteY3" fmla="*/ 332156 h 398285"/>
              <a:gd name="connsiteX4" fmla="*/ 491441 w 524297"/>
              <a:gd name="connsiteY4" fmla="*/ 206426 h 398285"/>
              <a:gd name="connsiteX5" fmla="*/ 297131 w 524297"/>
              <a:gd name="connsiteY5" fmla="*/ 113081 h 398285"/>
              <a:gd name="connsiteX6" fmla="*/ 114251 w 524297"/>
              <a:gd name="connsiteY6" fmla="*/ 4496 h 398285"/>
              <a:gd name="connsiteX0" fmla="*/ 116347 w 526393"/>
              <a:gd name="connsiteY0" fmla="*/ 1419 h 395208"/>
              <a:gd name="connsiteX1" fmla="*/ 83962 w 526393"/>
              <a:gd name="connsiteY1" fmla="*/ 271929 h 395208"/>
              <a:gd name="connsiteX2" fmla="*/ 369712 w 526393"/>
              <a:gd name="connsiteY2" fmla="*/ 393849 h 395208"/>
              <a:gd name="connsiteX3" fmla="*/ 514492 w 526393"/>
              <a:gd name="connsiteY3" fmla="*/ 329079 h 395208"/>
              <a:gd name="connsiteX4" fmla="*/ 493537 w 526393"/>
              <a:gd name="connsiteY4" fmla="*/ 203349 h 395208"/>
              <a:gd name="connsiteX5" fmla="*/ 299227 w 526393"/>
              <a:gd name="connsiteY5" fmla="*/ 110004 h 395208"/>
              <a:gd name="connsiteX6" fmla="*/ 116347 w 526393"/>
              <a:gd name="connsiteY6" fmla="*/ 1419 h 395208"/>
              <a:gd name="connsiteX0" fmla="*/ 115081 w 524142"/>
              <a:gd name="connsiteY0" fmla="*/ 3775 h 397564"/>
              <a:gd name="connsiteX1" fmla="*/ 82696 w 524142"/>
              <a:gd name="connsiteY1" fmla="*/ 274285 h 397564"/>
              <a:gd name="connsiteX2" fmla="*/ 368446 w 524142"/>
              <a:gd name="connsiteY2" fmla="*/ 396205 h 397564"/>
              <a:gd name="connsiteX3" fmla="*/ 513226 w 524142"/>
              <a:gd name="connsiteY3" fmla="*/ 331435 h 397564"/>
              <a:gd name="connsiteX4" fmla="*/ 492271 w 524142"/>
              <a:gd name="connsiteY4" fmla="*/ 205705 h 397564"/>
              <a:gd name="connsiteX5" fmla="*/ 320821 w 524142"/>
              <a:gd name="connsiteY5" fmla="*/ 121885 h 397564"/>
              <a:gd name="connsiteX6" fmla="*/ 115081 w 524142"/>
              <a:gd name="connsiteY6" fmla="*/ 3775 h 397564"/>
              <a:gd name="connsiteX0" fmla="*/ 115081 w 524142"/>
              <a:gd name="connsiteY0" fmla="*/ 3775 h 407887"/>
              <a:gd name="connsiteX1" fmla="*/ 82696 w 524142"/>
              <a:gd name="connsiteY1" fmla="*/ 274285 h 407887"/>
              <a:gd name="connsiteX2" fmla="*/ 368446 w 524142"/>
              <a:gd name="connsiteY2" fmla="*/ 396205 h 407887"/>
              <a:gd name="connsiteX3" fmla="*/ 513226 w 524142"/>
              <a:gd name="connsiteY3" fmla="*/ 331435 h 407887"/>
              <a:gd name="connsiteX4" fmla="*/ 492271 w 524142"/>
              <a:gd name="connsiteY4" fmla="*/ 205705 h 407887"/>
              <a:gd name="connsiteX5" fmla="*/ 320821 w 524142"/>
              <a:gd name="connsiteY5" fmla="*/ 121885 h 407887"/>
              <a:gd name="connsiteX6" fmla="*/ 115081 w 524142"/>
              <a:gd name="connsiteY6" fmla="*/ 3775 h 407887"/>
              <a:gd name="connsiteX0" fmla="*/ 115081 w 523300"/>
              <a:gd name="connsiteY0" fmla="*/ 3775 h 409861"/>
              <a:gd name="connsiteX1" fmla="*/ 82696 w 523300"/>
              <a:gd name="connsiteY1" fmla="*/ 274285 h 409861"/>
              <a:gd name="connsiteX2" fmla="*/ 368446 w 523300"/>
              <a:gd name="connsiteY2" fmla="*/ 396205 h 409861"/>
              <a:gd name="connsiteX3" fmla="*/ 513226 w 523300"/>
              <a:gd name="connsiteY3" fmla="*/ 331435 h 409861"/>
              <a:gd name="connsiteX4" fmla="*/ 492271 w 523300"/>
              <a:gd name="connsiteY4" fmla="*/ 205705 h 409861"/>
              <a:gd name="connsiteX5" fmla="*/ 320821 w 523300"/>
              <a:gd name="connsiteY5" fmla="*/ 121885 h 409861"/>
              <a:gd name="connsiteX6" fmla="*/ 115081 w 523300"/>
              <a:gd name="connsiteY6" fmla="*/ 3775 h 409861"/>
              <a:gd name="connsiteX0" fmla="*/ 115081 w 527771"/>
              <a:gd name="connsiteY0" fmla="*/ 3775 h 409861"/>
              <a:gd name="connsiteX1" fmla="*/ 82696 w 527771"/>
              <a:gd name="connsiteY1" fmla="*/ 274285 h 409861"/>
              <a:gd name="connsiteX2" fmla="*/ 368446 w 527771"/>
              <a:gd name="connsiteY2" fmla="*/ 396205 h 409861"/>
              <a:gd name="connsiteX3" fmla="*/ 513226 w 527771"/>
              <a:gd name="connsiteY3" fmla="*/ 331435 h 409861"/>
              <a:gd name="connsiteX4" fmla="*/ 492271 w 527771"/>
              <a:gd name="connsiteY4" fmla="*/ 205705 h 409861"/>
              <a:gd name="connsiteX5" fmla="*/ 320821 w 527771"/>
              <a:gd name="connsiteY5" fmla="*/ 121885 h 409861"/>
              <a:gd name="connsiteX6" fmla="*/ 115081 w 527771"/>
              <a:gd name="connsiteY6" fmla="*/ 3775 h 409861"/>
              <a:gd name="connsiteX0" fmla="*/ 112232 w 524922"/>
              <a:gd name="connsiteY0" fmla="*/ 518 h 406604"/>
              <a:gd name="connsiteX1" fmla="*/ 79847 w 524922"/>
              <a:gd name="connsiteY1" fmla="*/ 271028 h 406604"/>
              <a:gd name="connsiteX2" fmla="*/ 365597 w 524922"/>
              <a:gd name="connsiteY2" fmla="*/ 392948 h 406604"/>
              <a:gd name="connsiteX3" fmla="*/ 510377 w 524922"/>
              <a:gd name="connsiteY3" fmla="*/ 328178 h 406604"/>
              <a:gd name="connsiteX4" fmla="*/ 489422 w 524922"/>
              <a:gd name="connsiteY4" fmla="*/ 202448 h 406604"/>
              <a:gd name="connsiteX5" fmla="*/ 317972 w 524922"/>
              <a:gd name="connsiteY5" fmla="*/ 118628 h 406604"/>
              <a:gd name="connsiteX6" fmla="*/ 112232 w 524922"/>
              <a:gd name="connsiteY6" fmla="*/ 518 h 406604"/>
              <a:gd name="connsiteX0" fmla="*/ 119413 w 532103"/>
              <a:gd name="connsiteY0" fmla="*/ 6 h 406092"/>
              <a:gd name="connsiteX1" fmla="*/ 87028 w 532103"/>
              <a:gd name="connsiteY1" fmla="*/ 270516 h 406092"/>
              <a:gd name="connsiteX2" fmla="*/ 372778 w 532103"/>
              <a:gd name="connsiteY2" fmla="*/ 392436 h 406092"/>
              <a:gd name="connsiteX3" fmla="*/ 517558 w 532103"/>
              <a:gd name="connsiteY3" fmla="*/ 327666 h 406092"/>
              <a:gd name="connsiteX4" fmla="*/ 496603 w 532103"/>
              <a:gd name="connsiteY4" fmla="*/ 201936 h 406092"/>
              <a:gd name="connsiteX5" fmla="*/ 325153 w 532103"/>
              <a:gd name="connsiteY5" fmla="*/ 118116 h 406092"/>
              <a:gd name="connsiteX6" fmla="*/ 119413 w 532103"/>
              <a:gd name="connsiteY6" fmla="*/ 6 h 406092"/>
              <a:gd name="connsiteX0" fmla="*/ 124082 w 536772"/>
              <a:gd name="connsiteY0" fmla="*/ 3018 h 398459"/>
              <a:gd name="connsiteX1" fmla="*/ 80267 w 536772"/>
              <a:gd name="connsiteY1" fmla="*/ 254478 h 398459"/>
              <a:gd name="connsiteX2" fmla="*/ 377447 w 536772"/>
              <a:gd name="connsiteY2" fmla="*/ 395448 h 398459"/>
              <a:gd name="connsiteX3" fmla="*/ 522227 w 536772"/>
              <a:gd name="connsiteY3" fmla="*/ 330678 h 398459"/>
              <a:gd name="connsiteX4" fmla="*/ 501272 w 536772"/>
              <a:gd name="connsiteY4" fmla="*/ 204948 h 398459"/>
              <a:gd name="connsiteX5" fmla="*/ 329822 w 536772"/>
              <a:gd name="connsiteY5" fmla="*/ 121128 h 398459"/>
              <a:gd name="connsiteX6" fmla="*/ 124082 w 536772"/>
              <a:gd name="connsiteY6" fmla="*/ 3018 h 398459"/>
              <a:gd name="connsiteX0" fmla="*/ 113938 w 526628"/>
              <a:gd name="connsiteY0" fmla="*/ 3018 h 398459"/>
              <a:gd name="connsiteX1" fmla="*/ 70123 w 526628"/>
              <a:gd name="connsiteY1" fmla="*/ 254478 h 398459"/>
              <a:gd name="connsiteX2" fmla="*/ 367303 w 526628"/>
              <a:gd name="connsiteY2" fmla="*/ 395448 h 398459"/>
              <a:gd name="connsiteX3" fmla="*/ 512083 w 526628"/>
              <a:gd name="connsiteY3" fmla="*/ 330678 h 398459"/>
              <a:gd name="connsiteX4" fmla="*/ 491128 w 526628"/>
              <a:gd name="connsiteY4" fmla="*/ 204948 h 398459"/>
              <a:gd name="connsiteX5" fmla="*/ 319678 w 526628"/>
              <a:gd name="connsiteY5" fmla="*/ 121128 h 398459"/>
              <a:gd name="connsiteX6" fmla="*/ 113938 w 526628"/>
              <a:gd name="connsiteY6" fmla="*/ 3018 h 398459"/>
              <a:gd name="connsiteX0" fmla="*/ 143431 w 556121"/>
              <a:gd name="connsiteY0" fmla="*/ 2662 h 398651"/>
              <a:gd name="connsiteX1" fmla="*/ 63421 w 556121"/>
              <a:gd name="connsiteY1" fmla="*/ 244597 h 398651"/>
              <a:gd name="connsiteX2" fmla="*/ 396796 w 556121"/>
              <a:gd name="connsiteY2" fmla="*/ 395092 h 398651"/>
              <a:gd name="connsiteX3" fmla="*/ 541576 w 556121"/>
              <a:gd name="connsiteY3" fmla="*/ 330322 h 398651"/>
              <a:gd name="connsiteX4" fmla="*/ 520621 w 556121"/>
              <a:gd name="connsiteY4" fmla="*/ 204592 h 398651"/>
              <a:gd name="connsiteX5" fmla="*/ 349171 w 556121"/>
              <a:gd name="connsiteY5" fmla="*/ 120772 h 398651"/>
              <a:gd name="connsiteX6" fmla="*/ 143431 w 556121"/>
              <a:gd name="connsiteY6" fmla="*/ 2662 h 398651"/>
              <a:gd name="connsiteX0" fmla="*/ 138443 w 551133"/>
              <a:gd name="connsiteY0" fmla="*/ 2662 h 398651"/>
              <a:gd name="connsiteX1" fmla="*/ 58433 w 551133"/>
              <a:gd name="connsiteY1" fmla="*/ 244597 h 398651"/>
              <a:gd name="connsiteX2" fmla="*/ 391808 w 551133"/>
              <a:gd name="connsiteY2" fmla="*/ 395092 h 398651"/>
              <a:gd name="connsiteX3" fmla="*/ 536588 w 551133"/>
              <a:gd name="connsiteY3" fmla="*/ 330322 h 398651"/>
              <a:gd name="connsiteX4" fmla="*/ 515633 w 551133"/>
              <a:gd name="connsiteY4" fmla="*/ 204592 h 398651"/>
              <a:gd name="connsiteX5" fmla="*/ 344183 w 551133"/>
              <a:gd name="connsiteY5" fmla="*/ 120772 h 398651"/>
              <a:gd name="connsiteX6" fmla="*/ 138443 w 551133"/>
              <a:gd name="connsiteY6" fmla="*/ 2662 h 398651"/>
              <a:gd name="connsiteX0" fmla="*/ 106490 w 519180"/>
              <a:gd name="connsiteY0" fmla="*/ 2662 h 398651"/>
              <a:gd name="connsiteX1" fmla="*/ 26480 w 519180"/>
              <a:gd name="connsiteY1" fmla="*/ 244597 h 398651"/>
              <a:gd name="connsiteX2" fmla="*/ 359855 w 519180"/>
              <a:gd name="connsiteY2" fmla="*/ 395092 h 398651"/>
              <a:gd name="connsiteX3" fmla="*/ 504635 w 519180"/>
              <a:gd name="connsiteY3" fmla="*/ 330322 h 398651"/>
              <a:gd name="connsiteX4" fmla="*/ 483680 w 519180"/>
              <a:gd name="connsiteY4" fmla="*/ 204592 h 398651"/>
              <a:gd name="connsiteX5" fmla="*/ 312230 w 519180"/>
              <a:gd name="connsiteY5" fmla="*/ 120772 h 398651"/>
              <a:gd name="connsiteX6" fmla="*/ 106490 w 519180"/>
              <a:gd name="connsiteY6" fmla="*/ 2662 h 39865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05722 w 518412"/>
              <a:gd name="connsiteY0" fmla="*/ 102 h 396091"/>
              <a:gd name="connsiteX1" fmla="*/ 25712 w 518412"/>
              <a:gd name="connsiteY1" fmla="*/ 242037 h 396091"/>
              <a:gd name="connsiteX2" fmla="*/ 359087 w 518412"/>
              <a:gd name="connsiteY2" fmla="*/ 392532 h 396091"/>
              <a:gd name="connsiteX3" fmla="*/ 503867 w 518412"/>
              <a:gd name="connsiteY3" fmla="*/ 327762 h 396091"/>
              <a:gd name="connsiteX4" fmla="*/ 482912 w 518412"/>
              <a:gd name="connsiteY4" fmla="*/ 202032 h 396091"/>
              <a:gd name="connsiteX5" fmla="*/ 311462 w 518412"/>
              <a:gd name="connsiteY5" fmla="*/ 118212 h 396091"/>
              <a:gd name="connsiteX6" fmla="*/ 105722 w 518412"/>
              <a:gd name="connsiteY6" fmla="*/ 102 h 396091"/>
              <a:gd name="connsiteX0" fmla="*/ 110939 w 523629"/>
              <a:gd name="connsiteY0" fmla="*/ 209 h 396198"/>
              <a:gd name="connsiteX1" fmla="*/ 30929 w 523629"/>
              <a:gd name="connsiteY1" fmla="*/ 242144 h 396198"/>
              <a:gd name="connsiteX2" fmla="*/ 364304 w 523629"/>
              <a:gd name="connsiteY2" fmla="*/ 392639 h 396198"/>
              <a:gd name="connsiteX3" fmla="*/ 509084 w 523629"/>
              <a:gd name="connsiteY3" fmla="*/ 327869 h 396198"/>
              <a:gd name="connsiteX4" fmla="*/ 488129 w 523629"/>
              <a:gd name="connsiteY4" fmla="*/ 202139 h 396198"/>
              <a:gd name="connsiteX5" fmla="*/ 110939 w 523629"/>
              <a:gd name="connsiteY5" fmla="*/ 209 h 396198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0939 w 498945"/>
              <a:gd name="connsiteY0" fmla="*/ 225 h 392934"/>
              <a:gd name="connsiteX1" fmla="*/ 30929 w 498945"/>
              <a:gd name="connsiteY1" fmla="*/ 242160 h 392934"/>
              <a:gd name="connsiteX2" fmla="*/ 364304 w 498945"/>
              <a:gd name="connsiteY2" fmla="*/ 392655 h 392934"/>
              <a:gd name="connsiteX3" fmla="*/ 488129 w 498945"/>
              <a:gd name="connsiteY3" fmla="*/ 202155 h 392934"/>
              <a:gd name="connsiteX4" fmla="*/ 110939 w 498945"/>
              <a:gd name="connsiteY4" fmla="*/ 225 h 392934"/>
              <a:gd name="connsiteX0" fmla="*/ 114160 w 502166"/>
              <a:gd name="connsiteY0" fmla="*/ 225 h 392934"/>
              <a:gd name="connsiteX1" fmla="*/ 34150 w 502166"/>
              <a:gd name="connsiteY1" fmla="*/ 242160 h 392934"/>
              <a:gd name="connsiteX2" fmla="*/ 367525 w 502166"/>
              <a:gd name="connsiteY2" fmla="*/ 392655 h 392934"/>
              <a:gd name="connsiteX3" fmla="*/ 491350 w 502166"/>
              <a:gd name="connsiteY3" fmla="*/ 202155 h 392934"/>
              <a:gd name="connsiteX4" fmla="*/ 114160 w 502166"/>
              <a:gd name="connsiteY4" fmla="*/ 225 h 392934"/>
              <a:gd name="connsiteX0" fmla="*/ 114160 w 502856"/>
              <a:gd name="connsiteY0" fmla="*/ 223 h 392932"/>
              <a:gd name="connsiteX1" fmla="*/ 34150 w 502856"/>
              <a:gd name="connsiteY1" fmla="*/ 242158 h 392932"/>
              <a:gd name="connsiteX2" fmla="*/ 367525 w 502856"/>
              <a:gd name="connsiteY2" fmla="*/ 392653 h 392932"/>
              <a:gd name="connsiteX3" fmla="*/ 491350 w 502856"/>
              <a:gd name="connsiteY3" fmla="*/ 202153 h 392932"/>
              <a:gd name="connsiteX4" fmla="*/ 114160 w 502856"/>
              <a:gd name="connsiteY4" fmla="*/ 223 h 392932"/>
              <a:gd name="connsiteX0" fmla="*/ 100675 w 492471"/>
              <a:gd name="connsiteY0" fmla="*/ 222 h 379704"/>
              <a:gd name="connsiteX1" fmla="*/ 20665 w 492471"/>
              <a:gd name="connsiteY1" fmla="*/ 242157 h 379704"/>
              <a:gd name="connsiteX2" fmla="*/ 376900 w 492471"/>
              <a:gd name="connsiteY2" fmla="*/ 379317 h 379704"/>
              <a:gd name="connsiteX3" fmla="*/ 477865 w 492471"/>
              <a:gd name="connsiteY3" fmla="*/ 202152 h 379704"/>
              <a:gd name="connsiteX4" fmla="*/ 100675 w 492471"/>
              <a:gd name="connsiteY4" fmla="*/ 222 h 379704"/>
              <a:gd name="connsiteX0" fmla="*/ 100675 w 495185"/>
              <a:gd name="connsiteY0" fmla="*/ 222 h 379394"/>
              <a:gd name="connsiteX1" fmla="*/ 20665 w 495185"/>
              <a:gd name="connsiteY1" fmla="*/ 242157 h 379394"/>
              <a:gd name="connsiteX2" fmla="*/ 376900 w 495185"/>
              <a:gd name="connsiteY2" fmla="*/ 379317 h 379394"/>
              <a:gd name="connsiteX3" fmla="*/ 477865 w 495185"/>
              <a:gd name="connsiteY3" fmla="*/ 202152 h 379394"/>
              <a:gd name="connsiteX4" fmla="*/ 100675 w 495185"/>
              <a:gd name="connsiteY4" fmla="*/ 222 h 3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185" h="379394">
                <a:moveTo>
                  <a:pt x="100675" y="222"/>
                </a:moveTo>
                <a:cubicBezTo>
                  <a:pt x="7330" y="6889"/>
                  <a:pt x="-25373" y="178975"/>
                  <a:pt x="20665" y="242157"/>
                </a:cubicBezTo>
                <a:cubicBezTo>
                  <a:pt x="66703" y="305340"/>
                  <a:pt x="279745" y="382174"/>
                  <a:pt x="376900" y="379317"/>
                </a:cubicBezTo>
                <a:cubicBezTo>
                  <a:pt x="474055" y="376460"/>
                  <a:pt x="523903" y="265335"/>
                  <a:pt x="477865" y="202152"/>
                </a:cubicBezTo>
                <a:cubicBezTo>
                  <a:pt x="431828" y="138970"/>
                  <a:pt x="194020" y="-6445"/>
                  <a:pt x="100675" y="22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A060D8-4433-4221-A1BF-8DBA1F8CCE77}"/>
              </a:ext>
            </a:extLst>
          </p:cNvPr>
          <p:cNvGrpSpPr/>
          <p:nvPr/>
        </p:nvGrpSpPr>
        <p:grpSpPr>
          <a:xfrm>
            <a:off x="9525" y="1430280"/>
            <a:ext cx="7039521" cy="4151097"/>
            <a:chOff x="883906" y="4839073"/>
            <a:chExt cx="2661947" cy="1569709"/>
          </a:xfrm>
          <a:solidFill>
            <a:srgbClr val="ECE6EA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6223C4-78C4-4D49-A381-AFD6738143B2}"/>
                </a:ext>
              </a:extLst>
            </p:cNvPr>
            <p:cNvSpPr/>
            <p:nvPr/>
          </p:nvSpPr>
          <p:spPr>
            <a:xfrm>
              <a:off x="1786583" y="4930263"/>
              <a:ext cx="601456" cy="457510"/>
            </a:xfrm>
            <a:custGeom>
              <a:avLst/>
              <a:gdLst>
                <a:gd name="connsiteX0" fmla="*/ 15240 w 1059180"/>
                <a:gd name="connsiteY0" fmla="*/ 769620 h 891540"/>
                <a:gd name="connsiteX1" fmla="*/ 228600 w 1059180"/>
                <a:gd name="connsiteY1" fmla="*/ 891540 h 891540"/>
                <a:gd name="connsiteX2" fmla="*/ 373380 w 1059180"/>
                <a:gd name="connsiteY2" fmla="*/ 617220 h 891540"/>
                <a:gd name="connsiteX3" fmla="*/ 1059180 w 1059180"/>
                <a:gd name="connsiteY3" fmla="*/ 434340 h 891540"/>
                <a:gd name="connsiteX4" fmla="*/ 876300 w 1059180"/>
                <a:gd name="connsiteY4" fmla="*/ 167640 h 891540"/>
                <a:gd name="connsiteX5" fmla="*/ 419100 w 1059180"/>
                <a:gd name="connsiteY5" fmla="*/ 342900 h 891540"/>
                <a:gd name="connsiteX6" fmla="*/ 220980 w 1059180"/>
                <a:gd name="connsiteY6" fmla="*/ 0 h 891540"/>
                <a:gd name="connsiteX7" fmla="*/ 0 w 1059180"/>
                <a:gd name="connsiteY7" fmla="*/ 68580 h 891540"/>
                <a:gd name="connsiteX8" fmla="*/ 182880 w 1059180"/>
                <a:gd name="connsiteY8" fmla="*/ 487680 h 891540"/>
                <a:gd name="connsiteX9" fmla="*/ 15240 w 1059180"/>
                <a:gd name="connsiteY9" fmla="*/ 769620 h 891540"/>
                <a:gd name="connsiteX0" fmla="*/ 15240 w 1059180"/>
                <a:gd name="connsiteY0" fmla="*/ 769620 h 769620"/>
                <a:gd name="connsiteX1" fmla="*/ 335280 w 1059180"/>
                <a:gd name="connsiteY1" fmla="*/ 769620 h 769620"/>
                <a:gd name="connsiteX2" fmla="*/ 373380 w 1059180"/>
                <a:gd name="connsiteY2" fmla="*/ 617220 h 769620"/>
                <a:gd name="connsiteX3" fmla="*/ 1059180 w 1059180"/>
                <a:gd name="connsiteY3" fmla="*/ 434340 h 769620"/>
                <a:gd name="connsiteX4" fmla="*/ 876300 w 1059180"/>
                <a:gd name="connsiteY4" fmla="*/ 167640 h 769620"/>
                <a:gd name="connsiteX5" fmla="*/ 419100 w 1059180"/>
                <a:gd name="connsiteY5" fmla="*/ 342900 h 769620"/>
                <a:gd name="connsiteX6" fmla="*/ 220980 w 1059180"/>
                <a:gd name="connsiteY6" fmla="*/ 0 h 769620"/>
                <a:gd name="connsiteX7" fmla="*/ 0 w 1059180"/>
                <a:gd name="connsiteY7" fmla="*/ 68580 h 769620"/>
                <a:gd name="connsiteX8" fmla="*/ 182880 w 1059180"/>
                <a:gd name="connsiteY8" fmla="*/ 487680 h 769620"/>
                <a:gd name="connsiteX9" fmla="*/ 15240 w 1059180"/>
                <a:gd name="connsiteY9" fmla="*/ 769620 h 769620"/>
                <a:gd name="connsiteX0" fmla="*/ 0 w 1490999"/>
                <a:gd name="connsiteY0" fmla="*/ 1122230 h 1122230"/>
                <a:gd name="connsiteX1" fmla="*/ 767099 w 1490999"/>
                <a:gd name="connsiteY1" fmla="*/ 769620 h 1122230"/>
                <a:gd name="connsiteX2" fmla="*/ 805199 w 1490999"/>
                <a:gd name="connsiteY2" fmla="*/ 617220 h 1122230"/>
                <a:gd name="connsiteX3" fmla="*/ 1490999 w 1490999"/>
                <a:gd name="connsiteY3" fmla="*/ 434340 h 1122230"/>
                <a:gd name="connsiteX4" fmla="*/ 1308119 w 1490999"/>
                <a:gd name="connsiteY4" fmla="*/ 167640 h 1122230"/>
                <a:gd name="connsiteX5" fmla="*/ 850919 w 1490999"/>
                <a:gd name="connsiteY5" fmla="*/ 342900 h 1122230"/>
                <a:gd name="connsiteX6" fmla="*/ 652799 w 1490999"/>
                <a:gd name="connsiteY6" fmla="*/ 0 h 1122230"/>
                <a:gd name="connsiteX7" fmla="*/ 431819 w 1490999"/>
                <a:gd name="connsiteY7" fmla="*/ 68580 h 1122230"/>
                <a:gd name="connsiteX8" fmla="*/ 614699 w 1490999"/>
                <a:gd name="connsiteY8" fmla="*/ 487680 h 1122230"/>
                <a:gd name="connsiteX9" fmla="*/ 0 w 1490999"/>
                <a:gd name="connsiteY9" fmla="*/ 1122230 h 1122230"/>
                <a:gd name="connsiteX0" fmla="*/ 0 w 1490999"/>
                <a:gd name="connsiteY0" fmla="*/ 1122230 h 1126975"/>
                <a:gd name="connsiteX1" fmla="*/ 767099 w 1490999"/>
                <a:gd name="connsiteY1" fmla="*/ 769620 h 1126975"/>
                <a:gd name="connsiteX2" fmla="*/ 805199 w 1490999"/>
                <a:gd name="connsiteY2" fmla="*/ 617220 h 1126975"/>
                <a:gd name="connsiteX3" fmla="*/ 1490999 w 1490999"/>
                <a:gd name="connsiteY3" fmla="*/ 434340 h 1126975"/>
                <a:gd name="connsiteX4" fmla="*/ 1308119 w 1490999"/>
                <a:gd name="connsiteY4" fmla="*/ 167640 h 1126975"/>
                <a:gd name="connsiteX5" fmla="*/ 850919 w 1490999"/>
                <a:gd name="connsiteY5" fmla="*/ 342900 h 1126975"/>
                <a:gd name="connsiteX6" fmla="*/ 652799 w 1490999"/>
                <a:gd name="connsiteY6" fmla="*/ 0 h 1126975"/>
                <a:gd name="connsiteX7" fmla="*/ 431819 w 1490999"/>
                <a:gd name="connsiteY7" fmla="*/ 68580 h 1126975"/>
                <a:gd name="connsiteX8" fmla="*/ 614699 w 1490999"/>
                <a:gd name="connsiteY8" fmla="*/ 487680 h 1126975"/>
                <a:gd name="connsiteX9" fmla="*/ 0 w 1490999"/>
                <a:gd name="connsiteY9" fmla="*/ 1122230 h 1126975"/>
                <a:gd name="connsiteX0" fmla="*/ 0 w 1490999"/>
                <a:gd name="connsiteY0" fmla="*/ 1122230 h 1134159"/>
                <a:gd name="connsiteX1" fmla="*/ 458565 w 1490999"/>
                <a:gd name="connsiteY1" fmla="*/ 983705 h 1134159"/>
                <a:gd name="connsiteX2" fmla="*/ 805199 w 1490999"/>
                <a:gd name="connsiteY2" fmla="*/ 617220 h 1134159"/>
                <a:gd name="connsiteX3" fmla="*/ 1490999 w 1490999"/>
                <a:gd name="connsiteY3" fmla="*/ 434340 h 1134159"/>
                <a:gd name="connsiteX4" fmla="*/ 1308119 w 1490999"/>
                <a:gd name="connsiteY4" fmla="*/ 167640 h 1134159"/>
                <a:gd name="connsiteX5" fmla="*/ 850919 w 1490999"/>
                <a:gd name="connsiteY5" fmla="*/ 342900 h 1134159"/>
                <a:gd name="connsiteX6" fmla="*/ 652799 w 1490999"/>
                <a:gd name="connsiteY6" fmla="*/ 0 h 1134159"/>
                <a:gd name="connsiteX7" fmla="*/ 431819 w 1490999"/>
                <a:gd name="connsiteY7" fmla="*/ 68580 h 1134159"/>
                <a:gd name="connsiteX8" fmla="*/ 614699 w 1490999"/>
                <a:gd name="connsiteY8" fmla="*/ 487680 h 1134159"/>
                <a:gd name="connsiteX9" fmla="*/ 0 w 1490999"/>
                <a:gd name="connsiteY9" fmla="*/ 1122230 h 113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999" h="1134159">
                  <a:moveTo>
                    <a:pt x="0" y="1122230"/>
                  </a:moveTo>
                  <a:cubicBezTo>
                    <a:pt x="25400" y="1169220"/>
                    <a:pt x="324365" y="1067873"/>
                    <a:pt x="458565" y="983705"/>
                  </a:cubicBezTo>
                  <a:lnTo>
                    <a:pt x="805199" y="617220"/>
                  </a:lnTo>
                  <a:lnTo>
                    <a:pt x="1490999" y="434340"/>
                  </a:lnTo>
                  <a:lnTo>
                    <a:pt x="1308119" y="167640"/>
                  </a:lnTo>
                  <a:lnTo>
                    <a:pt x="850919" y="342900"/>
                  </a:lnTo>
                  <a:lnTo>
                    <a:pt x="652799" y="0"/>
                  </a:lnTo>
                  <a:lnTo>
                    <a:pt x="431819" y="68580"/>
                  </a:lnTo>
                  <a:lnTo>
                    <a:pt x="614699" y="487680"/>
                  </a:lnTo>
                  <a:lnTo>
                    <a:pt x="0" y="112223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ADEF40F-7CE6-4998-B2B0-27B64993105F}"/>
                </a:ext>
              </a:extLst>
            </p:cNvPr>
            <p:cNvSpPr/>
            <p:nvPr/>
          </p:nvSpPr>
          <p:spPr>
            <a:xfrm>
              <a:off x="946409" y="4839073"/>
              <a:ext cx="592736" cy="708408"/>
            </a:xfrm>
            <a:custGeom>
              <a:avLst/>
              <a:gdLst>
                <a:gd name="connsiteX0" fmla="*/ 15240 w 1059180"/>
                <a:gd name="connsiteY0" fmla="*/ 769620 h 891540"/>
                <a:gd name="connsiteX1" fmla="*/ 228600 w 1059180"/>
                <a:gd name="connsiteY1" fmla="*/ 891540 h 891540"/>
                <a:gd name="connsiteX2" fmla="*/ 373380 w 1059180"/>
                <a:gd name="connsiteY2" fmla="*/ 617220 h 891540"/>
                <a:gd name="connsiteX3" fmla="*/ 1059180 w 1059180"/>
                <a:gd name="connsiteY3" fmla="*/ 434340 h 891540"/>
                <a:gd name="connsiteX4" fmla="*/ 876300 w 1059180"/>
                <a:gd name="connsiteY4" fmla="*/ 167640 h 891540"/>
                <a:gd name="connsiteX5" fmla="*/ 419100 w 1059180"/>
                <a:gd name="connsiteY5" fmla="*/ 342900 h 891540"/>
                <a:gd name="connsiteX6" fmla="*/ 220980 w 1059180"/>
                <a:gd name="connsiteY6" fmla="*/ 0 h 891540"/>
                <a:gd name="connsiteX7" fmla="*/ 0 w 1059180"/>
                <a:gd name="connsiteY7" fmla="*/ 68580 h 891540"/>
                <a:gd name="connsiteX8" fmla="*/ 182880 w 1059180"/>
                <a:gd name="connsiteY8" fmla="*/ 487680 h 891540"/>
                <a:gd name="connsiteX9" fmla="*/ 15240 w 1059180"/>
                <a:gd name="connsiteY9" fmla="*/ 769620 h 891540"/>
                <a:gd name="connsiteX0" fmla="*/ 15240 w 1059180"/>
                <a:gd name="connsiteY0" fmla="*/ 769620 h 891540"/>
                <a:gd name="connsiteX1" fmla="*/ 228600 w 1059180"/>
                <a:gd name="connsiteY1" fmla="*/ 891540 h 891540"/>
                <a:gd name="connsiteX2" fmla="*/ 805180 w 1059180"/>
                <a:gd name="connsiteY2" fmla="*/ 774700 h 891540"/>
                <a:gd name="connsiteX3" fmla="*/ 1059180 w 1059180"/>
                <a:gd name="connsiteY3" fmla="*/ 434340 h 891540"/>
                <a:gd name="connsiteX4" fmla="*/ 876300 w 1059180"/>
                <a:gd name="connsiteY4" fmla="*/ 167640 h 891540"/>
                <a:gd name="connsiteX5" fmla="*/ 419100 w 1059180"/>
                <a:gd name="connsiteY5" fmla="*/ 342900 h 891540"/>
                <a:gd name="connsiteX6" fmla="*/ 220980 w 1059180"/>
                <a:gd name="connsiteY6" fmla="*/ 0 h 891540"/>
                <a:gd name="connsiteX7" fmla="*/ 0 w 1059180"/>
                <a:gd name="connsiteY7" fmla="*/ 68580 h 891540"/>
                <a:gd name="connsiteX8" fmla="*/ 182880 w 1059180"/>
                <a:gd name="connsiteY8" fmla="*/ 487680 h 891540"/>
                <a:gd name="connsiteX9" fmla="*/ 15240 w 1059180"/>
                <a:gd name="connsiteY9" fmla="*/ 769620 h 891540"/>
                <a:gd name="connsiteX0" fmla="*/ 15240 w 1059180"/>
                <a:gd name="connsiteY0" fmla="*/ 769620 h 774700"/>
                <a:gd name="connsiteX1" fmla="*/ 340360 w 1059180"/>
                <a:gd name="connsiteY1" fmla="*/ 683260 h 774700"/>
                <a:gd name="connsiteX2" fmla="*/ 805180 w 1059180"/>
                <a:gd name="connsiteY2" fmla="*/ 774700 h 774700"/>
                <a:gd name="connsiteX3" fmla="*/ 1059180 w 1059180"/>
                <a:gd name="connsiteY3" fmla="*/ 434340 h 774700"/>
                <a:gd name="connsiteX4" fmla="*/ 876300 w 1059180"/>
                <a:gd name="connsiteY4" fmla="*/ 167640 h 774700"/>
                <a:gd name="connsiteX5" fmla="*/ 419100 w 1059180"/>
                <a:gd name="connsiteY5" fmla="*/ 342900 h 774700"/>
                <a:gd name="connsiteX6" fmla="*/ 220980 w 1059180"/>
                <a:gd name="connsiteY6" fmla="*/ 0 h 774700"/>
                <a:gd name="connsiteX7" fmla="*/ 0 w 1059180"/>
                <a:gd name="connsiteY7" fmla="*/ 68580 h 774700"/>
                <a:gd name="connsiteX8" fmla="*/ 182880 w 1059180"/>
                <a:gd name="connsiteY8" fmla="*/ 487680 h 774700"/>
                <a:gd name="connsiteX9" fmla="*/ 15240 w 1059180"/>
                <a:gd name="connsiteY9" fmla="*/ 769620 h 774700"/>
                <a:gd name="connsiteX0" fmla="*/ 15240 w 1059180"/>
                <a:gd name="connsiteY0" fmla="*/ 769620 h 774700"/>
                <a:gd name="connsiteX1" fmla="*/ 340360 w 1059180"/>
                <a:gd name="connsiteY1" fmla="*/ 683260 h 774700"/>
                <a:gd name="connsiteX2" fmla="*/ 805180 w 1059180"/>
                <a:gd name="connsiteY2" fmla="*/ 774700 h 774700"/>
                <a:gd name="connsiteX3" fmla="*/ 1059180 w 1059180"/>
                <a:gd name="connsiteY3" fmla="*/ 434340 h 774700"/>
                <a:gd name="connsiteX4" fmla="*/ 876300 w 1059180"/>
                <a:gd name="connsiteY4" fmla="*/ 167640 h 774700"/>
                <a:gd name="connsiteX5" fmla="*/ 449580 w 1059180"/>
                <a:gd name="connsiteY5" fmla="*/ 287020 h 774700"/>
                <a:gd name="connsiteX6" fmla="*/ 220980 w 1059180"/>
                <a:gd name="connsiteY6" fmla="*/ 0 h 774700"/>
                <a:gd name="connsiteX7" fmla="*/ 0 w 1059180"/>
                <a:gd name="connsiteY7" fmla="*/ 68580 h 774700"/>
                <a:gd name="connsiteX8" fmla="*/ 182880 w 1059180"/>
                <a:gd name="connsiteY8" fmla="*/ 487680 h 774700"/>
                <a:gd name="connsiteX9" fmla="*/ 15240 w 1059180"/>
                <a:gd name="connsiteY9" fmla="*/ 769620 h 774700"/>
                <a:gd name="connsiteX0" fmla="*/ 15240 w 1059180"/>
                <a:gd name="connsiteY0" fmla="*/ 701040 h 706120"/>
                <a:gd name="connsiteX1" fmla="*/ 340360 w 1059180"/>
                <a:gd name="connsiteY1" fmla="*/ 614680 h 706120"/>
                <a:gd name="connsiteX2" fmla="*/ 805180 w 1059180"/>
                <a:gd name="connsiteY2" fmla="*/ 706120 h 706120"/>
                <a:gd name="connsiteX3" fmla="*/ 1059180 w 1059180"/>
                <a:gd name="connsiteY3" fmla="*/ 365760 h 706120"/>
                <a:gd name="connsiteX4" fmla="*/ 876300 w 1059180"/>
                <a:gd name="connsiteY4" fmla="*/ 99060 h 706120"/>
                <a:gd name="connsiteX5" fmla="*/ 449580 w 1059180"/>
                <a:gd name="connsiteY5" fmla="*/ 218440 h 706120"/>
                <a:gd name="connsiteX6" fmla="*/ 160020 w 1059180"/>
                <a:gd name="connsiteY6" fmla="*/ 48260 h 706120"/>
                <a:gd name="connsiteX7" fmla="*/ 0 w 1059180"/>
                <a:gd name="connsiteY7" fmla="*/ 0 h 706120"/>
                <a:gd name="connsiteX8" fmla="*/ 182880 w 1059180"/>
                <a:gd name="connsiteY8" fmla="*/ 419100 h 706120"/>
                <a:gd name="connsiteX9" fmla="*/ 15240 w 1059180"/>
                <a:gd name="connsiteY9" fmla="*/ 701040 h 706120"/>
                <a:gd name="connsiteX0" fmla="*/ 116840 w 1160780"/>
                <a:gd name="connsiteY0" fmla="*/ 652780 h 657860"/>
                <a:gd name="connsiteX1" fmla="*/ 441960 w 1160780"/>
                <a:gd name="connsiteY1" fmla="*/ 566420 h 657860"/>
                <a:gd name="connsiteX2" fmla="*/ 906780 w 1160780"/>
                <a:gd name="connsiteY2" fmla="*/ 657860 h 657860"/>
                <a:gd name="connsiteX3" fmla="*/ 1160780 w 1160780"/>
                <a:gd name="connsiteY3" fmla="*/ 317500 h 657860"/>
                <a:gd name="connsiteX4" fmla="*/ 977900 w 1160780"/>
                <a:gd name="connsiteY4" fmla="*/ 50800 h 657860"/>
                <a:gd name="connsiteX5" fmla="*/ 551180 w 1160780"/>
                <a:gd name="connsiteY5" fmla="*/ 170180 h 657860"/>
                <a:gd name="connsiteX6" fmla="*/ 261620 w 1160780"/>
                <a:gd name="connsiteY6" fmla="*/ 0 h 657860"/>
                <a:gd name="connsiteX7" fmla="*/ 0 w 1160780"/>
                <a:gd name="connsiteY7" fmla="*/ 424180 h 657860"/>
                <a:gd name="connsiteX8" fmla="*/ 284480 w 1160780"/>
                <a:gd name="connsiteY8" fmla="*/ 370840 h 657860"/>
                <a:gd name="connsiteX9" fmla="*/ 116840 w 1160780"/>
                <a:gd name="connsiteY9" fmla="*/ 652780 h 657860"/>
                <a:gd name="connsiteX0" fmla="*/ 0 w 1043940"/>
                <a:gd name="connsiteY0" fmla="*/ 652780 h 657860"/>
                <a:gd name="connsiteX1" fmla="*/ 325120 w 1043940"/>
                <a:gd name="connsiteY1" fmla="*/ 566420 h 657860"/>
                <a:gd name="connsiteX2" fmla="*/ 789940 w 1043940"/>
                <a:gd name="connsiteY2" fmla="*/ 657860 h 657860"/>
                <a:gd name="connsiteX3" fmla="*/ 1043940 w 1043940"/>
                <a:gd name="connsiteY3" fmla="*/ 317500 h 657860"/>
                <a:gd name="connsiteX4" fmla="*/ 861060 w 1043940"/>
                <a:gd name="connsiteY4" fmla="*/ 50800 h 657860"/>
                <a:gd name="connsiteX5" fmla="*/ 434340 w 1043940"/>
                <a:gd name="connsiteY5" fmla="*/ 170180 h 657860"/>
                <a:gd name="connsiteX6" fmla="*/ 144780 w 1043940"/>
                <a:gd name="connsiteY6" fmla="*/ 0 h 657860"/>
                <a:gd name="connsiteX7" fmla="*/ 167640 w 1043940"/>
                <a:gd name="connsiteY7" fmla="*/ 370840 h 657860"/>
                <a:gd name="connsiteX8" fmla="*/ 0 w 1043940"/>
                <a:gd name="connsiteY8" fmla="*/ 652780 h 657860"/>
                <a:gd name="connsiteX0" fmla="*/ 0 w 1043940"/>
                <a:gd name="connsiteY0" fmla="*/ 652780 h 657860"/>
                <a:gd name="connsiteX1" fmla="*/ 325120 w 1043940"/>
                <a:gd name="connsiteY1" fmla="*/ 566420 h 657860"/>
                <a:gd name="connsiteX2" fmla="*/ 789940 w 1043940"/>
                <a:gd name="connsiteY2" fmla="*/ 657860 h 657860"/>
                <a:gd name="connsiteX3" fmla="*/ 1043940 w 1043940"/>
                <a:gd name="connsiteY3" fmla="*/ 317500 h 657860"/>
                <a:gd name="connsiteX4" fmla="*/ 861060 w 1043940"/>
                <a:gd name="connsiteY4" fmla="*/ 50800 h 657860"/>
                <a:gd name="connsiteX5" fmla="*/ 530860 w 1043940"/>
                <a:gd name="connsiteY5" fmla="*/ 104140 h 657860"/>
                <a:gd name="connsiteX6" fmla="*/ 144780 w 1043940"/>
                <a:gd name="connsiteY6" fmla="*/ 0 h 657860"/>
                <a:gd name="connsiteX7" fmla="*/ 167640 w 1043940"/>
                <a:gd name="connsiteY7" fmla="*/ 370840 h 657860"/>
                <a:gd name="connsiteX8" fmla="*/ 0 w 1043940"/>
                <a:gd name="connsiteY8" fmla="*/ 652780 h 657860"/>
                <a:gd name="connsiteX0" fmla="*/ 0 w 861060"/>
                <a:gd name="connsiteY0" fmla="*/ 652780 h 657860"/>
                <a:gd name="connsiteX1" fmla="*/ 325120 w 861060"/>
                <a:gd name="connsiteY1" fmla="*/ 566420 h 657860"/>
                <a:gd name="connsiteX2" fmla="*/ 789940 w 861060"/>
                <a:gd name="connsiteY2" fmla="*/ 657860 h 657860"/>
                <a:gd name="connsiteX3" fmla="*/ 678180 w 861060"/>
                <a:gd name="connsiteY3" fmla="*/ 373380 h 657860"/>
                <a:gd name="connsiteX4" fmla="*/ 861060 w 861060"/>
                <a:gd name="connsiteY4" fmla="*/ 50800 h 657860"/>
                <a:gd name="connsiteX5" fmla="*/ 530860 w 861060"/>
                <a:gd name="connsiteY5" fmla="*/ 104140 h 657860"/>
                <a:gd name="connsiteX6" fmla="*/ 144780 w 861060"/>
                <a:gd name="connsiteY6" fmla="*/ 0 h 657860"/>
                <a:gd name="connsiteX7" fmla="*/ 167640 w 861060"/>
                <a:gd name="connsiteY7" fmla="*/ 370840 h 657860"/>
                <a:gd name="connsiteX8" fmla="*/ 0 w 861060"/>
                <a:gd name="connsiteY8" fmla="*/ 652780 h 657860"/>
                <a:gd name="connsiteX0" fmla="*/ 0 w 861060"/>
                <a:gd name="connsiteY0" fmla="*/ 652780 h 657860"/>
                <a:gd name="connsiteX1" fmla="*/ 325120 w 861060"/>
                <a:gd name="connsiteY1" fmla="*/ 566420 h 657860"/>
                <a:gd name="connsiteX2" fmla="*/ 789940 w 861060"/>
                <a:gd name="connsiteY2" fmla="*/ 657860 h 657860"/>
                <a:gd name="connsiteX3" fmla="*/ 662940 w 861060"/>
                <a:gd name="connsiteY3" fmla="*/ 378460 h 657860"/>
                <a:gd name="connsiteX4" fmla="*/ 861060 w 861060"/>
                <a:gd name="connsiteY4" fmla="*/ 50800 h 657860"/>
                <a:gd name="connsiteX5" fmla="*/ 530860 w 861060"/>
                <a:gd name="connsiteY5" fmla="*/ 104140 h 657860"/>
                <a:gd name="connsiteX6" fmla="*/ 144780 w 861060"/>
                <a:gd name="connsiteY6" fmla="*/ 0 h 657860"/>
                <a:gd name="connsiteX7" fmla="*/ 167640 w 861060"/>
                <a:gd name="connsiteY7" fmla="*/ 370840 h 657860"/>
                <a:gd name="connsiteX8" fmla="*/ 0 w 861060"/>
                <a:gd name="connsiteY8" fmla="*/ 652780 h 657860"/>
                <a:gd name="connsiteX0" fmla="*/ 0 w 861060"/>
                <a:gd name="connsiteY0" fmla="*/ 652780 h 657860"/>
                <a:gd name="connsiteX1" fmla="*/ 477520 w 861060"/>
                <a:gd name="connsiteY1" fmla="*/ 474980 h 657860"/>
                <a:gd name="connsiteX2" fmla="*/ 789940 w 861060"/>
                <a:gd name="connsiteY2" fmla="*/ 657860 h 657860"/>
                <a:gd name="connsiteX3" fmla="*/ 662940 w 861060"/>
                <a:gd name="connsiteY3" fmla="*/ 378460 h 657860"/>
                <a:gd name="connsiteX4" fmla="*/ 861060 w 861060"/>
                <a:gd name="connsiteY4" fmla="*/ 50800 h 657860"/>
                <a:gd name="connsiteX5" fmla="*/ 530860 w 861060"/>
                <a:gd name="connsiteY5" fmla="*/ 104140 h 657860"/>
                <a:gd name="connsiteX6" fmla="*/ 144780 w 861060"/>
                <a:gd name="connsiteY6" fmla="*/ 0 h 657860"/>
                <a:gd name="connsiteX7" fmla="*/ 167640 w 861060"/>
                <a:gd name="connsiteY7" fmla="*/ 370840 h 657860"/>
                <a:gd name="connsiteX8" fmla="*/ 0 w 861060"/>
                <a:gd name="connsiteY8" fmla="*/ 652780 h 657860"/>
                <a:gd name="connsiteX0" fmla="*/ 0 w 861060"/>
                <a:gd name="connsiteY0" fmla="*/ 652780 h 657860"/>
                <a:gd name="connsiteX1" fmla="*/ 447040 w 861060"/>
                <a:gd name="connsiteY1" fmla="*/ 551180 h 657860"/>
                <a:gd name="connsiteX2" fmla="*/ 789940 w 861060"/>
                <a:gd name="connsiteY2" fmla="*/ 657860 h 657860"/>
                <a:gd name="connsiteX3" fmla="*/ 662940 w 861060"/>
                <a:gd name="connsiteY3" fmla="*/ 378460 h 657860"/>
                <a:gd name="connsiteX4" fmla="*/ 861060 w 861060"/>
                <a:gd name="connsiteY4" fmla="*/ 50800 h 657860"/>
                <a:gd name="connsiteX5" fmla="*/ 530860 w 861060"/>
                <a:gd name="connsiteY5" fmla="*/ 104140 h 657860"/>
                <a:gd name="connsiteX6" fmla="*/ 144780 w 861060"/>
                <a:gd name="connsiteY6" fmla="*/ 0 h 657860"/>
                <a:gd name="connsiteX7" fmla="*/ 167640 w 861060"/>
                <a:gd name="connsiteY7" fmla="*/ 370840 h 657860"/>
                <a:gd name="connsiteX8" fmla="*/ 0 w 861060"/>
                <a:gd name="connsiteY8" fmla="*/ 652780 h 657860"/>
                <a:gd name="connsiteX0" fmla="*/ 0 w 861060"/>
                <a:gd name="connsiteY0" fmla="*/ 652780 h 652780"/>
                <a:gd name="connsiteX1" fmla="*/ 447040 w 861060"/>
                <a:gd name="connsiteY1" fmla="*/ 551180 h 652780"/>
                <a:gd name="connsiteX2" fmla="*/ 759460 w 861060"/>
                <a:gd name="connsiteY2" fmla="*/ 647700 h 652780"/>
                <a:gd name="connsiteX3" fmla="*/ 662940 w 861060"/>
                <a:gd name="connsiteY3" fmla="*/ 378460 h 652780"/>
                <a:gd name="connsiteX4" fmla="*/ 861060 w 861060"/>
                <a:gd name="connsiteY4" fmla="*/ 50800 h 652780"/>
                <a:gd name="connsiteX5" fmla="*/ 530860 w 861060"/>
                <a:gd name="connsiteY5" fmla="*/ 104140 h 652780"/>
                <a:gd name="connsiteX6" fmla="*/ 144780 w 861060"/>
                <a:gd name="connsiteY6" fmla="*/ 0 h 652780"/>
                <a:gd name="connsiteX7" fmla="*/ 167640 w 861060"/>
                <a:gd name="connsiteY7" fmla="*/ 370840 h 652780"/>
                <a:gd name="connsiteX8" fmla="*/ 0 w 861060"/>
                <a:gd name="connsiteY8" fmla="*/ 652780 h 652780"/>
                <a:gd name="connsiteX0" fmla="*/ 0 w 861060"/>
                <a:gd name="connsiteY0" fmla="*/ 652780 h 652780"/>
                <a:gd name="connsiteX1" fmla="*/ 447040 w 861060"/>
                <a:gd name="connsiteY1" fmla="*/ 551180 h 652780"/>
                <a:gd name="connsiteX2" fmla="*/ 754380 w 861060"/>
                <a:gd name="connsiteY2" fmla="*/ 632460 h 652780"/>
                <a:gd name="connsiteX3" fmla="*/ 662940 w 861060"/>
                <a:gd name="connsiteY3" fmla="*/ 378460 h 652780"/>
                <a:gd name="connsiteX4" fmla="*/ 861060 w 861060"/>
                <a:gd name="connsiteY4" fmla="*/ 50800 h 652780"/>
                <a:gd name="connsiteX5" fmla="*/ 530860 w 861060"/>
                <a:gd name="connsiteY5" fmla="*/ 104140 h 652780"/>
                <a:gd name="connsiteX6" fmla="*/ 144780 w 861060"/>
                <a:gd name="connsiteY6" fmla="*/ 0 h 652780"/>
                <a:gd name="connsiteX7" fmla="*/ 167640 w 861060"/>
                <a:gd name="connsiteY7" fmla="*/ 370840 h 652780"/>
                <a:gd name="connsiteX8" fmla="*/ 0 w 861060"/>
                <a:gd name="connsiteY8" fmla="*/ 652780 h 652780"/>
                <a:gd name="connsiteX0" fmla="*/ 0 w 1459599"/>
                <a:gd name="connsiteY0" fmla="*/ 652780 h 1451019"/>
                <a:gd name="connsiteX1" fmla="*/ 447040 w 1459599"/>
                <a:gd name="connsiteY1" fmla="*/ 551180 h 1451019"/>
                <a:gd name="connsiteX2" fmla="*/ 1459599 w 1459599"/>
                <a:gd name="connsiteY2" fmla="*/ 1451019 h 1451019"/>
                <a:gd name="connsiteX3" fmla="*/ 662940 w 1459599"/>
                <a:gd name="connsiteY3" fmla="*/ 378460 h 1451019"/>
                <a:gd name="connsiteX4" fmla="*/ 861060 w 1459599"/>
                <a:gd name="connsiteY4" fmla="*/ 50800 h 1451019"/>
                <a:gd name="connsiteX5" fmla="*/ 530860 w 1459599"/>
                <a:gd name="connsiteY5" fmla="*/ 104140 h 1451019"/>
                <a:gd name="connsiteX6" fmla="*/ 144780 w 1459599"/>
                <a:gd name="connsiteY6" fmla="*/ 0 h 1451019"/>
                <a:gd name="connsiteX7" fmla="*/ 167640 w 1459599"/>
                <a:gd name="connsiteY7" fmla="*/ 370840 h 1451019"/>
                <a:gd name="connsiteX8" fmla="*/ 0 w 1459599"/>
                <a:gd name="connsiteY8" fmla="*/ 652780 h 1451019"/>
                <a:gd name="connsiteX0" fmla="*/ 0 w 1460881"/>
                <a:gd name="connsiteY0" fmla="*/ 652780 h 1451019"/>
                <a:gd name="connsiteX1" fmla="*/ 447040 w 1460881"/>
                <a:gd name="connsiteY1" fmla="*/ 551180 h 1451019"/>
                <a:gd name="connsiteX2" fmla="*/ 1459599 w 1460881"/>
                <a:gd name="connsiteY2" fmla="*/ 1451019 h 1451019"/>
                <a:gd name="connsiteX3" fmla="*/ 662940 w 1460881"/>
                <a:gd name="connsiteY3" fmla="*/ 378460 h 1451019"/>
                <a:gd name="connsiteX4" fmla="*/ 861060 w 1460881"/>
                <a:gd name="connsiteY4" fmla="*/ 50800 h 1451019"/>
                <a:gd name="connsiteX5" fmla="*/ 530860 w 1460881"/>
                <a:gd name="connsiteY5" fmla="*/ 104140 h 1451019"/>
                <a:gd name="connsiteX6" fmla="*/ 144780 w 1460881"/>
                <a:gd name="connsiteY6" fmla="*/ 0 h 1451019"/>
                <a:gd name="connsiteX7" fmla="*/ 167640 w 1460881"/>
                <a:gd name="connsiteY7" fmla="*/ 370840 h 1451019"/>
                <a:gd name="connsiteX8" fmla="*/ 0 w 1460881"/>
                <a:gd name="connsiteY8" fmla="*/ 652780 h 1451019"/>
                <a:gd name="connsiteX0" fmla="*/ 0 w 1461035"/>
                <a:gd name="connsiteY0" fmla="*/ 652780 h 1451019"/>
                <a:gd name="connsiteX1" fmla="*/ 447040 w 1461035"/>
                <a:gd name="connsiteY1" fmla="*/ 551180 h 1451019"/>
                <a:gd name="connsiteX2" fmla="*/ 1459599 w 1461035"/>
                <a:gd name="connsiteY2" fmla="*/ 1451019 h 1451019"/>
                <a:gd name="connsiteX3" fmla="*/ 744796 w 1461035"/>
                <a:gd name="connsiteY3" fmla="*/ 466613 h 1451019"/>
                <a:gd name="connsiteX4" fmla="*/ 861060 w 1461035"/>
                <a:gd name="connsiteY4" fmla="*/ 50800 h 1451019"/>
                <a:gd name="connsiteX5" fmla="*/ 530860 w 1461035"/>
                <a:gd name="connsiteY5" fmla="*/ 104140 h 1451019"/>
                <a:gd name="connsiteX6" fmla="*/ 144780 w 1461035"/>
                <a:gd name="connsiteY6" fmla="*/ 0 h 1451019"/>
                <a:gd name="connsiteX7" fmla="*/ 167640 w 1461035"/>
                <a:gd name="connsiteY7" fmla="*/ 370840 h 1451019"/>
                <a:gd name="connsiteX8" fmla="*/ 0 w 1461035"/>
                <a:gd name="connsiteY8" fmla="*/ 652780 h 1451019"/>
                <a:gd name="connsiteX0" fmla="*/ 0 w 1461035"/>
                <a:gd name="connsiteY0" fmla="*/ 652780 h 1451019"/>
                <a:gd name="connsiteX1" fmla="*/ 644762 w 1461035"/>
                <a:gd name="connsiteY1" fmla="*/ 1019129 h 1451019"/>
                <a:gd name="connsiteX2" fmla="*/ 447040 w 1461035"/>
                <a:gd name="connsiteY2" fmla="*/ 551180 h 1451019"/>
                <a:gd name="connsiteX3" fmla="*/ 1459599 w 1461035"/>
                <a:gd name="connsiteY3" fmla="*/ 1451019 h 1451019"/>
                <a:gd name="connsiteX4" fmla="*/ 744796 w 1461035"/>
                <a:gd name="connsiteY4" fmla="*/ 466613 h 1451019"/>
                <a:gd name="connsiteX5" fmla="*/ 861060 w 1461035"/>
                <a:gd name="connsiteY5" fmla="*/ 50800 h 1451019"/>
                <a:gd name="connsiteX6" fmla="*/ 530860 w 1461035"/>
                <a:gd name="connsiteY6" fmla="*/ 104140 h 1451019"/>
                <a:gd name="connsiteX7" fmla="*/ 144780 w 1461035"/>
                <a:gd name="connsiteY7" fmla="*/ 0 h 1451019"/>
                <a:gd name="connsiteX8" fmla="*/ 167640 w 1461035"/>
                <a:gd name="connsiteY8" fmla="*/ 370840 h 1451019"/>
                <a:gd name="connsiteX9" fmla="*/ 0 w 1461035"/>
                <a:gd name="connsiteY9" fmla="*/ 652780 h 1451019"/>
                <a:gd name="connsiteX0" fmla="*/ 0 w 1461035"/>
                <a:gd name="connsiteY0" fmla="*/ 652780 h 1501967"/>
                <a:gd name="connsiteX1" fmla="*/ 644762 w 1461035"/>
                <a:gd name="connsiteY1" fmla="*/ 1019129 h 1501967"/>
                <a:gd name="connsiteX2" fmla="*/ 912988 w 1461035"/>
                <a:gd name="connsiteY2" fmla="*/ 1501967 h 1501967"/>
                <a:gd name="connsiteX3" fmla="*/ 1459599 w 1461035"/>
                <a:gd name="connsiteY3" fmla="*/ 1451019 h 1501967"/>
                <a:gd name="connsiteX4" fmla="*/ 744796 w 1461035"/>
                <a:gd name="connsiteY4" fmla="*/ 466613 h 1501967"/>
                <a:gd name="connsiteX5" fmla="*/ 861060 w 1461035"/>
                <a:gd name="connsiteY5" fmla="*/ 50800 h 1501967"/>
                <a:gd name="connsiteX6" fmla="*/ 530860 w 1461035"/>
                <a:gd name="connsiteY6" fmla="*/ 104140 h 1501967"/>
                <a:gd name="connsiteX7" fmla="*/ 144780 w 1461035"/>
                <a:gd name="connsiteY7" fmla="*/ 0 h 1501967"/>
                <a:gd name="connsiteX8" fmla="*/ 167640 w 1461035"/>
                <a:gd name="connsiteY8" fmla="*/ 370840 h 1501967"/>
                <a:gd name="connsiteX9" fmla="*/ 0 w 1461035"/>
                <a:gd name="connsiteY9" fmla="*/ 652780 h 1501967"/>
                <a:gd name="connsiteX0" fmla="*/ 0 w 1459600"/>
                <a:gd name="connsiteY0" fmla="*/ 652780 h 1501967"/>
                <a:gd name="connsiteX1" fmla="*/ 644762 w 1459600"/>
                <a:gd name="connsiteY1" fmla="*/ 1019129 h 1501967"/>
                <a:gd name="connsiteX2" fmla="*/ 912988 w 1459600"/>
                <a:gd name="connsiteY2" fmla="*/ 1501967 h 1501967"/>
                <a:gd name="connsiteX3" fmla="*/ 1459599 w 1459600"/>
                <a:gd name="connsiteY3" fmla="*/ 1451019 h 1501967"/>
                <a:gd name="connsiteX4" fmla="*/ 744796 w 1459600"/>
                <a:gd name="connsiteY4" fmla="*/ 466613 h 1501967"/>
                <a:gd name="connsiteX5" fmla="*/ 861060 w 1459600"/>
                <a:gd name="connsiteY5" fmla="*/ 50800 h 1501967"/>
                <a:gd name="connsiteX6" fmla="*/ 530860 w 1459600"/>
                <a:gd name="connsiteY6" fmla="*/ 104140 h 1501967"/>
                <a:gd name="connsiteX7" fmla="*/ 144780 w 1459600"/>
                <a:gd name="connsiteY7" fmla="*/ 0 h 1501967"/>
                <a:gd name="connsiteX8" fmla="*/ 167640 w 1459600"/>
                <a:gd name="connsiteY8" fmla="*/ 370840 h 1501967"/>
                <a:gd name="connsiteX9" fmla="*/ 0 w 1459600"/>
                <a:gd name="connsiteY9" fmla="*/ 652780 h 1501967"/>
                <a:gd name="connsiteX0" fmla="*/ 0 w 1460882"/>
                <a:gd name="connsiteY0" fmla="*/ 652780 h 1568195"/>
                <a:gd name="connsiteX1" fmla="*/ 644762 w 1460882"/>
                <a:gd name="connsiteY1" fmla="*/ 1019129 h 1568195"/>
                <a:gd name="connsiteX2" fmla="*/ 912988 w 1460882"/>
                <a:gd name="connsiteY2" fmla="*/ 1501967 h 1568195"/>
                <a:gd name="connsiteX3" fmla="*/ 1459599 w 1460882"/>
                <a:gd name="connsiteY3" fmla="*/ 1451019 h 1568195"/>
                <a:gd name="connsiteX4" fmla="*/ 744796 w 1460882"/>
                <a:gd name="connsiteY4" fmla="*/ 466613 h 1568195"/>
                <a:gd name="connsiteX5" fmla="*/ 861060 w 1460882"/>
                <a:gd name="connsiteY5" fmla="*/ 50800 h 1568195"/>
                <a:gd name="connsiteX6" fmla="*/ 530860 w 1460882"/>
                <a:gd name="connsiteY6" fmla="*/ 104140 h 1568195"/>
                <a:gd name="connsiteX7" fmla="*/ 144780 w 1460882"/>
                <a:gd name="connsiteY7" fmla="*/ 0 h 1568195"/>
                <a:gd name="connsiteX8" fmla="*/ 167640 w 1460882"/>
                <a:gd name="connsiteY8" fmla="*/ 370840 h 1568195"/>
                <a:gd name="connsiteX9" fmla="*/ 0 w 1460882"/>
                <a:gd name="connsiteY9" fmla="*/ 652780 h 1568195"/>
                <a:gd name="connsiteX0" fmla="*/ 0 w 1461772"/>
                <a:gd name="connsiteY0" fmla="*/ 652780 h 1512413"/>
                <a:gd name="connsiteX1" fmla="*/ 644762 w 1461772"/>
                <a:gd name="connsiteY1" fmla="*/ 1019129 h 1512413"/>
                <a:gd name="connsiteX2" fmla="*/ 1101886 w 1461772"/>
                <a:gd name="connsiteY2" fmla="*/ 1313068 h 1512413"/>
                <a:gd name="connsiteX3" fmla="*/ 1459599 w 1461772"/>
                <a:gd name="connsiteY3" fmla="*/ 1451019 h 1512413"/>
                <a:gd name="connsiteX4" fmla="*/ 744796 w 1461772"/>
                <a:gd name="connsiteY4" fmla="*/ 466613 h 1512413"/>
                <a:gd name="connsiteX5" fmla="*/ 861060 w 1461772"/>
                <a:gd name="connsiteY5" fmla="*/ 50800 h 1512413"/>
                <a:gd name="connsiteX6" fmla="*/ 530860 w 1461772"/>
                <a:gd name="connsiteY6" fmla="*/ 104140 h 1512413"/>
                <a:gd name="connsiteX7" fmla="*/ 144780 w 1461772"/>
                <a:gd name="connsiteY7" fmla="*/ 0 h 1512413"/>
                <a:gd name="connsiteX8" fmla="*/ 167640 w 1461772"/>
                <a:gd name="connsiteY8" fmla="*/ 370840 h 1512413"/>
                <a:gd name="connsiteX9" fmla="*/ 0 w 1461772"/>
                <a:gd name="connsiteY9" fmla="*/ 652780 h 1512413"/>
                <a:gd name="connsiteX0" fmla="*/ 0 w 1463150"/>
                <a:gd name="connsiteY0" fmla="*/ 652780 h 1751002"/>
                <a:gd name="connsiteX1" fmla="*/ 644762 w 1463150"/>
                <a:gd name="connsiteY1" fmla="*/ 1019129 h 1751002"/>
                <a:gd name="connsiteX2" fmla="*/ 1208929 w 1463150"/>
                <a:gd name="connsiteY2" fmla="*/ 1734941 h 1751002"/>
                <a:gd name="connsiteX3" fmla="*/ 1459599 w 1463150"/>
                <a:gd name="connsiteY3" fmla="*/ 1451019 h 1751002"/>
                <a:gd name="connsiteX4" fmla="*/ 744796 w 1463150"/>
                <a:gd name="connsiteY4" fmla="*/ 466613 h 1751002"/>
                <a:gd name="connsiteX5" fmla="*/ 861060 w 1463150"/>
                <a:gd name="connsiteY5" fmla="*/ 50800 h 1751002"/>
                <a:gd name="connsiteX6" fmla="*/ 530860 w 1463150"/>
                <a:gd name="connsiteY6" fmla="*/ 104140 h 1751002"/>
                <a:gd name="connsiteX7" fmla="*/ 144780 w 1463150"/>
                <a:gd name="connsiteY7" fmla="*/ 0 h 1751002"/>
                <a:gd name="connsiteX8" fmla="*/ 167640 w 1463150"/>
                <a:gd name="connsiteY8" fmla="*/ 370840 h 1751002"/>
                <a:gd name="connsiteX9" fmla="*/ 0 w 1463150"/>
                <a:gd name="connsiteY9" fmla="*/ 652780 h 1751002"/>
                <a:gd name="connsiteX0" fmla="*/ 0 w 1463150"/>
                <a:gd name="connsiteY0" fmla="*/ 652780 h 1751002"/>
                <a:gd name="connsiteX1" fmla="*/ 644762 w 1463150"/>
                <a:gd name="connsiteY1" fmla="*/ 1019129 h 1751002"/>
                <a:gd name="connsiteX2" fmla="*/ 1208929 w 1463150"/>
                <a:gd name="connsiteY2" fmla="*/ 1734941 h 1751002"/>
                <a:gd name="connsiteX3" fmla="*/ 1459599 w 1463150"/>
                <a:gd name="connsiteY3" fmla="*/ 1451019 h 1751002"/>
                <a:gd name="connsiteX4" fmla="*/ 996661 w 1463150"/>
                <a:gd name="connsiteY4" fmla="*/ 800333 h 1751002"/>
                <a:gd name="connsiteX5" fmla="*/ 861060 w 1463150"/>
                <a:gd name="connsiteY5" fmla="*/ 50800 h 1751002"/>
                <a:gd name="connsiteX6" fmla="*/ 530860 w 1463150"/>
                <a:gd name="connsiteY6" fmla="*/ 104140 h 1751002"/>
                <a:gd name="connsiteX7" fmla="*/ 144780 w 1463150"/>
                <a:gd name="connsiteY7" fmla="*/ 0 h 1751002"/>
                <a:gd name="connsiteX8" fmla="*/ 167640 w 1463150"/>
                <a:gd name="connsiteY8" fmla="*/ 370840 h 1751002"/>
                <a:gd name="connsiteX9" fmla="*/ 0 w 1463150"/>
                <a:gd name="connsiteY9" fmla="*/ 652780 h 1751002"/>
                <a:gd name="connsiteX0" fmla="*/ 0 w 1463150"/>
                <a:gd name="connsiteY0" fmla="*/ 652780 h 1751002"/>
                <a:gd name="connsiteX1" fmla="*/ 644762 w 1463150"/>
                <a:gd name="connsiteY1" fmla="*/ 1019129 h 1751002"/>
                <a:gd name="connsiteX2" fmla="*/ 1208929 w 1463150"/>
                <a:gd name="connsiteY2" fmla="*/ 1734941 h 1751002"/>
                <a:gd name="connsiteX3" fmla="*/ 1459599 w 1463150"/>
                <a:gd name="connsiteY3" fmla="*/ 1451019 h 1751002"/>
                <a:gd name="connsiteX4" fmla="*/ 996661 w 1463150"/>
                <a:gd name="connsiteY4" fmla="*/ 800333 h 1751002"/>
                <a:gd name="connsiteX5" fmla="*/ 861060 w 1463150"/>
                <a:gd name="connsiteY5" fmla="*/ 50800 h 1751002"/>
                <a:gd name="connsiteX6" fmla="*/ 530860 w 1463150"/>
                <a:gd name="connsiteY6" fmla="*/ 104140 h 1751002"/>
                <a:gd name="connsiteX7" fmla="*/ 144780 w 1463150"/>
                <a:gd name="connsiteY7" fmla="*/ 0 h 1751002"/>
                <a:gd name="connsiteX8" fmla="*/ 167640 w 1463150"/>
                <a:gd name="connsiteY8" fmla="*/ 370840 h 1751002"/>
                <a:gd name="connsiteX9" fmla="*/ 0 w 1463150"/>
                <a:gd name="connsiteY9" fmla="*/ 652780 h 1751002"/>
                <a:gd name="connsiteX0" fmla="*/ 0 w 1463130"/>
                <a:gd name="connsiteY0" fmla="*/ 652780 h 1750199"/>
                <a:gd name="connsiteX1" fmla="*/ 644762 w 1463130"/>
                <a:gd name="connsiteY1" fmla="*/ 1019129 h 1750199"/>
                <a:gd name="connsiteX2" fmla="*/ 1208929 w 1463130"/>
                <a:gd name="connsiteY2" fmla="*/ 1734941 h 1750199"/>
                <a:gd name="connsiteX3" fmla="*/ 1459599 w 1463130"/>
                <a:gd name="connsiteY3" fmla="*/ 1451019 h 1750199"/>
                <a:gd name="connsiteX4" fmla="*/ 996661 w 1463130"/>
                <a:gd name="connsiteY4" fmla="*/ 800333 h 1750199"/>
                <a:gd name="connsiteX5" fmla="*/ 861060 w 1463130"/>
                <a:gd name="connsiteY5" fmla="*/ 50800 h 1750199"/>
                <a:gd name="connsiteX6" fmla="*/ 530860 w 1463130"/>
                <a:gd name="connsiteY6" fmla="*/ 104140 h 1750199"/>
                <a:gd name="connsiteX7" fmla="*/ 144780 w 1463130"/>
                <a:gd name="connsiteY7" fmla="*/ 0 h 1750199"/>
                <a:gd name="connsiteX8" fmla="*/ 167640 w 1463130"/>
                <a:gd name="connsiteY8" fmla="*/ 370840 h 1750199"/>
                <a:gd name="connsiteX9" fmla="*/ 0 w 1463130"/>
                <a:gd name="connsiteY9" fmla="*/ 652780 h 1750199"/>
                <a:gd name="connsiteX0" fmla="*/ 0 w 1469380"/>
                <a:gd name="connsiteY0" fmla="*/ 652780 h 1756129"/>
                <a:gd name="connsiteX1" fmla="*/ 644762 w 1469380"/>
                <a:gd name="connsiteY1" fmla="*/ 1019129 h 1756129"/>
                <a:gd name="connsiteX2" fmla="*/ 1208929 w 1469380"/>
                <a:gd name="connsiteY2" fmla="*/ 1734941 h 1756129"/>
                <a:gd name="connsiteX3" fmla="*/ 1465897 w 1469380"/>
                <a:gd name="connsiteY3" fmla="*/ 1526578 h 1756129"/>
                <a:gd name="connsiteX4" fmla="*/ 996661 w 1469380"/>
                <a:gd name="connsiteY4" fmla="*/ 800333 h 1756129"/>
                <a:gd name="connsiteX5" fmla="*/ 861060 w 1469380"/>
                <a:gd name="connsiteY5" fmla="*/ 50800 h 1756129"/>
                <a:gd name="connsiteX6" fmla="*/ 530860 w 1469380"/>
                <a:gd name="connsiteY6" fmla="*/ 104140 h 1756129"/>
                <a:gd name="connsiteX7" fmla="*/ 144780 w 1469380"/>
                <a:gd name="connsiteY7" fmla="*/ 0 h 1756129"/>
                <a:gd name="connsiteX8" fmla="*/ 167640 w 1469380"/>
                <a:gd name="connsiteY8" fmla="*/ 370840 h 1756129"/>
                <a:gd name="connsiteX9" fmla="*/ 0 w 1469380"/>
                <a:gd name="connsiteY9" fmla="*/ 652780 h 175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9380" h="1756129">
                  <a:moveTo>
                    <a:pt x="0" y="652780"/>
                  </a:moveTo>
                  <a:cubicBezTo>
                    <a:pt x="130966" y="621679"/>
                    <a:pt x="513796" y="1050230"/>
                    <a:pt x="644762" y="1019129"/>
                  </a:cubicBezTo>
                  <a:lnTo>
                    <a:pt x="1208929" y="1734941"/>
                  </a:lnTo>
                  <a:cubicBezTo>
                    <a:pt x="1344735" y="1806923"/>
                    <a:pt x="1420317" y="1685060"/>
                    <a:pt x="1465897" y="1526578"/>
                  </a:cubicBezTo>
                  <a:cubicBezTo>
                    <a:pt x="1511477" y="1368096"/>
                    <a:pt x="1096417" y="1033703"/>
                    <a:pt x="996661" y="800333"/>
                  </a:cubicBezTo>
                  <a:lnTo>
                    <a:pt x="861060" y="50800"/>
                  </a:lnTo>
                  <a:lnTo>
                    <a:pt x="530860" y="104140"/>
                  </a:lnTo>
                  <a:lnTo>
                    <a:pt x="144780" y="0"/>
                  </a:lnTo>
                  <a:lnTo>
                    <a:pt x="167640" y="370840"/>
                  </a:lnTo>
                  <a:lnTo>
                    <a:pt x="0" y="65278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983A71F-192E-4040-B3B2-63E0DA0E977C}"/>
                </a:ext>
              </a:extLst>
            </p:cNvPr>
            <p:cNvSpPr/>
            <p:nvPr/>
          </p:nvSpPr>
          <p:spPr>
            <a:xfrm>
              <a:off x="883906" y="5459989"/>
              <a:ext cx="824644" cy="434478"/>
            </a:xfrm>
            <a:custGeom>
              <a:avLst/>
              <a:gdLst>
                <a:gd name="connsiteX0" fmla="*/ 5080 w 960120"/>
                <a:gd name="connsiteY0" fmla="*/ 96520 h 447040"/>
                <a:gd name="connsiteX1" fmla="*/ 391160 w 960120"/>
                <a:gd name="connsiteY1" fmla="*/ 218440 h 447040"/>
                <a:gd name="connsiteX2" fmla="*/ 0 w 960120"/>
                <a:gd name="connsiteY2" fmla="*/ 370840 h 447040"/>
                <a:gd name="connsiteX3" fmla="*/ 45720 w 960120"/>
                <a:gd name="connsiteY3" fmla="*/ 447040 h 447040"/>
                <a:gd name="connsiteX4" fmla="*/ 426720 w 960120"/>
                <a:gd name="connsiteY4" fmla="*/ 340360 h 447040"/>
                <a:gd name="connsiteX5" fmla="*/ 960120 w 960120"/>
                <a:gd name="connsiteY5" fmla="*/ 228600 h 447040"/>
                <a:gd name="connsiteX6" fmla="*/ 513080 w 960120"/>
                <a:gd name="connsiteY6" fmla="*/ 147320 h 447040"/>
                <a:gd name="connsiteX7" fmla="*/ 50800 w 960120"/>
                <a:gd name="connsiteY7" fmla="*/ 0 h 447040"/>
                <a:gd name="connsiteX8" fmla="*/ 5080 w 960120"/>
                <a:gd name="connsiteY8" fmla="*/ 96520 h 447040"/>
                <a:gd name="connsiteX0" fmla="*/ 5080 w 1507924"/>
                <a:gd name="connsiteY0" fmla="*/ 96520 h 447040"/>
                <a:gd name="connsiteX1" fmla="*/ 391160 w 1507924"/>
                <a:gd name="connsiteY1" fmla="*/ 218440 h 447040"/>
                <a:gd name="connsiteX2" fmla="*/ 0 w 1507924"/>
                <a:gd name="connsiteY2" fmla="*/ 370840 h 447040"/>
                <a:gd name="connsiteX3" fmla="*/ 45720 w 1507924"/>
                <a:gd name="connsiteY3" fmla="*/ 447040 h 447040"/>
                <a:gd name="connsiteX4" fmla="*/ 426720 w 1507924"/>
                <a:gd name="connsiteY4" fmla="*/ 340360 h 447040"/>
                <a:gd name="connsiteX5" fmla="*/ 1507924 w 1507924"/>
                <a:gd name="connsiteY5" fmla="*/ 310455 h 447040"/>
                <a:gd name="connsiteX6" fmla="*/ 513080 w 1507924"/>
                <a:gd name="connsiteY6" fmla="*/ 147320 h 447040"/>
                <a:gd name="connsiteX7" fmla="*/ 50800 w 1507924"/>
                <a:gd name="connsiteY7" fmla="*/ 0 h 447040"/>
                <a:gd name="connsiteX8" fmla="*/ 5080 w 1507924"/>
                <a:gd name="connsiteY8" fmla="*/ 96520 h 447040"/>
                <a:gd name="connsiteX0" fmla="*/ 5080 w 1507924"/>
                <a:gd name="connsiteY0" fmla="*/ 96520 h 447040"/>
                <a:gd name="connsiteX1" fmla="*/ 391160 w 1507924"/>
                <a:gd name="connsiteY1" fmla="*/ 218440 h 447040"/>
                <a:gd name="connsiteX2" fmla="*/ 0 w 1507924"/>
                <a:gd name="connsiteY2" fmla="*/ 370840 h 447040"/>
                <a:gd name="connsiteX3" fmla="*/ 45720 w 1507924"/>
                <a:gd name="connsiteY3" fmla="*/ 447040 h 447040"/>
                <a:gd name="connsiteX4" fmla="*/ 426720 w 1507924"/>
                <a:gd name="connsiteY4" fmla="*/ 340360 h 447040"/>
                <a:gd name="connsiteX5" fmla="*/ 1507924 w 1507924"/>
                <a:gd name="connsiteY5" fmla="*/ 310455 h 447040"/>
                <a:gd name="connsiteX6" fmla="*/ 1268673 w 1507924"/>
                <a:gd name="connsiteY6" fmla="*/ 222880 h 447040"/>
                <a:gd name="connsiteX7" fmla="*/ 50800 w 1507924"/>
                <a:gd name="connsiteY7" fmla="*/ 0 h 447040"/>
                <a:gd name="connsiteX8" fmla="*/ 5080 w 1507924"/>
                <a:gd name="connsiteY8" fmla="*/ 96520 h 447040"/>
                <a:gd name="connsiteX0" fmla="*/ 5080 w 1660855"/>
                <a:gd name="connsiteY0" fmla="*/ 96520 h 567038"/>
                <a:gd name="connsiteX1" fmla="*/ 391160 w 1660855"/>
                <a:gd name="connsiteY1" fmla="*/ 218440 h 567038"/>
                <a:gd name="connsiteX2" fmla="*/ 0 w 1660855"/>
                <a:gd name="connsiteY2" fmla="*/ 370840 h 567038"/>
                <a:gd name="connsiteX3" fmla="*/ 45720 w 1660855"/>
                <a:gd name="connsiteY3" fmla="*/ 447040 h 567038"/>
                <a:gd name="connsiteX4" fmla="*/ 1660855 w 1660855"/>
                <a:gd name="connsiteY4" fmla="*/ 567038 h 567038"/>
                <a:gd name="connsiteX5" fmla="*/ 1507924 w 1660855"/>
                <a:gd name="connsiteY5" fmla="*/ 310455 h 567038"/>
                <a:gd name="connsiteX6" fmla="*/ 1268673 w 1660855"/>
                <a:gd name="connsiteY6" fmla="*/ 222880 h 567038"/>
                <a:gd name="connsiteX7" fmla="*/ 50800 w 1660855"/>
                <a:gd name="connsiteY7" fmla="*/ 0 h 567038"/>
                <a:gd name="connsiteX8" fmla="*/ 5080 w 1660855"/>
                <a:gd name="connsiteY8" fmla="*/ 96520 h 567038"/>
                <a:gd name="connsiteX0" fmla="*/ 5080 w 1749121"/>
                <a:gd name="connsiteY0" fmla="*/ 96520 h 567038"/>
                <a:gd name="connsiteX1" fmla="*/ 391160 w 1749121"/>
                <a:gd name="connsiteY1" fmla="*/ 218440 h 567038"/>
                <a:gd name="connsiteX2" fmla="*/ 0 w 1749121"/>
                <a:gd name="connsiteY2" fmla="*/ 370840 h 567038"/>
                <a:gd name="connsiteX3" fmla="*/ 45720 w 1749121"/>
                <a:gd name="connsiteY3" fmla="*/ 447040 h 567038"/>
                <a:gd name="connsiteX4" fmla="*/ 1660855 w 1749121"/>
                <a:gd name="connsiteY4" fmla="*/ 567038 h 567038"/>
                <a:gd name="connsiteX5" fmla="*/ 1507924 w 1749121"/>
                <a:gd name="connsiteY5" fmla="*/ 310455 h 567038"/>
                <a:gd name="connsiteX6" fmla="*/ 1268673 w 1749121"/>
                <a:gd name="connsiteY6" fmla="*/ 222880 h 567038"/>
                <a:gd name="connsiteX7" fmla="*/ 50800 w 1749121"/>
                <a:gd name="connsiteY7" fmla="*/ 0 h 567038"/>
                <a:gd name="connsiteX8" fmla="*/ 5080 w 1749121"/>
                <a:gd name="connsiteY8" fmla="*/ 96520 h 567038"/>
                <a:gd name="connsiteX0" fmla="*/ 5080 w 1669422"/>
                <a:gd name="connsiteY0" fmla="*/ 96520 h 692970"/>
                <a:gd name="connsiteX1" fmla="*/ 391160 w 1669422"/>
                <a:gd name="connsiteY1" fmla="*/ 218440 h 692970"/>
                <a:gd name="connsiteX2" fmla="*/ 0 w 1669422"/>
                <a:gd name="connsiteY2" fmla="*/ 370840 h 692970"/>
                <a:gd name="connsiteX3" fmla="*/ 45720 w 1669422"/>
                <a:gd name="connsiteY3" fmla="*/ 447040 h 692970"/>
                <a:gd name="connsiteX4" fmla="*/ 1560109 w 1669422"/>
                <a:gd name="connsiteY4" fmla="*/ 692970 h 692970"/>
                <a:gd name="connsiteX5" fmla="*/ 1507924 w 1669422"/>
                <a:gd name="connsiteY5" fmla="*/ 310455 h 692970"/>
                <a:gd name="connsiteX6" fmla="*/ 1268673 w 1669422"/>
                <a:gd name="connsiteY6" fmla="*/ 222880 h 692970"/>
                <a:gd name="connsiteX7" fmla="*/ 50800 w 1669422"/>
                <a:gd name="connsiteY7" fmla="*/ 0 h 692970"/>
                <a:gd name="connsiteX8" fmla="*/ 5080 w 1669422"/>
                <a:gd name="connsiteY8" fmla="*/ 96520 h 692970"/>
                <a:gd name="connsiteX0" fmla="*/ 5080 w 1669422"/>
                <a:gd name="connsiteY0" fmla="*/ 96520 h 692970"/>
                <a:gd name="connsiteX1" fmla="*/ 391160 w 1669422"/>
                <a:gd name="connsiteY1" fmla="*/ 218440 h 692970"/>
                <a:gd name="connsiteX2" fmla="*/ 0 w 1669422"/>
                <a:gd name="connsiteY2" fmla="*/ 370840 h 692970"/>
                <a:gd name="connsiteX3" fmla="*/ 45720 w 1669422"/>
                <a:gd name="connsiteY3" fmla="*/ 447040 h 692970"/>
                <a:gd name="connsiteX4" fmla="*/ 1560109 w 1669422"/>
                <a:gd name="connsiteY4" fmla="*/ 692970 h 692970"/>
                <a:gd name="connsiteX5" fmla="*/ 1507924 w 1669422"/>
                <a:gd name="connsiteY5" fmla="*/ 310455 h 692970"/>
                <a:gd name="connsiteX6" fmla="*/ 1268673 w 1669422"/>
                <a:gd name="connsiteY6" fmla="*/ 222880 h 692970"/>
                <a:gd name="connsiteX7" fmla="*/ 50800 w 1669422"/>
                <a:gd name="connsiteY7" fmla="*/ 0 h 692970"/>
                <a:gd name="connsiteX8" fmla="*/ 5080 w 1669422"/>
                <a:gd name="connsiteY8" fmla="*/ 96520 h 692970"/>
                <a:gd name="connsiteX0" fmla="*/ 5080 w 1636062"/>
                <a:gd name="connsiteY0" fmla="*/ 96520 h 692970"/>
                <a:gd name="connsiteX1" fmla="*/ 391160 w 1636062"/>
                <a:gd name="connsiteY1" fmla="*/ 218440 h 692970"/>
                <a:gd name="connsiteX2" fmla="*/ 0 w 1636062"/>
                <a:gd name="connsiteY2" fmla="*/ 370840 h 692970"/>
                <a:gd name="connsiteX3" fmla="*/ 45720 w 1636062"/>
                <a:gd name="connsiteY3" fmla="*/ 447040 h 692970"/>
                <a:gd name="connsiteX4" fmla="*/ 1560109 w 1636062"/>
                <a:gd name="connsiteY4" fmla="*/ 692970 h 692970"/>
                <a:gd name="connsiteX5" fmla="*/ 1268673 w 1636062"/>
                <a:gd name="connsiteY5" fmla="*/ 222880 h 692970"/>
                <a:gd name="connsiteX6" fmla="*/ 50800 w 1636062"/>
                <a:gd name="connsiteY6" fmla="*/ 0 h 692970"/>
                <a:gd name="connsiteX7" fmla="*/ 5080 w 1636062"/>
                <a:gd name="connsiteY7" fmla="*/ 96520 h 692970"/>
                <a:gd name="connsiteX0" fmla="*/ 5080 w 2044272"/>
                <a:gd name="connsiteY0" fmla="*/ 96520 h 1077064"/>
                <a:gd name="connsiteX1" fmla="*/ 391160 w 2044272"/>
                <a:gd name="connsiteY1" fmla="*/ 218440 h 1077064"/>
                <a:gd name="connsiteX2" fmla="*/ 0 w 2044272"/>
                <a:gd name="connsiteY2" fmla="*/ 370840 h 1077064"/>
                <a:gd name="connsiteX3" fmla="*/ 45720 w 2044272"/>
                <a:gd name="connsiteY3" fmla="*/ 447040 h 1077064"/>
                <a:gd name="connsiteX4" fmla="*/ 2007167 w 2044272"/>
                <a:gd name="connsiteY4" fmla="*/ 1077064 h 1077064"/>
                <a:gd name="connsiteX5" fmla="*/ 1268673 w 2044272"/>
                <a:gd name="connsiteY5" fmla="*/ 222880 h 1077064"/>
                <a:gd name="connsiteX6" fmla="*/ 50800 w 2044272"/>
                <a:gd name="connsiteY6" fmla="*/ 0 h 1077064"/>
                <a:gd name="connsiteX7" fmla="*/ 5080 w 2044272"/>
                <a:gd name="connsiteY7" fmla="*/ 96520 h 107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4272" h="1077064">
                  <a:moveTo>
                    <a:pt x="5080" y="96520"/>
                  </a:moveTo>
                  <a:lnTo>
                    <a:pt x="391160" y="218440"/>
                  </a:lnTo>
                  <a:lnTo>
                    <a:pt x="0" y="370840"/>
                  </a:lnTo>
                  <a:lnTo>
                    <a:pt x="45720" y="447040"/>
                  </a:lnTo>
                  <a:lnTo>
                    <a:pt x="2007167" y="1077064"/>
                  </a:lnTo>
                  <a:cubicBezTo>
                    <a:pt x="2210992" y="1039704"/>
                    <a:pt x="1520225" y="338375"/>
                    <a:pt x="1268673" y="222880"/>
                  </a:cubicBezTo>
                  <a:lnTo>
                    <a:pt x="50800" y="0"/>
                  </a:lnTo>
                  <a:lnTo>
                    <a:pt x="5080" y="9652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632A61D-F5BD-4E19-A4AB-2D61C44B1037}"/>
                </a:ext>
              </a:extLst>
            </p:cNvPr>
            <p:cNvSpPr/>
            <p:nvPr/>
          </p:nvSpPr>
          <p:spPr>
            <a:xfrm>
              <a:off x="1381868" y="6080905"/>
              <a:ext cx="315581" cy="327877"/>
            </a:xfrm>
            <a:custGeom>
              <a:avLst/>
              <a:gdLst>
                <a:gd name="connsiteX0" fmla="*/ 0 w 782320"/>
                <a:gd name="connsiteY0" fmla="*/ 284480 h 812800"/>
                <a:gd name="connsiteX1" fmla="*/ 284480 w 782320"/>
                <a:gd name="connsiteY1" fmla="*/ 238760 h 812800"/>
                <a:gd name="connsiteX2" fmla="*/ 513080 w 782320"/>
                <a:gd name="connsiteY2" fmla="*/ 60960 h 812800"/>
                <a:gd name="connsiteX3" fmla="*/ 782320 w 782320"/>
                <a:gd name="connsiteY3" fmla="*/ 0 h 812800"/>
                <a:gd name="connsiteX4" fmla="*/ 619760 w 782320"/>
                <a:gd name="connsiteY4" fmla="*/ 396240 h 812800"/>
                <a:gd name="connsiteX5" fmla="*/ 716280 w 782320"/>
                <a:gd name="connsiteY5" fmla="*/ 812800 h 812800"/>
                <a:gd name="connsiteX6" fmla="*/ 523240 w 782320"/>
                <a:gd name="connsiteY6" fmla="*/ 614680 h 812800"/>
                <a:gd name="connsiteX7" fmla="*/ 533400 w 782320"/>
                <a:gd name="connsiteY7" fmla="*/ 269240 h 812800"/>
                <a:gd name="connsiteX8" fmla="*/ 50800 w 782320"/>
                <a:gd name="connsiteY8" fmla="*/ 447040 h 812800"/>
                <a:gd name="connsiteX9" fmla="*/ 0 w 782320"/>
                <a:gd name="connsiteY9" fmla="*/ 28448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320" h="812800">
                  <a:moveTo>
                    <a:pt x="0" y="284480"/>
                  </a:moveTo>
                  <a:lnTo>
                    <a:pt x="284480" y="238760"/>
                  </a:lnTo>
                  <a:lnTo>
                    <a:pt x="513080" y="60960"/>
                  </a:lnTo>
                  <a:lnTo>
                    <a:pt x="782320" y="0"/>
                  </a:lnTo>
                  <a:lnTo>
                    <a:pt x="619760" y="396240"/>
                  </a:lnTo>
                  <a:lnTo>
                    <a:pt x="716280" y="812800"/>
                  </a:lnTo>
                  <a:lnTo>
                    <a:pt x="523240" y="614680"/>
                  </a:lnTo>
                  <a:lnTo>
                    <a:pt x="533400" y="269240"/>
                  </a:lnTo>
                  <a:lnTo>
                    <a:pt x="50800" y="447040"/>
                  </a:lnTo>
                  <a:lnTo>
                    <a:pt x="0" y="28448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9DFFDF-06C2-403A-BA80-30EA323A8052}"/>
                </a:ext>
              </a:extLst>
            </p:cNvPr>
            <p:cNvSpPr/>
            <p:nvPr/>
          </p:nvSpPr>
          <p:spPr>
            <a:xfrm>
              <a:off x="2927081" y="5390315"/>
              <a:ext cx="618772" cy="614829"/>
            </a:xfrm>
            <a:custGeom>
              <a:avLst/>
              <a:gdLst>
                <a:gd name="connsiteX0" fmla="*/ 0 w 1046480"/>
                <a:gd name="connsiteY0" fmla="*/ 111760 h 711200"/>
                <a:gd name="connsiteX1" fmla="*/ 284480 w 1046480"/>
                <a:gd name="connsiteY1" fmla="*/ 548640 h 711200"/>
                <a:gd name="connsiteX2" fmla="*/ 401320 w 1046480"/>
                <a:gd name="connsiteY2" fmla="*/ 711200 h 711200"/>
                <a:gd name="connsiteX3" fmla="*/ 695960 w 1046480"/>
                <a:gd name="connsiteY3" fmla="*/ 645160 h 711200"/>
                <a:gd name="connsiteX4" fmla="*/ 1046480 w 1046480"/>
                <a:gd name="connsiteY4" fmla="*/ 508000 h 711200"/>
                <a:gd name="connsiteX5" fmla="*/ 848360 w 1046480"/>
                <a:gd name="connsiteY5" fmla="*/ 452120 h 711200"/>
                <a:gd name="connsiteX6" fmla="*/ 731520 w 1046480"/>
                <a:gd name="connsiteY6" fmla="*/ 482600 h 711200"/>
                <a:gd name="connsiteX7" fmla="*/ 736600 w 1046480"/>
                <a:gd name="connsiteY7" fmla="*/ 233680 h 711200"/>
                <a:gd name="connsiteX8" fmla="*/ 650240 w 1046480"/>
                <a:gd name="connsiteY8" fmla="*/ 284480 h 711200"/>
                <a:gd name="connsiteX9" fmla="*/ 502920 w 1046480"/>
                <a:gd name="connsiteY9" fmla="*/ 0 h 711200"/>
                <a:gd name="connsiteX10" fmla="*/ 350520 w 1046480"/>
                <a:gd name="connsiteY10" fmla="*/ 147320 h 711200"/>
                <a:gd name="connsiteX11" fmla="*/ 0 w 1046480"/>
                <a:gd name="connsiteY11" fmla="*/ 111760 h 711200"/>
                <a:gd name="connsiteX0" fmla="*/ 379460 w 1425940"/>
                <a:gd name="connsiteY0" fmla="*/ 111760 h 1441607"/>
                <a:gd name="connsiteX1" fmla="*/ 663940 w 1425940"/>
                <a:gd name="connsiteY1" fmla="*/ 548640 h 1441607"/>
                <a:gd name="connsiteX2" fmla="*/ 0 w 1425940"/>
                <a:gd name="connsiteY2" fmla="*/ 1441607 h 1441607"/>
                <a:gd name="connsiteX3" fmla="*/ 1075420 w 1425940"/>
                <a:gd name="connsiteY3" fmla="*/ 645160 h 1441607"/>
                <a:gd name="connsiteX4" fmla="*/ 1425940 w 1425940"/>
                <a:gd name="connsiteY4" fmla="*/ 508000 h 1441607"/>
                <a:gd name="connsiteX5" fmla="*/ 1227820 w 1425940"/>
                <a:gd name="connsiteY5" fmla="*/ 452120 h 1441607"/>
                <a:gd name="connsiteX6" fmla="*/ 1110980 w 1425940"/>
                <a:gd name="connsiteY6" fmla="*/ 482600 h 1441607"/>
                <a:gd name="connsiteX7" fmla="*/ 1116060 w 1425940"/>
                <a:gd name="connsiteY7" fmla="*/ 233680 h 1441607"/>
                <a:gd name="connsiteX8" fmla="*/ 1029700 w 1425940"/>
                <a:gd name="connsiteY8" fmla="*/ 284480 h 1441607"/>
                <a:gd name="connsiteX9" fmla="*/ 882380 w 1425940"/>
                <a:gd name="connsiteY9" fmla="*/ 0 h 1441607"/>
                <a:gd name="connsiteX10" fmla="*/ 729980 w 1425940"/>
                <a:gd name="connsiteY10" fmla="*/ 147320 h 1441607"/>
                <a:gd name="connsiteX11" fmla="*/ 379460 w 1425940"/>
                <a:gd name="connsiteY11" fmla="*/ 111760 h 1441607"/>
                <a:gd name="connsiteX0" fmla="*/ 379460 w 1425940"/>
                <a:gd name="connsiteY0" fmla="*/ 111760 h 1441897"/>
                <a:gd name="connsiteX1" fmla="*/ 663940 w 1425940"/>
                <a:gd name="connsiteY1" fmla="*/ 548640 h 1441897"/>
                <a:gd name="connsiteX2" fmla="*/ 0 w 1425940"/>
                <a:gd name="connsiteY2" fmla="*/ 1441607 h 1441897"/>
                <a:gd name="connsiteX3" fmla="*/ 1075420 w 1425940"/>
                <a:gd name="connsiteY3" fmla="*/ 645160 h 1441897"/>
                <a:gd name="connsiteX4" fmla="*/ 1425940 w 1425940"/>
                <a:gd name="connsiteY4" fmla="*/ 508000 h 1441897"/>
                <a:gd name="connsiteX5" fmla="*/ 1227820 w 1425940"/>
                <a:gd name="connsiteY5" fmla="*/ 452120 h 1441897"/>
                <a:gd name="connsiteX6" fmla="*/ 1110980 w 1425940"/>
                <a:gd name="connsiteY6" fmla="*/ 482600 h 1441897"/>
                <a:gd name="connsiteX7" fmla="*/ 1116060 w 1425940"/>
                <a:gd name="connsiteY7" fmla="*/ 233680 h 1441897"/>
                <a:gd name="connsiteX8" fmla="*/ 1029700 w 1425940"/>
                <a:gd name="connsiteY8" fmla="*/ 284480 h 1441897"/>
                <a:gd name="connsiteX9" fmla="*/ 882380 w 1425940"/>
                <a:gd name="connsiteY9" fmla="*/ 0 h 1441897"/>
                <a:gd name="connsiteX10" fmla="*/ 729980 w 1425940"/>
                <a:gd name="connsiteY10" fmla="*/ 147320 h 1441897"/>
                <a:gd name="connsiteX11" fmla="*/ 379460 w 1425940"/>
                <a:gd name="connsiteY11" fmla="*/ 111760 h 1441897"/>
                <a:gd name="connsiteX0" fmla="*/ 379460 w 1425940"/>
                <a:gd name="connsiteY0" fmla="*/ 111760 h 1442004"/>
                <a:gd name="connsiteX1" fmla="*/ 663940 w 1425940"/>
                <a:gd name="connsiteY1" fmla="*/ 548640 h 1442004"/>
                <a:gd name="connsiteX2" fmla="*/ 0 w 1425940"/>
                <a:gd name="connsiteY2" fmla="*/ 1441607 h 1442004"/>
                <a:gd name="connsiteX3" fmla="*/ 853464 w 1425940"/>
                <a:gd name="connsiteY3" fmla="*/ 824613 h 1442004"/>
                <a:gd name="connsiteX4" fmla="*/ 1425940 w 1425940"/>
                <a:gd name="connsiteY4" fmla="*/ 508000 h 1442004"/>
                <a:gd name="connsiteX5" fmla="*/ 1227820 w 1425940"/>
                <a:gd name="connsiteY5" fmla="*/ 452120 h 1442004"/>
                <a:gd name="connsiteX6" fmla="*/ 1110980 w 1425940"/>
                <a:gd name="connsiteY6" fmla="*/ 482600 h 1442004"/>
                <a:gd name="connsiteX7" fmla="*/ 1116060 w 1425940"/>
                <a:gd name="connsiteY7" fmla="*/ 233680 h 1442004"/>
                <a:gd name="connsiteX8" fmla="*/ 1029700 w 1425940"/>
                <a:gd name="connsiteY8" fmla="*/ 284480 h 1442004"/>
                <a:gd name="connsiteX9" fmla="*/ 882380 w 1425940"/>
                <a:gd name="connsiteY9" fmla="*/ 0 h 1442004"/>
                <a:gd name="connsiteX10" fmla="*/ 729980 w 1425940"/>
                <a:gd name="connsiteY10" fmla="*/ 147320 h 1442004"/>
                <a:gd name="connsiteX11" fmla="*/ 379460 w 1425940"/>
                <a:gd name="connsiteY11" fmla="*/ 111760 h 1442004"/>
                <a:gd name="connsiteX0" fmla="*/ 379460 w 1425940"/>
                <a:gd name="connsiteY0" fmla="*/ 111760 h 1442289"/>
                <a:gd name="connsiteX1" fmla="*/ 663940 w 1425940"/>
                <a:gd name="connsiteY1" fmla="*/ 548640 h 1442289"/>
                <a:gd name="connsiteX2" fmla="*/ 0 w 1425940"/>
                <a:gd name="connsiteY2" fmla="*/ 1441607 h 1442289"/>
                <a:gd name="connsiteX3" fmla="*/ 853464 w 1425940"/>
                <a:gd name="connsiteY3" fmla="*/ 824613 h 1442289"/>
                <a:gd name="connsiteX4" fmla="*/ 1425940 w 1425940"/>
                <a:gd name="connsiteY4" fmla="*/ 508000 h 1442289"/>
                <a:gd name="connsiteX5" fmla="*/ 1227820 w 1425940"/>
                <a:gd name="connsiteY5" fmla="*/ 452120 h 1442289"/>
                <a:gd name="connsiteX6" fmla="*/ 1110980 w 1425940"/>
                <a:gd name="connsiteY6" fmla="*/ 482600 h 1442289"/>
                <a:gd name="connsiteX7" fmla="*/ 1116060 w 1425940"/>
                <a:gd name="connsiteY7" fmla="*/ 233680 h 1442289"/>
                <a:gd name="connsiteX8" fmla="*/ 1029700 w 1425940"/>
                <a:gd name="connsiteY8" fmla="*/ 284480 h 1442289"/>
                <a:gd name="connsiteX9" fmla="*/ 882380 w 1425940"/>
                <a:gd name="connsiteY9" fmla="*/ 0 h 1442289"/>
                <a:gd name="connsiteX10" fmla="*/ 729980 w 1425940"/>
                <a:gd name="connsiteY10" fmla="*/ 147320 h 1442289"/>
                <a:gd name="connsiteX11" fmla="*/ 379460 w 1425940"/>
                <a:gd name="connsiteY11" fmla="*/ 111760 h 1442289"/>
                <a:gd name="connsiteX0" fmla="*/ 380603 w 1427083"/>
                <a:gd name="connsiteY0" fmla="*/ 111760 h 1442289"/>
                <a:gd name="connsiteX1" fmla="*/ 665083 w 1427083"/>
                <a:gd name="connsiteY1" fmla="*/ 548640 h 1442289"/>
                <a:gd name="connsiteX2" fmla="*/ 1143 w 1427083"/>
                <a:gd name="connsiteY2" fmla="*/ 1441607 h 1442289"/>
                <a:gd name="connsiteX3" fmla="*/ 854607 w 1427083"/>
                <a:gd name="connsiteY3" fmla="*/ 824613 h 1442289"/>
                <a:gd name="connsiteX4" fmla="*/ 1427083 w 1427083"/>
                <a:gd name="connsiteY4" fmla="*/ 508000 h 1442289"/>
                <a:gd name="connsiteX5" fmla="*/ 1228963 w 1427083"/>
                <a:gd name="connsiteY5" fmla="*/ 452120 h 1442289"/>
                <a:gd name="connsiteX6" fmla="*/ 1112123 w 1427083"/>
                <a:gd name="connsiteY6" fmla="*/ 482600 h 1442289"/>
                <a:gd name="connsiteX7" fmla="*/ 1117203 w 1427083"/>
                <a:gd name="connsiteY7" fmla="*/ 233680 h 1442289"/>
                <a:gd name="connsiteX8" fmla="*/ 1030843 w 1427083"/>
                <a:gd name="connsiteY8" fmla="*/ 284480 h 1442289"/>
                <a:gd name="connsiteX9" fmla="*/ 883523 w 1427083"/>
                <a:gd name="connsiteY9" fmla="*/ 0 h 1442289"/>
                <a:gd name="connsiteX10" fmla="*/ 731123 w 1427083"/>
                <a:gd name="connsiteY10" fmla="*/ 147320 h 1442289"/>
                <a:gd name="connsiteX11" fmla="*/ 380603 w 1427083"/>
                <a:gd name="connsiteY11" fmla="*/ 111760 h 1442289"/>
                <a:gd name="connsiteX0" fmla="*/ 380603 w 1427083"/>
                <a:gd name="connsiteY0" fmla="*/ 111760 h 1442289"/>
                <a:gd name="connsiteX1" fmla="*/ 665083 w 1427083"/>
                <a:gd name="connsiteY1" fmla="*/ 548640 h 1442289"/>
                <a:gd name="connsiteX2" fmla="*/ 1143 w 1427083"/>
                <a:gd name="connsiteY2" fmla="*/ 1441607 h 1442289"/>
                <a:gd name="connsiteX3" fmla="*/ 854607 w 1427083"/>
                <a:gd name="connsiteY3" fmla="*/ 824613 h 1442289"/>
                <a:gd name="connsiteX4" fmla="*/ 1427083 w 1427083"/>
                <a:gd name="connsiteY4" fmla="*/ 508000 h 1442289"/>
                <a:gd name="connsiteX5" fmla="*/ 1228963 w 1427083"/>
                <a:gd name="connsiteY5" fmla="*/ 452120 h 1442289"/>
                <a:gd name="connsiteX6" fmla="*/ 1112123 w 1427083"/>
                <a:gd name="connsiteY6" fmla="*/ 482600 h 1442289"/>
                <a:gd name="connsiteX7" fmla="*/ 1117203 w 1427083"/>
                <a:gd name="connsiteY7" fmla="*/ 233680 h 1442289"/>
                <a:gd name="connsiteX8" fmla="*/ 1030843 w 1427083"/>
                <a:gd name="connsiteY8" fmla="*/ 284480 h 1442289"/>
                <a:gd name="connsiteX9" fmla="*/ 883523 w 1427083"/>
                <a:gd name="connsiteY9" fmla="*/ 0 h 1442289"/>
                <a:gd name="connsiteX10" fmla="*/ 731123 w 1427083"/>
                <a:gd name="connsiteY10" fmla="*/ 147320 h 1442289"/>
                <a:gd name="connsiteX11" fmla="*/ 380603 w 1427083"/>
                <a:gd name="connsiteY11" fmla="*/ 111760 h 1442289"/>
                <a:gd name="connsiteX0" fmla="*/ 380655 w 1427135"/>
                <a:gd name="connsiteY0" fmla="*/ 111760 h 1442289"/>
                <a:gd name="connsiteX1" fmla="*/ 636801 w 1427135"/>
                <a:gd name="connsiteY1" fmla="*/ 600588 h 1442289"/>
                <a:gd name="connsiteX2" fmla="*/ 1195 w 1427135"/>
                <a:gd name="connsiteY2" fmla="*/ 1441607 h 1442289"/>
                <a:gd name="connsiteX3" fmla="*/ 854659 w 1427135"/>
                <a:gd name="connsiteY3" fmla="*/ 824613 h 1442289"/>
                <a:gd name="connsiteX4" fmla="*/ 1427135 w 1427135"/>
                <a:gd name="connsiteY4" fmla="*/ 508000 h 1442289"/>
                <a:gd name="connsiteX5" fmla="*/ 1229015 w 1427135"/>
                <a:gd name="connsiteY5" fmla="*/ 452120 h 1442289"/>
                <a:gd name="connsiteX6" fmla="*/ 1112175 w 1427135"/>
                <a:gd name="connsiteY6" fmla="*/ 482600 h 1442289"/>
                <a:gd name="connsiteX7" fmla="*/ 1117255 w 1427135"/>
                <a:gd name="connsiteY7" fmla="*/ 233680 h 1442289"/>
                <a:gd name="connsiteX8" fmla="*/ 1030895 w 1427135"/>
                <a:gd name="connsiteY8" fmla="*/ 284480 h 1442289"/>
                <a:gd name="connsiteX9" fmla="*/ 883575 w 1427135"/>
                <a:gd name="connsiteY9" fmla="*/ 0 h 1442289"/>
                <a:gd name="connsiteX10" fmla="*/ 731175 w 1427135"/>
                <a:gd name="connsiteY10" fmla="*/ 147320 h 1442289"/>
                <a:gd name="connsiteX11" fmla="*/ 380655 w 1427135"/>
                <a:gd name="connsiteY11" fmla="*/ 111760 h 1442289"/>
                <a:gd name="connsiteX0" fmla="*/ 380665 w 1427145"/>
                <a:gd name="connsiteY0" fmla="*/ 111760 h 1442289"/>
                <a:gd name="connsiteX1" fmla="*/ 632088 w 1427145"/>
                <a:gd name="connsiteY1" fmla="*/ 614755 h 1442289"/>
                <a:gd name="connsiteX2" fmla="*/ 1205 w 1427145"/>
                <a:gd name="connsiteY2" fmla="*/ 1441607 h 1442289"/>
                <a:gd name="connsiteX3" fmla="*/ 854669 w 1427145"/>
                <a:gd name="connsiteY3" fmla="*/ 824613 h 1442289"/>
                <a:gd name="connsiteX4" fmla="*/ 1427145 w 1427145"/>
                <a:gd name="connsiteY4" fmla="*/ 508000 h 1442289"/>
                <a:gd name="connsiteX5" fmla="*/ 1229025 w 1427145"/>
                <a:gd name="connsiteY5" fmla="*/ 452120 h 1442289"/>
                <a:gd name="connsiteX6" fmla="*/ 1112185 w 1427145"/>
                <a:gd name="connsiteY6" fmla="*/ 482600 h 1442289"/>
                <a:gd name="connsiteX7" fmla="*/ 1117265 w 1427145"/>
                <a:gd name="connsiteY7" fmla="*/ 233680 h 1442289"/>
                <a:gd name="connsiteX8" fmla="*/ 1030905 w 1427145"/>
                <a:gd name="connsiteY8" fmla="*/ 284480 h 1442289"/>
                <a:gd name="connsiteX9" fmla="*/ 883585 w 1427145"/>
                <a:gd name="connsiteY9" fmla="*/ 0 h 1442289"/>
                <a:gd name="connsiteX10" fmla="*/ 731185 w 1427145"/>
                <a:gd name="connsiteY10" fmla="*/ 147320 h 1442289"/>
                <a:gd name="connsiteX11" fmla="*/ 380665 w 1427145"/>
                <a:gd name="connsiteY11" fmla="*/ 111760 h 1442289"/>
                <a:gd name="connsiteX0" fmla="*/ 446680 w 1493160"/>
                <a:gd name="connsiteY0" fmla="*/ 111760 h 1305947"/>
                <a:gd name="connsiteX1" fmla="*/ 698103 w 1493160"/>
                <a:gd name="connsiteY1" fmla="*/ 614755 h 1305947"/>
                <a:gd name="connsiteX2" fmla="*/ 1105 w 1493160"/>
                <a:gd name="connsiteY2" fmla="*/ 1304656 h 1305947"/>
                <a:gd name="connsiteX3" fmla="*/ 920684 w 1493160"/>
                <a:gd name="connsiteY3" fmla="*/ 824613 h 1305947"/>
                <a:gd name="connsiteX4" fmla="*/ 1493160 w 1493160"/>
                <a:gd name="connsiteY4" fmla="*/ 508000 h 1305947"/>
                <a:gd name="connsiteX5" fmla="*/ 1295040 w 1493160"/>
                <a:gd name="connsiteY5" fmla="*/ 452120 h 1305947"/>
                <a:gd name="connsiteX6" fmla="*/ 1178200 w 1493160"/>
                <a:gd name="connsiteY6" fmla="*/ 482600 h 1305947"/>
                <a:gd name="connsiteX7" fmla="*/ 1183280 w 1493160"/>
                <a:gd name="connsiteY7" fmla="*/ 233680 h 1305947"/>
                <a:gd name="connsiteX8" fmla="*/ 1096920 w 1493160"/>
                <a:gd name="connsiteY8" fmla="*/ 284480 h 1305947"/>
                <a:gd name="connsiteX9" fmla="*/ 949600 w 1493160"/>
                <a:gd name="connsiteY9" fmla="*/ 0 h 1305947"/>
                <a:gd name="connsiteX10" fmla="*/ 797200 w 1493160"/>
                <a:gd name="connsiteY10" fmla="*/ 147320 h 1305947"/>
                <a:gd name="connsiteX11" fmla="*/ 446680 w 1493160"/>
                <a:gd name="connsiteY11" fmla="*/ 111760 h 1305947"/>
                <a:gd name="connsiteX0" fmla="*/ 446680 w 1493160"/>
                <a:gd name="connsiteY0" fmla="*/ 111760 h 1459054"/>
                <a:gd name="connsiteX1" fmla="*/ 698103 w 1493160"/>
                <a:gd name="connsiteY1" fmla="*/ 614755 h 1459054"/>
                <a:gd name="connsiteX2" fmla="*/ 1105 w 1493160"/>
                <a:gd name="connsiteY2" fmla="*/ 1304656 h 1459054"/>
                <a:gd name="connsiteX3" fmla="*/ 920684 w 1493160"/>
                <a:gd name="connsiteY3" fmla="*/ 824613 h 1459054"/>
                <a:gd name="connsiteX4" fmla="*/ 1493160 w 1493160"/>
                <a:gd name="connsiteY4" fmla="*/ 508000 h 1459054"/>
                <a:gd name="connsiteX5" fmla="*/ 1295040 w 1493160"/>
                <a:gd name="connsiteY5" fmla="*/ 452120 h 1459054"/>
                <a:gd name="connsiteX6" fmla="*/ 1178200 w 1493160"/>
                <a:gd name="connsiteY6" fmla="*/ 482600 h 1459054"/>
                <a:gd name="connsiteX7" fmla="*/ 1183280 w 1493160"/>
                <a:gd name="connsiteY7" fmla="*/ 233680 h 1459054"/>
                <a:gd name="connsiteX8" fmla="*/ 1096920 w 1493160"/>
                <a:gd name="connsiteY8" fmla="*/ 284480 h 1459054"/>
                <a:gd name="connsiteX9" fmla="*/ 949600 w 1493160"/>
                <a:gd name="connsiteY9" fmla="*/ 0 h 1459054"/>
                <a:gd name="connsiteX10" fmla="*/ 797200 w 1493160"/>
                <a:gd name="connsiteY10" fmla="*/ 147320 h 1459054"/>
                <a:gd name="connsiteX11" fmla="*/ 446680 w 1493160"/>
                <a:gd name="connsiteY11" fmla="*/ 111760 h 1459054"/>
                <a:gd name="connsiteX0" fmla="*/ 423102 w 1469582"/>
                <a:gd name="connsiteY0" fmla="*/ 111760 h 1451203"/>
                <a:gd name="connsiteX1" fmla="*/ 674525 w 1469582"/>
                <a:gd name="connsiteY1" fmla="*/ 614755 h 1451203"/>
                <a:gd name="connsiteX2" fmla="*/ 1140 w 1469582"/>
                <a:gd name="connsiteY2" fmla="*/ 1295211 h 1451203"/>
                <a:gd name="connsiteX3" fmla="*/ 897106 w 1469582"/>
                <a:gd name="connsiteY3" fmla="*/ 824613 h 1451203"/>
                <a:gd name="connsiteX4" fmla="*/ 1469582 w 1469582"/>
                <a:gd name="connsiteY4" fmla="*/ 508000 h 1451203"/>
                <a:gd name="connsiteX5" fmla="*/ 1271462 w 1469582"/>
                <a:gd name="connsiteY5" fmla="*/ 452120 h 1451203"/>
                <a:gd name="connsiteX6" fmla="*/ 1154622 w 1469582"/>
                <a:gd name="connsiteY6" fmla="*/ 482600 h 1451203"/>
                <a:gd name="connsiteX7" fmla="*/ 1159702 w 1469582"/>
                <a:gd name="connsiteY7" fmla="*/ 233680 h 1451203"/>
                <a:gd name="connsiteX8" fmla="*/ 1073342 w 1469582"/>
                <a:gd name="connsiteY8" fmla="*/ 284480 h 1451203"/>
                <a:gd name="connsiteX9" fmla="*/ 926022 w 1469582"/>
                <a:gd name="connsiteY9" fmla="*/ 0 h 1451203"/>
                <a:gd name="connsiteX10" fmla="*/ 773622 w 1469582"/>
                <a:gd name="connsiteY10" fmla="*/ 147320 h 1451203"/>
                <a:gd name="connsiteX11" fmla="*/ 423102 w 1469582"/>
                <a:gd name="connsiteY11" fmla="*/ 111760 h 1451203"/>
                <a:gd name="connsiteX0" fmla="*/ 423102 w 1469582"/>
                <a:gd name="connsiteY0" fmla="*/ 111760 h 1477584"/>
                <a:gd name="connsiteX1" fmla="*/ 674525 w 1469582"/>
                <a:gd name="connsiteY1" fmla="*/ 614755 h 1477584"/>
                <a:gd name="connsiteX2" fmla="*/ 1140 w 1469582"/>
                <a:gd name="connsiteY2" fmla="*/ 1295211 h 1477584"/>
                <a:gd name="connsiteX3" fmla="*/ 897106 w 1469582"/>
                <a:gd name="connsiteY3" fmla="*/ 824613 h 1477584"/>
                <a:gd name="connsiteX4" fmla="*/ 1469582 w 1469582"/>
                <a:gd name="connsiteY4" fmla="*/ 508000 h 1477584"/>
                <a:gd name="connsiteX5" fmla="*/ 1271462 w 1469582"/>
                <a:gd name="connsiteY5" fmla="*/ 452120 h 1477584"/>
                <a:gd name="connsiteX6" fmla="*/ 1154622 w 1469582"/>
                <a:gd name="connsiteY6" fmla="*/ 482600 h 1477584"/>
                <a:gd name="connsiteX7" fmla="*/ 1159702 w 1469582"/>
                <a:gd name="connsiteY7" fmla="*/ 233680 h 1477584"/>
                <a:gd name="connsiteX8" fmla="*/ 1073342 w 1469582"/>
                <a:gd name="connsiteY8" fmla="*/ 284480 h 1477584"/>
                <a:gd name="connsiteX9" fmla="*/ 926022 w 1469582"/>
                <a:gd name="connsiteY9" fmla="*/ 0 h 1477584"/>
                <a:gd name="connsiteX10" fmla="*/ 773622 w 1469582"/>
                <a:gd name="connsiteY10" fmla="*/ 147320 h 1477584"/>
                <a:gd name="connsiteX11" fmla="*/ 423102 w 1469582"/>
                <a:gd name="connsiteY11" fmla="*/ 111760 h 1477584"/>
                <a:gd name="connsiteX0" fmla="*/ 423102 w 1469582"/>
                <a:gd name="connsiteY0" fmla="*/ 111760 h 1512017"/>
                <a:gd name="connsiteX1" fmla="*/ 674525 w 1469582"/>
                <a:gd name="connsiteY1" fmla="*/ 614755 h 1512017"/>
                <a:gd name="connsiteX2" fmla="*/ 1140 w 1469582"/>
                <a:gd name="connsiteY2" fmla="*/ 1295211 h 1512017"/>
                <a:gd name="connsiteX3" fmla="*/ 793212 w 1469582"/>
                <a:gd name="connsiteY3" fmla="*/ 989899 h 1512017"/>
                <a:gd name="connsiteX4" fmla="*/ 1469582 w 1469582"/>
                <a:gd name="connsiteY4" fmla="*/ 508000 h 1512017"/>
                <a:gd name="connsiteX5" fmla="*/ 1271462 w 1469582"/>
                <a:gd name="connsiteY5" fmla="*/ 452120 h 1512017"/>
                <a:gd name="connsiteX6" fmla="*/ 1154622 w 1469582"/>
                <a:gd name="connsiteY6" fmla="*/ 482600 h 1512017"/>
                <a:gd name="connsiteX7" fmla="*/ 1159702 w 1469582"/>
                <a:gd name="connsiteY7" fmla="*/ 233680 h 1512017"/>
                <a:gd name="connsiteX8" fmla="*/ 1073342 w 1469582"/>
                <a:gd name="connsiteY8" fmla="*/ 284480 h 1512017"/>
                <a:gd name="connsiteX9" fmla="*/ 926022 w 1469582"/>
                <a:gd name="connsiteY9" fmla="*/ 0 h 1512017"/>
                <a:gd name="connsiteX10" fmla="*/ 773622 w 1469582"/>
                <a:gd name="connsiteY10" fmla="*/ 147320 h 1512017"/>
                <a:gd name="connsiteX11" fmla="*/ 423102 w 1469582"/>
                <a:gd name="connsiteY11" fmla="*/ 111760 h 1512017"/>
                <a:gd name="connsiteX0" fmla="*/ 423102 w 1469582"/>
                <a:gd name="connsiteY0" fmla="*/ 111760 h 1512017"/>
                <a:gd name="connsiteX1" fmla="*/ 674525 w 1469582"/>
                <a:gd name="connsiteY1" fmla="*/ 614755 h 1512017"/>
                <a:gd name="connsiteX2" fmla="*/ 1140 w 1469582"/>
                <a:gd name="connsiteY2" fmla="*/ 1295211 h 1512017"/>
                <a:gd name="connsiteX3" fmla="*/ 793212 w 1469582"/>
                <a:gd name="connsiteY3" fmla="*/ 989899 h 1512017"/>
                <a:gd name="connsiteX4" fmla="*/ 1469582 w 1469582"/>
                <a:gd name="connsiteY4" fmla="*/ 508000 h 1512017"/>
                <a:gd name="connsiteX5" fmla="*/ 1356466 w 1469582"/>
                <a:gd name="connsiteY5" fmla="*/ 419062 h 1512017"/>
                <a:gd name="connsiteX6" fmla="*/ 1154622 w 1469582"/>
                <a:gd name="connsiteY6" fmla="*/ 482600 h 1512017"/>
                <a:gd name="connsiteX7" fmla="*/ 1159702 w 1469582"/>
                <a:gd name="connsiteY7" fmla="*/ 233680 h 1512017"/>
                <a:gd name="connsiteX8" fmla="*/ 1073342 w 1469582"/>
                <a:gd name="connsiteY8" fmla="*/ 284480 h 1512017"/>
                <a:gd name="connsiteX9" fmla="*/ 926022 w 1469582"/>
                <a:gd name="connsiteY9" fmla="*/ 0 h 1512017"/>
                <a:gd name="connsiteX10" fmla="*/ 773622 w 1469582"/>
                <a:gd name="connsiteY10" fmla="*/ 147320 h 1512017"/>
                <a:gd name="connsiteX11" fmla="*/ 423102 w 1469582"/>
                <a:gd name="connsiteY11" fmla="*/ 111760 h 1512017"/>
                <a:gd name="connsiteX0" fmla="*/ 408244 w 1454724"/>
                <a:gd name="connsiteY0" fmla="*/ 111760 h 1491915"/>
                <a:gd name="connsiteX1" fmla="*/ 659667 w 1454724"/>
                <a:gd name="connsiteY1" fmla="*/ 614755 h 1491915"/>
                <a:gd name="connsiteX2" fmla="*/ 1163 w 1454724"/>
                <a:gd name="connsiteY2" fmla="*/ 1268425 h 1491915"/>
                <a:gd name="connsiteX3" fmla="*/ 778354 w 1454724"/>
                <a:gd name="connsiteY3" fmla="*/ 989899 h 1491915"/>
                <a:gd name="connsiteX4" fmla="*/ 1454724 w 1454724"/>
                <a:gd name="connsiteY4" fmla="*/ 508000 h 1491915"/>
                <a:gd name="connsiteX5" fmla="*/ 1341608 w 1454724"/>
                <a:gd name="connsiteY5" fmla="*/ 419062 h 1491915"/>
                <a:gd name="connsiteX6" fmla="*/ 1139764 w 1454724"/>
                <a:gd name="connsiteY6" fmla="*/ 482600 h 1491915"/>
                <a:gd name="connsiteX7" fmla="*/ 1144844 w 1454724"/>
                <a:gd name="connsiteY7" fmla="*/ 233680 h 1491915"/>
                <a:gd name="connsiteX8" fmla="*/ 1058484 w 1454724"/>
                <a:gd name="connsiteY8" fmla="*/ 284480 h 1491915"/>
                <a:gd name="connsiteX9" fmla="*/ 911164 w 1454724"/>
                <a:gd name="connsiteY9" fmla="*/ 0 h 1491915"/>
                <a:gd name="connsiteX10" fmla="*/ 758764 w 1454724"/>
                <a:gd name="connsiteY10" fmla="*/ 147320 h 1491915"/>
                <a:gd name="connsiteX11" fmla="*/ 408244 w 1454724"/>
                <a:gd name="connsiteY11" fmla="*/ 111760 h 1491915"/>
                <a:gd name="connsiteX0" fmla="*/ 417158 w 1463638"/>
                <a:gd name="connsiteY0" fmla="*/ 111760 h 1476531"/>
                <a:gd name="connsiteX1" fmla="*/ 668581 w 1463638"/>
                <a:gd name="connsiteY1" fmla="*/ 614755 h 1476531"/>
                <a:gd name="connsiteX2" fmla="*/ 1148 w 1463638"/>
                <a:gd name="connsiteY2" fmla="*/ 1247591 h 1476531"/>
                <a:gd name="connsiteX3" fmla="*/ 787268 w 1463638"/>
                <a:gd name="connsiteY3" fmla="*/ 989899 h 1476531"/>
                <a:gd name="connsiteX4" fmla="*/ 1463638 w 1463638"/>
                <a:gd name="connsiteY4" fmla="*/ 508000 h 1476531"/>
                <a:gd name="connsiteX5" fmla="*/ 1350522 w 1463638"/>
                <a:gd name="connsiteY5" fmla="*/ 419062 h 1476531"/>
                <a:gd name="connsiteX6" fmla="*/ 1148678 w 1463638"/>
                <a:gd name="connsiteY6" fmla="*/ 482600 h 1476531"/>
                <a:gd name="connsiteX7" fmla="*/ 1153758 w 1463638"/>
                <a:gd name="connsiteY7" fmla="*/ 233680 h 1476531"/>
                <a:gd name="connsiteX8" fmla="*/ 1067398 w 1463638"/>
                <a:gd name="connsiteY8" fmla="*/ 284480 h 1476531"/>
                <a:gd name="connsiteX9" fmla="*/ 920078 w 1463638"/>
                <a:gd name="connsiteY9" fmla="*/ 0 h 1476531"/>
                <a:gd name="connsiteX10" fmla="*/ 767678 w 1463638"/>
                <a:gd name="connsiteY10" fmla="*/ 147320 h 1476531"/>
                <a:gd name="connsiteX11" fmla="*/ 417158 w 1463638"/>
                <a:gd name="connsiteY11" fmla="*/ 111760 h 1476531"/>
                <a:gd name="connsiteX0" fmla="*/ 506640 w 1553120"/>
                <a:gd name="connsiteY0" fmla="*/ 111760 h 1332650"/>
                <a:gd name="connsiteX1" fmla="*/ 758063 w 1553120"/>
                <a:gd name="connsiteY1" fmla="*/ 614755 h 1332650"/>
                <a:gd name="connsiteX2" fmla="*/ 90630 w 1553120"/>
                <a:gd name="connsiteY2" fmla="*/ 1247591 h 1332650"/>
                <a:gd name="connsiteX3" fmla="*/ 91254 w 1553120"/>
                <a:gd name="connsiteY3" fmla="*/ 1298791 h 1332650"/>
                <a:gd name="connsiteX4" fmla="*/ 876750 w 1553120"/>
                <a:gd name="connsiteY4" fmla="*/ 989899 h 1332650"/>
                <a:gd name="connsiteX5" fmla="*/ 1553120 w 1553120"/>
                <a:gd name="connsiteY5" fmla="*/ 508000 h 1332650"/>
                <a:gd name="connsiteX6" fmla="*/ 1440004 w 1553120"/>
                <a:gd name="connsiteY6" fmla="*/ 419062 h 1332650"/>
                <a:gd name="connsiteX7" fmla="*/ 1238160 w 1553120"/>
                <a:gd name="connsiteY7" fmla="*/ 482600 h 1332650"/>
                <a:gd name="connsiteX8" fmla="*/ 1243240 w 1553120"/>
                <a:gd name="connsiteY8" fmla="*/ 233680 h 1332650"/>
                <a:gd name="connsiteX9" fmla="*/ 1156880 w 1553120"/>
                <a:gd name="connsiteY9" fmla="*/ 284480 h 1332650"/>
                <a:gd name="connsiteX10" fmla="*/ 1009560 w 1553120"/>
                <a:gd name="connsiteY10" fmla="*/ 0 h 1332650"/>
                <a:gd name="connsiteX11" fmla="*/ 857160 w 1553120"/>
                <a:gd name="connsiteY11" fmla="*/ 147320 h 1332650"/>
                <a:gd name="connsiteX12" fmla="*/ 506640 w 1553120"/>
                <a:gd name="connsiteY12" fmla="*/ 111760 h 1332650"/>
                <a:gd name="connsiteX0" fmla="*/ 462047 w 1508527"/>
                <a:gd name="connsiteY0" fmla="*/ 111760 h 1461726"/>
                <a:gd name="connsiteX1" fmla="*/ 713470 w 1508527"/>
                <a:gd name="connsiteY1" fmla="*/ 614755 h 1461726"/>
                <a:gd name="connsiteX2" fmla="*/ 46037 w 1508527"/>
                <a:gd name="connsiteY2" fmla="*/ 1247591 h 1461726"/>
                <a:gd name="connsiteX3" fmla="*/ 174641 w 1508527"/>
                <a:gd name="connsiteY3" fmla="*/ 1453557 h 1461726"/>
                <a:gd name="connsiteX4" fmla="*/ 832157 w 1508527"/>
                <a:gd name="connsiteY4" fmla="*/ 989899 h 1461726"/>
                <a:gd name="connsiteX5" fmla="*/ 1508527 w 1508527"/>
                <a:gd name="connsiteY5" fmla="*/ 508000 h 1461726"/>
                <a:gd name="connsiteX6" fmla="*/ 1395411 w 1508527"/>
                <a:gd name="connsiteY6" fmla="*/ 419062 h 1461726"/>
                <a:gd name="connsiteX7" fmla="*/ 1193567 w 1508527"/>
                <a:gd name="connsiteY7" fmla="*/ 482600 h 1461726"/>
                <a:gd name="connsiteX8" fmla="*/ 1198647 w 1508527"/>
                <a:gd name="connsiteY8" fmla="*/ 233680 h 1461726"/>
                <a:gd name="connsiteX9" fmla="*/ 1112287 w 1508527"/>
                <a:gd name="connsiteY9" fmla="*/ 284480 h 1461726"/>
                <a:gd name="connsiteX10" fmla="*/ 964967 w 1508527"/>
                <a:gd name="connsiteY10" fmla="*/ 0 h 1461726"/>
                <a:gd name="connsiteX11" fmla="*/ 812567 w 1508527"/>
                <a:gd name="connsiteY11" fmla="*/ 147320 h 1461726"/>
                <a:gd name="connsiteX12" fmla="*/ 462047 w 1508527"/>
                <a:gd name="connsiteY12" fmla="*/ 111760 h 1461726"/>
                <a:gd name="connsiteX0" fmla="*/ 457574 w 1504054"/>
                <a:gd name="connsiteY0" fmla="*/ 111760 h 1453557"/>
                <a:gd name="connsiteX1" fmla="*/ 708997 w 1504054"/>
                <a:gd name="connsiteY1" fmla="*/ 614755 h 1453557"/>
                <a:gd name="connsiteX2" fmla="*/ 41564 w 1504054"/>
                <a:gd name="connsiteY2" fmla="*/ 1247591 h 1453557"/>
                <a:gd name="connsiteX3" fmla="*/ 170168 w 1504054"/>
                <a:gd name="connsiteY3" fmla="*/ 1453557 h 1453557"/>
                <a:gd name="connsiteX4" fmla="*/ 827684 w 1504054"/>
                <a:gd name="connsiteY4" fmla="*/ 989899 h 1453557"/>
                <a:gd name="connsiteX5" fmla="*/ 1504054 w 1504054"/>
                <a:gd name="connsiteY5" fmla="*/ 508000 h 1453557"/>
                <a:gd name="connsiteX6" fmla="*/ 1390938 w 1504054"/>
                <a:gd name="connsiteY6" fmla="*/ 419062 h 1453557"/>
                <a:gd name="connsiteX7" fmla="*/ 1189094 w 1504054"/>
                <a:gd name="connsiteY7" fmla="*/ 482600 h 1453557"/>
                <a:gd name="connsiteX8" fmla="*/ 1194174 w 1504054"/>
                <a:gd name="connsiteY8" fmla="*/ 233680 h 1453557"/>
                <a:gd name="connsiteX9" fmla="*/ 1107814 w 1504054"/>
                <a:gd name="connsiteY9" fmla="*/ 284480 h 1453557"/>
                <a:gd name="connsiteX10" fmla="*/ 960494 w 1504054"/>
                <a:gd name="connsiteY10" fmla="*/ 0 h 1453557"/>
                <a:gd name="connsiteX11" fmla="*/ 808094 w 1504054"/>
                <a:gd name="connsiteY11" fmla="*/ 147320 h 1453557"/>
                <a:gd name="connsiteX12" fmla="*/ 457574 w 1504054"/>
                <a:gd name="connsiteY12" fmla="*/ 111760 h 1453557"/>
                <a:gd name="connsiteX0" fmla="*/ 457574 w 1504054"/>
                <a:gd name="connsiteY0" fmla="*/ 111760 h 1453557"/>
                <a:gd name="connsiteX1" fmla="*/ 708997 w 1504054"/>
                <a:gd name="connsiteY1" fmla="*/ 614755 h 1453557"/>
                <a:gd name="connsiteX2" fmla="*/ 41564 w 1504054"/>
                <a:gd name="connsiteY2" fmla="*/ 1247591 h 1453557"/>
                <a:gd name="connsiteX3" fmla="*/ 170168 w 1504054"/>
                <a:gd name="connsiteY3" fmla="*/ 1453557 h 1453557"/>
                <a:gd name="connsiteX4" fmla="*/ 827684 w 1504054"/>
                <a:gd name="connsiteY4" fmla="*/ 989899 h 1453557"/>
                <a:gd name="connsiteX5" fmla="*/ 1504054 w 1504054"/>
                <a:gd name="connsiteY5" fmla="*/ 508000 h 1453557"/>
                <a:gd name="connsiteX6" fmla="*/ 1390938 w 1504054"/>
                <a:gd name="connsiteY6" fmla="*/ 419062 h 1453557"/>
                <a:gd name="connsiteX7" fmla="*/ 1189094 w 1504054"/>
                <a:gd name="connsiteY7" fmla="*/ 482600 h 1453557"/>
                <a:gd name="connsiteX8" fmla="*/ 1194174 w 1504054"/>
                <a:gd name="connsiteY8" fmla="*/ 233680 h 1453557"/>
                <a:gd name="connsiteX9" fmla="*/ 1107814 w 1504054"/>
                <a:gd name="connsiteY9" fmla="*/ 284480 h 1453557"/>
                <a:gd name="connsiteX10" fmla="*/ 960494 w 1504054"/>
                <a:gd name="connsiteY10" fmla="*/ 0 h 1453557"/>
                <a:gd name="connsiteX11" fmla="*/ 808094 w 1504054"/>
                <a:gd name="connsiteY11" fmla="*/ 147320 h 1453557"/>
                <a:gd name="connsiteX12" fmla="*/ 457574 w 1504054"/>
                <a:gd name="connsiteY12" fmla="*/ 111760 h 1453557"/>
                <a:gd name="connsiteX0" fmla="*/ 440561 w 1487041"/>
                <a:gd name="connsiteY0" fmla="*/ 111760 h 1453557"/>
                <a:gd name="connsiteX1" fmla="*/ 691984 w 1487041"/>
                <a:gd name="connsiteY1" fmla="*/ 614755 h 1453557"/>
                <a:gd name="connsiteX2" fmla="*/ 24551 w 1487041"/>
                <a:gd name="connsiteY2" fmla="*/ 1247591 h 1453557"/>
                <a:gd name="connsiteX3" fmla="*/ 313873 w 1487041"/>
                <a:gd name="connsiteY3" fmla="*/ 1453557 h 1453557"/>
                <a:gd name="connsiteX4" fmla="*/ 810671 w 1487041"/>
                <a:gd name="connsiteY4" fmla="*/ 989899 h 1453557"/>
                <a:gd name="connsiteX5" fmla="*/ 1487041 w 1487041"/>
                <a:gd name="connsiteY5" fmla="*/ 508000 h 1453557"/>
                <a:gd name="connsiteX6" fmla="*/ 1373925 w 1487041"/>
                <a:gd name="connsiteY6" fmla="*/ 419062 h 1453557"/>
                <a:gd name="connsiteX7" fmla="*/ 1172081 w 1487041"/>
                <a:gd name="connsiteY7" fmla="*/ 482600 h 1453557"/>
                <a:gd name="connsiteX8" fmla="*/ 1177161 w 1487041"/>
                <a:gd name="connsiteY8" fmla="*/ 233680 h 1453557"/>
                <a:gd name="connsiteX9" fmla="*/ 1090801 w 1487041"/>
                <a:gd name="connsiteY9" fmla="*/ 284480 h 1453557"/>
                <a:gd name="connsiteX10" fmla="*/ 943481 w 1487041"/>
                <a:gd name="connsiteY10" fmla="*/ 0 h 1453557"/>
                <a:gd name="connsiteX11" fmla="*/ 791081 w 1487041"/>
                <a:gd name="connsiteY11" fmla="*/ 147320 h 1453557"/>
                <a:gd name="connsiteX12" fmla="*/ 440561 w 1487041"/>
                <a:gd name="connsiteY12" fmla="*/ 111760 h 1453557"/>
                <a:gd name="connsiteX0" fmla="*/ 450126 w 1496606"/>
                <a:gd name="connsiteY0" fmla="*/ 111760 h 1465420"/>
                <a:gd name="connsiteX1" fmla="*/ 701549 w 1496606"/>
                <a:gd name="connsiteY1" fmla="*/ 614755 h 1465420"/>
                <a:gd name="connsiteX2" fmla="*/ 34116 w 1496606"/>
                <a:gd name="connsiteY2" fmla="*/ 1247591 h 1465420"/>
                <a:gd name="connsiteX3" fmla="*/ 323438 w 1496606"/>
                <a:gd name="connsiteY3" fmla="*/ 1453557 h 1465420"/>
                <a:gd name="connsiteX4" fmla="*/ 820236 w 1496606"/>
                <a:gd name="connsiteY4" fmla="*/ 989899 h 1465420"/>
                <a:gd name="connsiteX5" fmla="*/ 1496606 w 1496606"/>
                <a:gd name="connsiteY5" fmla="*/ 508000 h 1465420"/>
                <a:gd name="connsiteX6" fmla="*/ 1383490 w 1496606"/>
                <a:gd name="connsiteY6" fmla="*/ 419062 h 1465420"/>
                <a:gd name="connsiteX7" fmla="*/ 1181646 w 1496606"/>
                <a:gd name="connsiteY7" fmla="*/ 482600 h 1465420"/>
                <a:gd name="connsiteX8" fmla="*/ 1186726 w 1496606"/>
                <a:gd name="connsiteY8" fmla="*/ 233680 h 1465420"/>
                <a:gd name="connsiteX9" fmla="*/ 1100366 w 1496606"/>
                <a:gd name="connsiteY9" fmla="*/ 284480 h 1465420"/>
                <a:gd name="connsiteX10" fmla="*/ 953046 w 1496606"/>
                <a:gd name="connsiteY10" fmla="*/ 0 h 1465420"/>
                <a:gd name="connsiteX11" fmla="*/ 800646 w 1496606"/>
                <a:gd name="connsiteY11" fmla="*/ 147320 h 1465420"/>
                <a:gd name="connsiteX12" fmla="*/ 450126 w 1496606"/>
                <a:gd name="connsiteY12" fmla="*/ 111760 h 1465420"/>
                <a:gd name="connsiteX0" fmla="*/ 416010 w 1462490"/>
                <a:gd name="connsiteY0" fmla="*/ 111760 h 1468267"/>
                <a:gd name="connsiteX1" fmla="*/ 667433 w 1462490"/>
                <a:gd name="connsiteY1" fmla="*/ 614755 h 1468267"/>
                <a:gd name="connsiteX2" fmla="*/ 0 w 1462490"/>
                <a:gd name="connsiteY2" fmla="*/ 1247591 h 1468267"/>
                <a:gd name="connsiteX3" fmla="*/ 289322 w 1462490"/>
                <a:gd name="connsiteY3" fmla="*/ 1453557 h 1468267"/>
                <a:gd name="connsiteX4" fmla="*/ 786120 w 1462490"/>
                <a:gd name="connsiteY4" fmla="*/ 989899 h 1468267"/>
                <a:gd name="connsiteX5" fmla="*/ 1462490 w 1462490"/>
                <a:gd name="connsiteY5" fmla="*/ 508000 h 1468267"/>
                <a:gd name="connsiteX6" fmla="*/ 1349374 w 1462490"/>
                <a:gd name="connsiteY6" fmla="*/ 419062 h 1468267"/>
                <a:gd name="connsiteX7" fmla="*/ 1147530 w 1462490"/>
                <a:gd name="connsiteY7" fmla="*/ 482600 h 1468267"/>
                <a:gd name="connsiteX8" fmla="*/ 1152610 w 1462490"/>
                <a:gd name="connsiteY8" fmla="*/ 233680 h 1468267"/>
                <a:gd name="connsiteX9" fmla="*/ 1066250 w 1462490"/>
                <a:gd name="connsiteY9" fmla="*/ 284480 h 1468267"/>
                <a:gd name="connsiteX10" fmla="*/ 918930 w 1462490"/>
                <a:gd name="connsiteY10" fmla="*/ 0 h 1468267"/>
                <a:gd name="connsiteX11" fmla="*/ 766530 w 1462490"/>
                <a:gd name="connsiteY11" fmla="*/ 147320 h 1468267"/>
                <a:gd name="connsiteX12" fmla="*/ 416010 w 1462490"/>
                <a:gd name="connsiteY12" fmla="*/ 111760 h 1468267"/>
                <a:gd name="connsiteX0" fmla="*/ 472559 w 1519039"/>
                <a:gd name="connsiteY0" fmla="*/ 111760 h 1471381"/>
                <a:gd name="connsiteX1" fmla="*/ 723982 w 1519039"/>
                <a:gd name="connsiteY1" fmla="*/ 614755 h 1471381"/>
                <a:gd name="connsiteX2" fmla="*/ 0 w 1519039"/>
                <a:gd name="connsiteY2" fmla="*/ 1277354 h 1471381"/>
                <a:gd name="connsiteX3" fmla="*/ 345871 w 1519039"/>
                <a:gd name="connsiteY3" fmla="*/ 1453557 h 1471381"/>
                <a:gd name="connsiteX4" fmla="*/ 842669 w 1519039"/>
                <a:gd name="connsiteY4" fmla="*/ 989899 h 1471381"/>
                <a:gd name="connsiteX5" fmla="*/ 1519039 w 1519039"/>
                <a:gd name="connsiteY5" fmla="*/ 508000 h 1471381"/>
                <a:gd name="connsiteX6" fmla="*/ 1405923 w 1519039"/>
                <a:gd name="connsiteY6" fmla="*/ 419062 h 1471381"/>
                <a:gd name="connsiteX7" fmla="*/ 1204079 w 1519039"/>
                <a:gd name="connsiteY7" fmla="*/ 482600 h 1471381"/>
                <a:gd name="connsiteX8" fmla="*/ 1209159 w 1519039"/>
                <a:gd name="connsiteY8" fmla="*/ 233680 h 1471381"/>
                <a:gd name="connsiteX9" fmla="*/ 1122799 w 1519039"/>
                <a:gd name="connsiteY9" fmla="*/ 284480 h 1471381"/>
                <a:gd name="connsiteX10" fmla="*/ 975479 w 1519039"/>
                <a:gd name="connsiteY10" fmla="*/ 0 h 1471381"/>
                <a:gd name="connsiteX11" fmla="*/ 823079 w 1519039"/>
                <a:gd name="connsiteY11" fmla="*/ 147320 h 1471381"/>
                <a:gd name="connsiteX12" fmla="*/ 472559 w 1519039"/>
                <a:gd name="connsiteY12" fmla="*/ 111760 h 1471381"/>
                <a:gd name="connsiteX0" fmla="*/ 472559 w 1519039"/>
                <a:gd name="connsiteY0" fmla="*/ 111760 h 1467963"/>
                <a:gd name="connsiteX1" fmla="*/ 723982 w 1519039"/>
                <a:gd name="connsiteY1" fmla="*/ 614755 h 1467963"/>
                <a:gd name="connsiteX2" fmla="*/ 0 w 1519039"/>
                <a:gd name="connsiteY2" fmla="*/ 1277354 h 1467963"/>
                <a:gd name="connsiteX3" fmla="*/ 345871 w 1519039"/>
                <a:gd name="connsiteY3" fmla="*/ 1453557 h 1467963"/>
                <a:gd name="connsiteX4" fmla="*/ 842669 w 1519039"/>
                <a:gd name="connsiteY4" fmla="*/ 989899 h 1467963"/>
                <a:gd name="connsiteX5" fmla="*/ 1519039 w 1519039"/>
                <a:gd name="connsiteY5" fmla="*/ 508000 h 1467963"/>
                <a:gd name="connsiteX6" fmla="*/ 1405923 w 1519039"/>
                <a:gd name="connsiteY6" fmla="*/ 419062 h 1467963"/>
                <a:gd name="connsiteX7" fmla="*/ 1204079 w 1519039"/>
                <a:gd name="connsiteY7" fmla="*/ 482600 h 1467963"/>
                <a:gd name="connsiteX8" fmla="*/ 1209159 w 1519039"/>
                <a:gd name="connsiteY8" fmla="*/ 233680 h 1467963"/>
                <a:gd name="connsiteX9" fmla="*/ 1122799 w 1519039"/>
                <a:gd name="connsiteY9" fmla="*/ 284480 h 1467963"/>
                <a:gd name="connsiteX10" fmla="*/ 975479 w 1519039"/>
                <a:gd name="connsiteY10" fmla="*/ 0 h 1467963"/>
                <a:gd name="connsiteX11" fmla="*/ 823079 w 1519039"/>
                <a:gd name="connsiteY11" fmla="*/ 147320 h 1467963"/>
                <a:gd name="connsiteX12" fmla="*/ 472559 w 1519039"/>
                <a:gd name="connsiteY12" fmla="*/ 111760 h 1467963"/>
                <a:gd name="connsiteX0" fmla="*/ 487440 w 1533920"/>
                <a:gd name="connsiteY0" fmla="*/ 111760 h 1466355"/>
                <a:gd name="connsiteX1" fmla="*/ 738863 w 1533920"/>
                <a:gd name="connsiteY1" fmla="*/ 614755 h 1466355"/>
                <a:gd name="connsiteX2" fmla="*/ 0 w 1533920"/>
                <a:gd name="connsiteY2" fmla="*/ 1256520 h 1466355"/>
                <a:gd name="connsiteX3" fmla="*/ 360752 w 1533920"/>
                <a:gd name="connsiteY3" fmla="*/ 1453557 h 1466355"/>
                <a:gd name="connsiteX4" fmla="*/ 857550 w 1533920"/>
                <a:gd name="connsiteY4" fmla="*/ 989899 h 1466355"/>
                <a:gd name="connsiteX5" fmla="*/ 1533920 w 1533920"/>
                <a:gd name="connsiteY5" fmla="*/ 508000 h 1466355"/>
                <a:gd name="connsiteX6" fmla="*/ 1420804 w 1533920"/>
                <a:gd name="connsiteY6" fmla="*/ 419062 h 1466355"/>
                <a:gd name="connsiteX7" fmla="*/ 1218960 w 1533920"/>
                <a:gd name="connsiteY7" fmla="*/ 482600 h 1466355"/>
                <a:gd name="connsiteX8" fmla="*/ 1224040 w 1533920"/>
                <a:gd name="connsiteY8" fmla="*/ 233680 h 1466355"/>
                <a:gd name="connsiteX9" fmla="*/ 1137680 w 1533920"/>
                <a:gd name="connsiteY9" fmla="*/ 284480 h 1466355"/>
                <a:gd name="connsiteX10" fmla="*/ 990360 w 1533920"/>
                <a:gd name="connsiteY10" fmla="*/ 0 h 1466355"/>
                <a:gd name="connsiteX11" fmla="*/ 837960 w 1533920"/>
                <a:gd name="connsiteY11" fmla="*/ 147320 h 1466355"/>
                <a:gd name="connsiteX12" fmla="*/ 487440 w 1533920"/>
                <a:gd name="connsiteY12" fmla="*/ 111760 h 1466355"/>
                <a:gd name="connsiteX0" fmla="*/ 487440 w 1533920"/>
                <a:gd name="connsiteY0" fmla="*/ 111760 h 1466752"/>
                <a:gd name="connsiteX1" fmla="*/ 738863 w 1533920"/>
                <a:gd name="connsiteY1" fmla="*/ 614755 h 1466752"/>
                <a:gd name="connsiteX2" fmla="*/ 0 w 1533920"/>
                <a:gd name="connsiteY2" fmla="*/ 1256520 h 1466752"/>
                <a:gd name="connsiteX3" fmla="*/ 360752 w 1533920"/>
                <a:gd name="connsiteY3" fmla="*/ 1453557 h 1466752"/>
                <a:gd name="connsiteX4" fmla="*/ 857550 w 1533920"/>
                <a:gd name="connsiteY4" fmla="*/ 989899 h 1466752"/>
                <a:gd name="connsiteX5" fmla="*/ 1533920 w 1533920"/>
                <a:gd name="connsiteY5" fmla="*/ 508000 h 1466752"/>
                <a:gd name="connsiteX6" fmla="*/ 1420804 w 1533920"/>
                <a:gd name="connsiteY6" fmla="*/ 419062 h 1466752"/>
                <a:gd name="connsiteX7" fmla="*/ 1218960 w 1533920"/>
                <a:gd name="connsiteY7" fmla="*/ 482600 h 1466752"/>
                <a:gd name="connsiteX8" fmla="*/ 1224040 w 1533920"/>
                <a:gd name="connsiteY8" fmla="*/ 233680 h 1466752"/>
                <a:gd name="connsiteX9" fmla="*/ 1137680 w 1533920"/>
                <a:gd name="connsiteY9" fmla="*/ 284480 h 1466752"/>
                <a:gd name="connsiteX10" fmla="*/ 990360 w 1533920"/>
                <a:gd name="connsiteY10" fmla="*/ 0 h 1466752"/>
                <a:gd name="connsiteX11" fmla="*/ 837960 w 1533920"/>
                <a:gd name="connsiteY11" fmla="*/ 147320 h 1466752"/>
                <a:gd name="connsiteX12" fmla="*/ 487440 w 1533920"/>
                <a:gd name="connsiteY12" fmla="*/ 111760 h 1466752"/>
                <a:gd name="connsiteX0" fmla="*/ 487440 w 1533920"/>
                <a:gd name="connsiteY0" fmla="*/ 111760 h 1497452"/>
                <a:gd name="connsiteX1" fmla="*/ 738863 w 1533920"/>
                <a:gd name="connsiteY1" fmla="*/ 614755 h 1497452"/>
                <a:gd name="connsiteX2" fmla="*/ 0 w 1533920"/>
                <a:gd name="connsiteY2" fmla="*/ 1256520 h 1497452"/>
                <a:gd name="connsiteX3" fmla="*/ 277416 w 1533920"/>
                <a:gd name="connsiteY3" fmla="*/ 1486296 h 1497452"/>
                <a:gd name="connsiteX4" fmla="*/ 857550 w 1533920"/>
                <a:gd name="connsiteY4" fmla="*/ 989899 h 1497452"/>
                <a:gd name="connsiteX5" fmla="*/ 1533920 w 1533920"/>
                <a:gd name="connsiteY5" fmla="*/ 508000 h 1497452"/>
                <a:gd name="connsiteX6" fmla="*/ 1420804 w 1533920"/>
                <a:gd name="connsiteY6" fmla="*/ 419062 h 1497452"/>
                <a:gd name="connsiteX7" fmla="*/ 1218960 w 1533920"/>
                <a:gd name="connsiteY7" fmla="*/ 482600 h 1497452"/>
                <a:gd name="connsiteX8" fmla="*/ 1224040 w 1533920"/>
                <a:gd name="connsiteY8" fmla="*/ 233680 h 1497452"/>
                <a:gd name="connsiteX9" fmla="*/ 1137680 w 1533920"/>
                <a:gd name="connsiteY9" fmla="*/ 284480 h 1497452"/>
                <a:gd name="connsiteX10" fmla="*/ 990360 w 1533920"/>
                <a:gd name="connsiteY10" fmla="*/ 0 h 1497452"/>
                <a:gd name="connsiteX11" fmla="*/ 837960 w 1533920"/>
                <a:gd name="connsiteY11" fmla="*/ 147320 h 1497452"/>
                <a:gd name="connsiteX12" fmla="*/ 487440 w 1533920"/>
                <a:gd name="connsiteY12" fmla="*/ 111760 h 1497452"/>
                <a:gd name="connsiteX0" fmla="*/ 487440 w 1533920"/>
                <a:gd name="connsiteY0" fmla="*/ 111760 h 1582932"/>
                <a:gd name="connsiteX1" fmla="*/ 738863 w 1533920"/>
                <a:gd name="connsiteY1" fmla="*/ 614755 h 1582932"/>
                <a:gd name="connsiteX2" fmla="*/ 0 w 1533920"/>
                <a:gd name="connsiteY2" fmla="*/ 1256520 h 1582932"/>
                <a:gd name="connsiteX3" fmla="*/ 277416 w 1533920"/>
                <a:gd name="connsiteY3" fmla="*/ 1486296 h 1582932"/>
                <a:gd name="connsiteX4" fmla="*/ 857550 w 1533920"/>
                <a:gd name="connsiteY4" fmla="*/ 989899 h 1582932"/>
                <a:gd name="connsiteX5" fmla="*/ 1533920 w 1533920"/>
                <a:gd name="connsiteY5" fmla="*/ 508000 h 1582932"/>
                <a:gd name="connsiteX6" fmla="*/ 1420804 w 1533920"/>
                <a:gd name="connsiteY6" fmla="*/ 419062 h 1582932"/>
                <a:gd name="connsiteX7" fmla="*/ 1218960 w 1533920"/>
                <a:gd name="connsiteY7" fmla="*/ 482600 h 1582932"/>
                <a:gd name="connsiteX8" fmla="*/ 1224040 w 1533920"/>
                <a:gd name="connsiteY8" fmla="*/ 233680 h 1582932"/>
                <a:gd name="connsiteX9" fmla="*/ 1137680 w 1533920"/>
                <a:gd name="connsiteY9" fmla="*/ 284480 h 1582932"/>
                <a:gd name="connsiteX10" fmla="*/ 990360 w 1533920"/>
                <a:gd name="connsiteY10" fmla="*/ 0 h 1582932"/>
                <a:gd name="connsiteX11" fmla="*/ 837960 w 1533920"/>
                <a:gd name="connsiteY11" fmla="*/ 147320 h 1582932"/>
                <a:gd name="connsiteX12" fmla="*/ 487440 w 1533920"/>
                <a:gd name="connsiteY12" fmla="*/ 111760 h 1582932"/>
                <a:gd name="connsiteX0" fmla="*/ 487440 w 1533920"/>
                <a:gd name="connsiteY0" fmla="*/ 111760 h 1680542"/>
                <a:gd name="connsiteX1" fmla="*/ 738863 w 1533920"/>
                <a:gd name="connsiteY1" fmla="*/ 614755 h 1680542"/>
                <a:gd name="connsiteX2" fmla="*/ 0 w 1533920"/>
                <a:gd name="connsiteY2" fmla="*/ 1256520 h 1680542"/>
                <a:gd name="connsiteX3" fmla="*/ 158366 w 1533920"/>
                <a:gd name="connsiteY3" fmla="*/ 1599395 h 1680542"/>
                <a:gd name="connsiteX4" fmla="*/ 857550 w 1533920"/>
                <a:gd name="connsiteY4" fmla="*/ 989899 h 1680542"/>
                <a:gd name="connsiteX5" fmla="*/ 1533920 w 1533920"/>
                <a:gd name="connsiteY5" fmla="*/ 508000 h 1680542"/>
                <a:gd name="connsiteX6" fmla="*/ 1420804 w 1533920"/>
                <a:gd name="connsiteY6" fmla="*/ 419062 h 1680542"/>
                <a:gd name="connsiteX7" fmla="*/ 1218960 w 1533920"/>
                <a:gd name="connsiteY7" fmla="*/ 482600 h 1680542"/>
                <a:gd name="connsiteX8" fmla="*/ 1224040 w 1533920"/>
                <a:gd name="connsiteY8" fmla="*/ 233680 h 1680542"/>
                <a:gd name="connsiteX9" fmla="*/ 1137680 w 1533920"/>
                <a:gd name="connsiteY9" fmla="*/ 284480 h 1680542"/>
                <a:gd name="connsiteX10" fmla="*/ 990360 w 1533920"/>
                <a:gd name="connsiteY10" fmla="*/ 0 h 1680542"/>
                <a:gd name="connsiteX11" fmla="*/ 837960 w 1533920"/>
                <a:gd name="connsiteY11" fmla="*/ 147320 h 1680542"/>
                <a:gd name="connsiteX12" fmla="*/ 487440 w 1533920"/>
                <a:gd name="connsiteY12" fmla="*/ 111760 h 1680542"/>
                <a:gd name="connsiteX0" fmla="*/ 487440 w 1533920"/>
                <a:gd name="connsiteY0" fmla="*/ 111760 h 1599395"/>
                <a:gd name="connsiteX1" fmla="*/ 738863 w 1533920"/>
                <a:gd name="connsiteY1" fmla="*/ 614755 h 1599395"/>
                <a:gd name="connsiteX2" fmla="*/ 0 w 1533920"/>
                <a:gd name="connsiteY2" fmla="*/ 1256520 h 1599395"/>
                <a:gd name="connsiteX3" fmla="*/ 158366 w 1533920"/>
                <a:gd name="connsiteY3" fmla="*/ 1599395 h 1599395"/>
                <a:gd name="connsiteX4" fmla="*/ 857550 w 1533920"/>
                <a:gd name="connsiteY4" fmla="*/ 989899 h 1599395"/>
                <a:gd name="connsiteX5" fmla="*/ 1533920 w 1533920"/>
                <a:gd name="connsiteY5" fmla="*/ 508000 h 1599395"/>
                <a:gd name="connsiteX6" fmla="*/ 1420804 w 1533920"/>
                <a:gd name="connsiteY6" fmla="*/ 419062 h 1599395"/>
                <a:gd name="connsiteX7" fmla="*/ 1218960 w 1533920"/>
                <a:gd name="connsiteY7" fmla="*/ 482600 h 1599395"/>
                <a:gd name="connsiteX8" fmla="*/ 1224040 w 1533920"/>
                <a:gd name="connsiteY8" fmla="*/ 233680 h 1599395"/>
                <a:gd name="connsiteX9" fmla="*/ 1137680 w 1533920"/>
                <a:gd name="connsiteY9" fmla="*/ 284480 h 1599395"/>
                <a:gd name="connsiteX10" fmla="*/ 990360 w 1533920"/>
                <a:gd name="connsiteY10" fmla="*/ 0 h 1599395"/>
                <a:gd name="connsiteX11" fmla="*/ 837960 w 1533920"/>
                <a:gd name="connsiteY11" fmla="*/ 147320 h 1599395"/>
                <a:gd name="connsiteX12" fmla="*/ 487440 w 1533920"/>
                <a:gd name="connsiteY12" fmla="*/ 111760 h 1599395"/>
                <a:gd name="connsiteX0" fmla="*/ 487440 w 1533920"/>
                <a:gd name="connsiteY0" fmla="*/ 111760 h 1599395"/>
                <a:gd name="connsiteX1" fmla="*/ 738863 w 1533920"/>
                <a:gd name="connsiteY1" fmla="*/ 614755 h 1599395"/>
                <a:gd name="connsiteX2" fmla="*/ 0 w 1533920"/>
                <a:gd name="connsiteY2" fmla="*/ 1256520 h 1599395"/>
                <a:gd name="connsiteX3" fmla="*/ 158366 w 1533920"/>
                <a:gd name="connsiteY3" fmla="*/ 1599395 h 1599395"/>
                <a:gd name="connsiteX4" fmla="*/ 857550 w 1533920"/>
                <a:gd name="connsiteY4" fmla="*/ 989899 h 1599395"/>
                <a:gd name="connsiteX5" fmla="*/ 1533920 w 1533920"/>
                <a:gd name="connsiteY5" fmla="*/ 508000 h 1599395"/>
                <a:gd name="connsiteX6" fmla="*/ 1420804 w 1533920"/>
                <a:gd name="connsiteY6" fmla="*/ 419062 h 1599395"/>
                <a:gd name="connsiteX7" fmla="*/ 1218960 w 1533920"/>
                <a:gd name="connsiteY7" fmla="*/ 482600 h 1599395"/>
                <a:gd name="connsiteX8" fmla="*/ 1224040 w 1533920"/>
                <a:gd name="connsiteY8" fmla="*/ 233680 h 1599395"/>
                <a:gd name="connsiteX9" fmla="*/ 1137680 w 1533920"/>
                <a:gd name="connsiteY9" fmla="*/ 284480 h 1599395"/>
                <a:gd name="connsiteX10" fmla="*/ 990360 w 1533920"/>
                <a:gd name="connsiteY10" fmla="*/ 0 h 1599395"/>
                <a:gd name="connsiteX11" fmla="*/ 837960 w 1533920"/>
                <a:gd name="connsiteY11" fmla="*/ 147320 h 1599395"/>
                <a:gd name="connsiteX12" fmla="*/ 487440 w 1533920"/>
                <a:gd name="connsiteY12" fmla="*/ 111760 h 1599395"/>
                <a:gd name="connsiteX0" fmla="*/ 487440 w 1533920"/>
                <a:gd name="connsiteY0" fmla="*/ 111760 h 1519035"/>
                <a:gd name="connsiteX1" fmla="*/ 738863 w 1533920"/>
                <a:gd name="connsiteY1" fmla="*/ 614755 h 1519035"/>
                <a:gd name="connsiteX2" fmla="*/ 0 w 1533920"/>
                <a:gd name="connsiteY2" fmla="*/ 1256520 h 1519035"/>
                <a:gd name="connsiteX3" fmla="*/ 113722 w 1533920"/>
                <a:gd name="connsiteY3" fmla="*/ 1519035 h 1519035"/>
                <a:gd name="connsiteX4" fmla="*/ 857550 w 1533920"/>
                <a:gd name="connsiteY4" fmla="*/ 989899 h 1519035"/>
                <a:gd name="connsiteX5" fmla="*/ 1533920 w 1533920"/>
                <a:gd name="connsiteY5" fmla="*/ 508000 h 1519035"/>
                <a:gd name="connsiteX6" fmla="*/ 1420804 w 1533920"/>
                <a:gd name="connsiteY6" fmla="*/ 419062 h 1519035"/>
                <a:gd name="connsiteX7" fmla="*/ 1218960 w 1533920"/>
                <a:gd name="connsiteY7" fmla="*/ 482600 h 1519035"/>
                <a:gd name="connsiteX8" fmla="*/ 1224040 w 1533920"/>
                <a:gd name="connsiteY8" fmla="*/ 233680 h 1519035"/>
                <a:gd name="connsiteX9" fmla="*/ 1137680 w 1533920"/>
                <a:gd name="connsiteY9" fmla="*/ 284480 h 1519035"/>
                <a:gd name="connsiteX10" fmla="*/ 990360 w 1533920"/>
                <a:gd name="connsiteY10" fmla="*/ 0 h 1519035"/>
                <a:gd name="connsiteX11" fmla="*/ 837960 w 1533920"/>
                <a:gd name="connsiteY11" fmla="*/ 147320 h 1519035"/>
                <a:gd name="connsiteX12" fmla="*/ 487440 w 1533920"/>
                <a:gd name="connsiteY12" fmla="*/ 111760 h 1519035"/>
                <a:gd name="connsiteX0" fmla="*/ 487440 w 1533920"/>
                <a:gd name="connsiteY0" fmla="*/ 111760 h 1524150"/>
                <a:gd name="connsiteX1" fmla="*/ 738863 w 1533920"/>
                <a:gd name="connsiteY1" fmla="*/ 614755 h 1524150"/>
                <a:gd name="connsiteX2" fmla="*/ 0 w 1533920"/>
                <a:gd name="connsiteY2" fmla="*/ 1256520 h 1524150"/>
                <a:gd name="connsiteX3" fmla="*/ 113722 w 1533920"/>
                <a:gd name="connsiteY3" fmla="*/ 1519035 h 1524150"/>
                <a:gd name="connsiteX4" fmla="*/ 857550 w 1533920"/>
                <a:gd name="connsiteY4" fmla="*/ 989899 h 1524150"/>
                <a:gd name="connsiteX5" fmla="*/ 1533920 w 1533920"/>
                <a:gd name="connsiteY5" fmla="*/ 508000 h 1524150"/>
                <a:gd name="connsiteX6" fmla="*/ 1420804 w 1533920"/>
                <a:gd name="connsiteY6" fmla="*/ 419062 h 1524150"/>
                <a:gd name="connsiteX7" fmla="*/ 1218960 w 1533920"/>
                <a:gd name="connsiteY7" fmla="*/ 482600 h 1524150"/>
                <a:gd name="connsiteX8" fmla="*/ 1224040 w 1533920"/>
                <a:gd name="connsiteY8" fmla="*/ 233680 h 1524150"/>
                <a:gd name="connsiteX9" fmla="*/ 1137680 w 1533920"/>
                <a:gd name="connsiteY9" fmla="*/ 284480 h 1524150"/>
                <a:gd name="connsiteX10" fmla="*/ 990360 w 1533920"/>
                <a:gd name="connsiteY10" fmla="*/ 0 h 1524150"/>
                <a:gd name="connsiteX11" fmla="*/ 837960 w 1533920"/>
                <a:gd name="connsiteY11" fmla="*/ 147320 h 1524150"/>
                <a:gd name="connsiteX12" fmla="*/ 487440 w 1533920"/>
                <a:gd name="connsiteY12" fmla="*/ 111760 h 152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3920" h="1524150">
                  <a:moveTo>
                    <a:pt x="487440" y="111760"/>
                  </a:moveTo>
                  <a:cubicBezTo>
                    <a:pt x="476433" y="178647"/>
                    <a:pt x="820103" y="423962"/>
                    <a:pt x="738863" y="614755"/>
                  </a:cubicBezTo>
                  <a:cubicBezTo>
                    <a:pt x="657623" y="805548"/>
                    <a:pt x="111135" y="1142514"/>
                    <a:pt x="0" y="1256520"/>
                  </a:cubicBezTo>
                  <a:cubicBezTo>
                    <a:pt x="129942" y="1382431"/>
                    <a:pt x="39252" y="1514363"/>
                    <a:pt x="113722" y="1519035"/>
                  </a:cubicBezTo>
                  <a:cubicBezTo>
                    <a:pt x="402484" y="1577279"/>
                    <a:pt x="613906" y="1121698"/>
                    <a:pt x="857550" y="989899"/>
                  </a:cubicBezTo>
                  <a:lnTo>
                    <a:pt x="1533920" y="508000"/>
                  </a:lnTo>
                  <a:lnTo>
                    <a:pt x="1420804" y="419062"/>
                  </a:lnTo>
                  <a:lnTo>
                    <a:pt x="1218960" y="482600"/>
                  </a:lnTo>
                  <a:lnTo>
                    <a:pt x="1224040" y="233680"/>
                  </a:lnTo>
                  <a:lnTo>
                    <a:pt x="1137680" y="284480"/>
                  </a:lnTo>
                  <a:lnTo>
                    <a:pt x="990360" y="0"/>
                  </a:lnTo>
                  <a:lnTo>
                    <a:pt x="837960" y="147320"/>
                  </a:lnTo>
                  <a:lnTo>
                    <a:pt x="487440" y="1117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B3F883-FFB5-4459-A1A4-35F53F7648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2400" dirty="0"/>
              <a:t>For successful disposal, waste must be</a:t>
            </a:r>
          </a:p>
          <a:p>
            <a:pPr lvl="1"/>
            <a:r>
              <a:rPr lang="en-US" sz="2000" dirty="0"/>
              <a:t>Recognized</a:t>
            </a:r>
          </a:p>
          <a:p>
            <a:pPr lvl="1"/>
            <a:r>
              <a:rPr lang="en-US" sz="2000" dirty="0"/>
              <a:t>Transported into the lysosome</a:t>
            </a:r>
          </a:p>
          <a:p>
            <a:pPr lvl="1"/>
            <a:r>
              <a:rPr lang="en-US" sz="2000" dirty="0"/>
              <a:t>Degraded by a specific enzyme</a:t>
            </a:r>
          </a:p>
          <a:p>
            <a:r>
              <a:rPr lang="en-US" sz="2400" dirty="0"/>
              <a:t>A defect in a substrate-specific enzyme results in an LSD</a:t>
            </a:r>
          </a:p>
          <a:p>
            <a:pPr lvl="1"/>
            <a:r>
              <a:rPr lang="en-US" sz="2000" dirty="0"/>
              <a:t>No degradation</a:t>
            </a:r>
          </a:p>
          <a:p>
            <a:pPr lvl="1"/>
            <a:r>
              <a:rPr lang="en-US" sz="2000" dirty="0"/>
              <a:t>Substrate accumulates</a:t>
            </a:r>
          </a:p>
          <a:p>
            <a:pPr lvl="1"/>
            <a:r>
              <a:rPr lang="en-US" sz="2000" dirty="0"/>
              <a:t>Excess substrate causes cell damage</a:t>
            </a:r>
          </a:p>
          <a:p>
            <a:pPr lvl="1"/>
            <a:r>
              <a:rPr lang="en-US" sz="2000" dirty="0"/>
              <a:t>Cell damage and death leads to tissue and organ dysfunction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E7F16-AB8F-466F-82AB-FF023C60A8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Marques ARA, </a:t>
            </a:r>
            <a:r>
              <a:rPr lang="en-US" altLang="en-US" dirty="0" err="1"/>
              <a:t>Saftig</a:t>
            </a:r>
            <a:r>
              <a:rPr lang="en-US" altLang="en-US" dirty="0"/>
              <a:t> P. </a:t>
            </a:r>
            <a:r>
              <a:rPr lang="en-US" altLang="en-US" i="1" dirty="0"/>
              <a:t>J Cell Sci.</a:t>
            </a:r>
            <a:r>
              <a:rPr lang="en-US" altLang="en-US" dirty="0"/>
              <a:t> 2019;132. </a:t>
            </a:r>
            <a:r>
              <a:rPr lang="en-US" dirty="0"/>
              <a:t>doi:10.1242/jcs.221739.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4A9572-5146-4DFE-A16A-44B0AF9D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Lysosome in Disease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96BD486-9998-4C5D-AFDD-2F63D32756E0}"/>
              </a:ext>
            </a:extLst>
          </p:cNvPr>
          <p:cNvSpPr/>
          <p:nvPr/>
        </p:nvSpPr>
        <p:spPr>
          <a:xfrm>
            <a:off x="2966505" y="3883576"/>
            <a:ext cx="186214" cy="186214"/>
          </a:xfrm>
          <a:prstGeom prst="ellipse">
            <a:avLst/>
          </a:prstGeom>
          <a:solidFill>
            <a:schemeClr val="tx1"/>
          </a:solidFill>
          <a:ln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Explosion: 8 Points 52">
            <a:extLst>
              <a:ext uri="{FF2B5EF4-FFF2-40B4-BE49-F238E27FC236}">
                <a16:creationId xmlns:a16="http://schemas.microsoft.com/office/drawing/2014/main" id="{D5C611D1-D18C-42ED-B213-D65F20982895}"/>
              </a:ext>
            </a:extLst>
          </p:cNvPr>
          <p:cNvSpPr/>
          <p:nvPr/>
        </p:nvSpPr>
        <p:spPr>
          <a:xfrm>
            <a:off x="2997756" y="3921682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xplosion: 8 Points 53">
            <a:extLst>
              <a:ext uri="{FF2B5EF4-FFF2-40B4-BE49-F238E27FC236}">
                <a16:creationId xmlns:a16="http://schemas.microsoft.com/office/drawing/2014/main" id="{2226374C-5403-4DC4-B24D-034F7CA7902D}"/>
              </a:ext>
            </a:extLst>
          </p:cNvPr>
          <p:cNvSpPr/>
          <p:nvPr/>
        </p:nvSpPr>
        <p:spPr>
          <a:xfrm>
            <a:off x="2981087" y="3966925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xplosion: 8 Points 54">
            <a:extLst>
              <a:ext uri="{FF2B5EF4-FFF2-40B4-BE49-F238E27FC236}">
                <a16:creationId xmlns:a16="http://schemas.microsoft.com/office/drawing/2014/main" id="{2F98B810-B538-41E7-B41B-82E7011D917D}"/>
              </a:ext>
            </a:extLst>
          </p:cNvPr>
          <p:cNvSpPr/>
          <p:nvPr/>
        </p:nvSpPr>
        <p:spPr>
          <a:xfrm>
            <a:off x="3023950" y="4007407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A962EAB2-F30E-4B59-8CAA-C1831EA3E792}"/>
              </a:ext>
            </a:extLst>
          </p:cNvPr>
          <p:cNvSpPr/>
          <p:nvPr/>
        </p:nvSpPr>
        <p:spPr>
          <a:xfrm>
            <a:off x="3050143" y="3952638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8C8D400A-9C88-47C5-8689-003D0F1FE220}"/>
              </a:ext>
            </a:extLst>
          </p:cNvPr>
          <p:cNvSpPr/>
          <p:nvPr/>
        </p:nvSpPr>
        <p:spPr>
          <a:xfrm>
            <a:off x="3066812" y="3900250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xplosion: 8 Points 57">
            <a:extLst>
              <a:ext uri="{FF2B5EF4-FFF2-40B4-BE49-F238E27FC236}">
                <a16:creationId xmlns:a16="http://schemas.microsoft.com/office/drawing/2014/main" id="{E849277A-018E-43DB-B6FC-EA8A074B6F46}"/>
              </a:ext>
            </a:extLst>
          </p:cNvPr>
          <p:cNvSpPr/>
          <p:nvPr/>
        </p:nvSpPr>
        <p:spPr>
          <a:xfrm>
            <a:off x="3078718" y="3997882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xplosion: 8 Points 58">
            <a:extLst>
              <a:ext uri="{FF2B5EF4-FFF2-40B4-BE49-F238E27FC236}">
                <a16:creationId xmlns:a16="http://schemas.microsoft.com/office/drawing/2014/main" id="{1E815E0C-F350-4EB5-8E19-45644C157FE8}"/>
              </a:ext>
            </a:extLst>
          </p:cNvPr>
          <p:cNvSpPr/>
          <p:nvPr/>
        </p:nvSpPr>
        <p:spPr>
          <a:xfrm>
            <a:off x="3097768" y="3943113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41602E1-0FF2-4C01-B333-3A922A45AC6E}"/>
              </a:ext>
            </a:extLst>
          </p:cNvPr>
          <p:cNvSpPr/>
          <p:nvPr/>
        </p:nvSpPr>
        <p:spPr>
          <a:xfrm>
            <a:off x="2252130" y="2988226"/>
            <a:ext cx="186214" cy="186214"/>
          </a:xfrm>
          <a:prstGeom prst="ellipse">
            <a:avLst/>
          </a:prstGeom>
          <a:solidFill>
            <a:schemeClr val="tx1"/>
          </a:solidFill>
          <a:ln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B9A22AEA-72B6-49CE-ACFB-0FD49D2F7200}"/>
              </a:ext>
            </a:extLst>
          </p:cNvPr>
          <p:cNvSpPr/>
          <p:nvPr/>
        </p:nvSpPr>
        <p:spPr>
          <a:xfrm>
            <a:off x="2283381" y="3026332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xplosion: 8 Points 61">
            <a:extLst>
              <a:ext uri="{FF2B5EF4-FFF2-40B4-BE49-F238E27FC236}">
                <a16:creationId xmlns:a16="http://schemas.microsoft.com/office/drawing/2014/main" id="{7210721D-D39B-499C-A9A8-872FA5AD5A3E}"/>
              </a:ext>
            </a:extLst>
          </p:cNvPr>
          <p:cNvSpPr/>
          <p:nvPr/>
        </p:nvSpPr>
        <p:spPr>
          <a:xfrm>
            <a:off x="2266712" y="3071575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D7FB7A46-E09F-4326-A9FF-D3AE2E90799D}"/>
              </a:ext>
            </a:extLst>
          </p:cNvPr>
          <p:cNvSpPr/>
          <p:nvPr/>
        </p:nvSpPr>
        <p:spPr>
          <a:xfrm>
            <a:off x="2309575" y="3112057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xplosion: 8 Points 63">
            <a:extLst>
              <a:ext uri="{FF2B5EF4-FFF2-40B4-BE49-F238E27FC236}">
                <a16:creationId xmlns:a16="http://schemas.microsoft.com/office/drawing/2014/main" id="{4A7A50DF-34BB-416E-BDC7-B6140AFA41C2}"/>
              </a:ext>
            </a:extLst>
          </p:cNvPr>
          <p:cNvSpPr/>
          <p:nvPr/>
        </p:nvSpPr>
        <p:spPr>
          <a:xfrm>
            <a:off x="2335768" y="3057288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xplosion: 8 Points 64">
            <a:extLst>
              <a:ext uri="{FF2B5EF4-FFF2-40B4-BE49-F238E27FC236}">
                <a16:creationId xmlns:a16="http://schemas.microsoft.com/office/drawing/2014/main" id="{4649449A-C6D3-454C-A768-6009B09CAFCD}"/>
              </a:ext>
            </a:extLst>
          </p:cNvPr>
          <p:cNvSpPr/>
          <p:nvPr/>
        </p:nvSpPr>
        <p:spPr>
          <a:xfrm>
            <a:off x="2352437" y="3004900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xplosion: 8 Points 65">
            <a:extLst>
              <a:ext uri="{FF2B5EF4-FFF2-40B4-BE49-F238E27FC236}">
                <a16:creationId xmlns:a16="http://schemas.microsoft.com/office/drawing/2014/main" id="{3EC205C7-8B89-49B3-9090-6123CF49C507}"/>
              </a:ext>
            </a:extLst>
          </p:cNvPr>
          <p:cNvSpPr/>
          <p:nvPr/>
        </p:nvSpPr>
        <p:spPr>
          <a:xfrm>
            <a:off x="2364343" y="3102532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5FF61125-E1A2-4672-B15A-C2147DBC84D9}"/>
              </a:ext>
            </a:extLst>
          </p:cNvPr>
          <p:cNvSpPr/>
          <p:nvPr/>
        </p:nvSpPr>
        <p:spPr>
          <a:xfrm>
            <a:off x="2383393" y="3047763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1542D68-C8EB-46A6-B595-50D0B1886A73}"/>
              </a:ext>
            </a:extLst>
          </p:cNvPr>
          <p:cNvSpPr/>
          <p:nvPr/>
        </p:nvSpPr>
        <p:spPr>
          <a:xfrm rot="15300000">
            <a:off x="1735398" y="3259689"/>
            <a:ext cx="186214" cy="186214"/>
          </a:xfrm>
          <a:prstGeom prst="ellipse">
            <a:avLst/>
          </a:prstGeom>
          <a:solidFill>
            <a:schemeClr val="tx1"/>
          </a:solidFill>
          <a:ln>
            <a:solidFill>
              <a:srgbClr val="323C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Explosion: 8 Points 68">
            <a:extLst>
              <a:ext uri="{FF2B5EF4-FFF2-40B4-BE49-F238E27FC236}">
                <a16:creationId xmlns:a16="http://schemas.microsoft.com/office/drawing/2014/main" id="{5AE69CB7-B809-4235-A151-23E57ACB08EC}"/>
              </a:ext>
            </a:extLst>
          </p:cNvPr>
          <p:cNvSpPr/>
          <p:nvPr/>
        </p:nvSpPr>
        <p:spPr>
          <a:xfrm rot="15300000">
            <a:off x="1766649" y="3297795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xplosion: 8 Points 69">
            <a:extLst>
              <a:ext uri="{FF2B5EF4-FFF2-40B4-BE49-F238E27FC236}">
                <a16:creationId xmlns:a16="http://schemas.microsoft.com/office/drawing/2014/main" id="{01CACCB0-E672-4B21-A5A1-1E25456F2B7E}"/>
              </a:ext>
            </a:extLst>
          </p:cNvPr>
          <p:cNvSpPr/>
          <p:nvPr/>
        </p:nvSpPr>
        <p:spPr>
          <a:xfrm rot="15300000">
            <a:off x="1749980" y="3343038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xplosion: 8 Points 70">
            <a:extLst>
              <a:ext uri="{FF2B5EF4-FFF2-40B4-BE49-F238E27FC236}">
                <a16:creationId xmlns:a16="http://schemas.microsoft.com/office/drawing/2014/main" id="{49FD869B-A101-4311-A4C6-3862168F52E5}"/>
              </a:ext>
            </a:extLst>
          </p:cNvPr>
          <p:cNvSpPr/>
          <p:nvPr/>
        </p:nvSpPr>
        <p:spPr>
          <a:xfrm rot="15300000">
            <a:off x="1792843" y="3383520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xplosion: 8 Points 71">
            <a:extLst>
              <a:ext uri="{FF2B5EF4-FFF2-40B4-BE49-F238E27FC236}">
                <a16:creationId xmlns:a16="http://schemas.microsoft.com/office/drawing/2014/main" id="{6DEAC9CE-3A7A-4DB8-8FAA-FDF866BA3713}"/>
              </a:ext>
            </a:extLst>
          </p:cNvPr>
          <p:cNvSpPr/>
          <p:nvPr/>
        </p:nvSpPr>
        <p:spPr>
          <a:xfrm rot="15300000">
            <a:off x="1819036" y="3328751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Explosion: 8 Points 72">
            <a:extLst>
              <a:ext uri="{FF2B5EF4-FFF2-40B4-BE49-F238E27FC236}">
                <a16:creationId xmlns:a16="http://schemas.microsoft.com/office/drawing/2014/main" id="{947BE84D-C963-406B-9871-8C69F96ADB52}"/>
              </a:ext>
            </a:extLst>
          </p:cNvPr>
          <p:cNvSpPr/>
          <p:nvPr/>
        </p:nvSpPr>
        <p:spPr>
          <a:xfrm rot="15300000">
            <a:off x="1835705" y="3276363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xplosion: 8 Points 73">
            <a:extLst>
              <a:ext uri="{FF2B5EF4-FFF2-40B4-BE49-F238E27FC236}">
                <a16:creationId xmlns:a16="http://schemas.microsoft.com/office/drawing/2014/main" id="{043B2D50-CAAA-4A38-8584-208277F425AE}"/>
              </a:ext>
            </a:extLst>
          </p:cNvPr>
          <p:cNvSpPr/>
          <p:nvPr/>
        </p:nvSpPr>
        <p:spPr>
          <a:xfrm rot="15300000">
            <a:off x="1847611" y="3373995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Explosion: 8 Points 74">
            <a:extLst>
              <a:ext uri="{FF2B5EF4-FFF2-40B4-BE49-F238E27FC236}">
                <a16:creationId xmlns:a16="http://schemas.microsoft.com/office/drawing/2014/main" id="{36811EDE-267F-44B4-A06C-B890C5A30423}"/>
              </a:ext>
            </a:extLst>
          </p:cNvPr>
          <p:cNvSpPr/>
          <p:nvPr/>
        </p:nvSpPr>
        <p:spPr>
          <a:xfrm rot="15300000">
            <a:off x="1866661" y="3319226"/>
            <a:ext cx="45720" cy="45720"/>
          </a:xfrm>
          <a:prstGeom prst="irregularSeal1">
            <a:avLst/>
          </a:pr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AFA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AFAF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AFA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AFAF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0EF9DC-51DE-4BD9-9B48-FEA522474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24" y="1028700"/>
            <a:ext cx="8995552" cy="480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7DC89-9F1F-44B2-AE55-6C80F751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Niemann-Pick Disease Diagnostic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FAF6F-E183-4B14-A552-3243E08BFB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McGovern MM, et al. </a:t>
            </a:r>
            <a:r>
              <a:rPr lang="en-US" i="1" dirty="0"/>
              <a:t>Gen Med. </a:t>
            </a:r>
            <a:r>
              <a:rPr lang="en-US" dirty="0"/>
              <a:t>doi:10.1038/gim.2017.7.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02B1B-9AFB-438D-80F5-B5F16F379F5A}"/>
              </a:ext>
            </a:extLst>
          </p:cNvPr>
          <p:cNvSpPr txBox="1"/>
          <p:nvPr/>
        </p:nvSpPr>
        <p:spPr>
          <a:xfrm>
            <a:off x="156411" y="5865390"/>
            <a:ext cx="11747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80808"/>
                </a:solidFill>
              </a:rPr>
              <a:t>ASM, acid sphingomyelinase; ASMD, acid sphingomyelinase deficiency; CHF, congestive heart failure; HDL-C, high-density lipoprotein cholesterol; LSD, lysosomal storage disorder; MS/MS, tandem mass spectrometry; </a:t>
            </a:r>
            <a:r>
              <a:rPr lang="en-US" sz="1100" i="1" dirty="0">
                <a:solidFill>
                  <a:srgbClr val="080808"/>
                </a:solidFill>
              </a:rPr>
              <a:t>SMPD2</a:t>
            </a:r>
            <a:r>
              <a:rPr lang="en-US" sz="1100" dirty="0">
                <a:solidFill>
                  <a:srgbClr val="080808"/>
                </a:solidFill>
              </a:rPr>
              <a:t>, ASM gene.</a:t>
            </a:r>
          </a:p>
        </p:txBody>
      </p:sp>
    </p:spTree>
    <p:extLst>
      <p:ext uri="{BB962C8B-B14F-4D97-AF65-F5344CB8AC3E}">
        <p14:creationId xmlns:p14="http://schemas.microsoft.com/office/powerpoint/2010/main" val="51079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50B5DC-0A9D-4229-9EDB-BCAAA7377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Marsden D, Levy H. </a:t>
            </a:r>
            <a:r>
              <a:rPr lang="en-US" i="1" dirty="0"/>
              <a:t>Clin Chem.</a:t>
            </a:r>
            <a:r>
              <a:rPr lang="en-US" dirty="0"/>
              <a:t> 56:1071-1079.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000E99-81EA-4BD5-AC76-9C0573E4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LSDs: Common Rare Diseases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9DAE342-B60A-4A71-8DE1-CA63F16706C2}"/>
              </a:ext>
            </a:extLst>
          </p:cNvPr>
          <p:cNvGrpSpPr/>
          <p:nvPr/>
        </p:nvGrpSpPr>
        <p:grpSpPr>
          <a:xfrm>
            <a:off x="95250" y="1747671"/>
            <a:ext cx="2802279" cy="3464409"/>
            <a:chOff x="268581" y="1747671"/>
            <a:chExt cx="2802279" cy="3464409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DBE56A44-0AE9-462A-8894-EB0EE8D95D30}"/>
                </a:ext>
              </a:extLst>
            </p:cNvPr>
            <p:cNvGrpSpPr/>
            <p:nvPr/>
          </p:nvGrpSpPr>
          <p:grpSpPr>
            <a:xfrm>
              <a:off x="268581" y="1747671"/>
              <a:ext cx="2612452" cy="2646878"/>
              <a:chOff x="268581" y="1747671"/>
              <a:chExt cx="2612452" cy="264687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1AF65F0-A18D-4269-8F34-3ADA7A919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310" y="1787721"/>
                <a:ext cx="2426723" cy="115839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3392463-AB95-410E-AECD-22F9796C082C}"/>
                  </a:ext>
                </a:extLst>
              </p:cNvPr>
              <p:cNvSpPr txBox="1"/>
              <p:nvPr/>
            </p:nvSpPr>
            <p:spPr>
              <a:xfrm>
                <a:off x="268581" y="1747671"/>
                <a:ext cx="2464136" cy="2646878"/>
              </a:xfrm>
              <a:prstGeom prst="rect">
                <a:avLst/>
              </a:prstGeom>
              <a:noFill/>
              <a:effectLst>
                <a:outerShdw blurRad="50800" dist="127000" dir="5400000" sx="25000" sy="25000" algn="ctr" rotWithShape="0">
                  <a:srgbClr val="4B7871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600" b="1" dirty="0">
                    <a:solidFill>
                      <a:srgbClr val="323C55"/>
                    </a:solidFill>
                    <a:effectLst>
                      <a:outerShdw blurRad="38100" dist="38100" dir="2700000" algn="tl">
                        <a:srgbClr val="4B7871"/>
                      </a:outerShdw>
                    </a:effectLst>
                    <a:latin typeface="Candara" panose="020E0502030303020204" pitchFamily="34" charset="0"/>
                  </a:rPr>
                  <a:t>40</a:t>
                </a: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73465B3-372E-4F1A-9BEA-312CFD3B708A}"/>
                </a:ext>
              </a:extLst>
            </p:cNvPr>
            <p:cNvGrpSpPr/>
            <p:nvPr/>
          </p:nvGrpSpPr>
          <p:grpSpPr>
            <a:xfrm>
              <a:off x="1268254" y="3911758"/>
              <a:ext cx="1802606" cy="1300322"/>
              <a:chOff x="14732794" y="-269082"/>
              <a:chExt cx="1857376" cy="99795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62583ABC-72FB-4509-943B-07ED50F26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673" t="35871" r="15673" b="42721"/>
              <a:stretch/>
            </p:blipFill>
            <p:spPr>
              <a:xfrm>
                <a:off x="14752782" y="64793"/>
                <a:ext cx="1820718" cy="330201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894104B6-E4CE-4C4C-9900-E8663AFBF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673" t="63866" r="15673" b="18019"/>
              <a:stretch/>
            </p:blipFill>
            <p:spPr>
              <a:xfrm>
                <a:off x="14732794" y="397669"/>
                <a:ext cx="1857376" cy="331200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A387189F-4359-40B3-9233-16391E20A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673" t="12406" r="15673" b="69274"/>
              <a:stretch/>
            </p:blipFill>
            <p:spPr>
              <a:xfrm>
                <a:off x="14747080" y="-269082"/>
                <a:ext cx="1826419" cy="331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3055419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Default Design">
  <a:themeElements>
    <a:clrScheme name="Custom 27">
      <a:dk1>
        <a:srgbClr val="003050"/>
      </a:dk1>
      <a:lt1>
        <a:srgbClr val="FFFFFF"/>
      </a:lt1>
      <a:dk2>
        <a:srgbClr val="0078C1"/>
      </a:dk2>
      <a:lt2>
        <a:srgbClr val="EAEAEA"/>
      </a:lt2>
      <a:accent1>
        <a:srgbClr val="FAA634"/>
      </a:accent1>
      <a:accent2>
        <a:srgbClr val="6DB33F"/>
      </a:accent2>
      <a:accent3>
        <a:srgbClr val="AABEDD"/>
      </a:accent3>
      <a:accent4>
        <a:srgbClr val="5D5E63"/>
      </a:accent4>
      <a:accent5>
        <a:srgbClr val="FCD0AE"/>
      </a:accent5>
      <a:accent6>
        <a:srgbClr val="62A238"/>
      </a:accent6>
      <a:hlink>
        <a:srgbClr val="81C0FF"/>
      </a:hlink>
      <a:folHlink>
        <a:srgbClr val="FFFFC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05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>
          <a:solidFill>
            <a:srgbClr val="FFFFFF"/>
          </a:solidFill>
          <a:headEnd type="none" w="med" len="med"/>
          <a:tailEnd type="triangl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4A2"/>
        </a:dk1>
        <a:lt1>
          <a:srgbClr val="FFFFFF"/>
        </a:lt1>
        <a:dk2>
          <a:srgbClr val="0078C1"/>
        </a:dk2>
        <a:lt2>
          <a:srgbClr val="EAEAEA"/>
        </a:lt2>
        <a:accent1>
          <a:srgbClr val="FAA634"/>
        </a:accent1>
        <a:accent2>
          <a:srgbClr val="6DB33F"/>
        </a:accent2>
        <a:accent3>
          <a:srgbClr val="AABEDD"/>
        </a:accent3>
        <a:accent4>
          <a:srgbClr val="DADADA"/>
        </a:accent4>
        <a:accent5>
          <a:srgbClr val="FCD0AE"/>
        </a:accent5>
        <a:accent6>
          <a:srgbClr val="62A238"/>
        </a:accent6>
        <a:hlink>
          <a:srgbClr val="81C0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24629</TotalTime>
  <Words>6130</Words>
  <Application>Microsoft Office PowerPoint</Application>
  <PresentationFormat>Widescreen</PresentationFormat>
  <Paragraphs>830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Arial</vt:lpstr>
      <vt:lpstr>Arial Rounded MT Bold</vt:lpstr>
      <vt:lpstr>Candara</vt:lpstr>
      <vt:lpstr>Tahoma</vt:lpstr>
      <vt:lpstr>2_Default Design</vt:lpstr>
      <vt:lpstr>PowerPoint Presentation</vt:lpstr>
      <vt:lpstr>Diagnosing Rare Diseases Brings New Treatments to Patients Education for Advanced Care Practitioners</vt:lpstr>
      <vt:lpstr>Disclosures</vt:lpstr>
      <vt:lpstr>Learning Objectives</vt:lpstr>
      <vt:lpstr>PowerPoint Presentation</vt:lpstr>
      <vt:lpstr>The Lysosome in Metabolism</vt:lpstr>
      <vt:lpstr>The Lysosome in Disease</vt:lpstr>
      <vt:lpstr>The Lysosome in Disease</vt:lpstr>
      <vt:lpstr>Epidemiology of LSDs: Common Rare Diseases</vt:lpstr>
      <vt:lpstr>Epidemiology of LSDs: Common Rare Diseases</vt:lpstr>
      <vt:lpstr>Epidemiology of LSDs: Common Rare Diseases</vt:lpstr>
      <vt:lpstr>Epidemiology of LSDs: Common Rare Diseases</vt:lpstr>
      <vt:lpstr>Autosomal Recessive Inheritance</vt:lpstr>
      <vt:lpstr>X-linked Inheritance</vt:lpstr>
      <vt:lpstr>Residual Enzyme Activity Creates a Spectrum of Disease Severity </vt:lpstr>
      <vt:lpstr>Early Recognition of an LSD Is Important</vt:lpstr>
      <vt:lpstr>Clinical Diagnoses Are Very Difficult</vt:lpstr>
      <vt:lpstr>Generic Diagnostic Algorithms</vt:lpstr>
      <vt:lpstr>Generic Diagnostic Algorithm: Fetus or Newborn*</vt:lpstr>
      <vt:lpstr>Generic Diagnostic Algorithm: Infant With Suspected LSD*</vt:lpstr>
      <vt:lpstr>PowerPoint Presentation</vt:lpstr>
      <vt:lpstr>An 8-Year-Old Girl Presents to Rheumatology Clinic With a Diagnosis of Juvenile Rheumatoid Arthritis</vt:lpstr>
      <vt:lpstr>An 8-Year-Old Girl Presents to Rheumatology Clinic With a Diagnosis of Juvenile Rheumatoid Arthritis</vt:lpstr>
      <vt:lpstr>An 8-Year-Old Girl Presents to Rheumatology Clinic With a Diagnosis of Juvenile Rheumatoid Arthritis</vt:lpstr>
      <vt:lpstr>An 8-Year-Old Girl Presents to Rheumatology Clinic With a Diagnosis of Juvenile Rheumatoid Arthritis</vt:lpstr>
      <vt:lpstr>Mucopolysaccharidosis I (MPS I)</vt:lpstr>
      <vt:lpstr>Mucopolysaccharidosis I (MPS I)</vt:lpstr>
      <vt:lpstr>Mucopolysaccharidosis I (MPS I)</vt:lpstr>
      <vt:lpstr>Clinical Features in MPS I</vt:lpstr>
      <vt:lpstr>An Adolescent Male Presents for Evaluation of Cutaneous Lesions</vt:lpstr>
      <vt:lpstr>An Adolescent Male Presents for Evaluation of Cutaneous Lesions</vt:lpstr>
      <vt:lpstr>Fabry Disease</vt:lpstr>
      <vt:lpstr>Fabry Disease</vt:lpstr>
      <vt:lpstr>Fabry Disease</vt:lpstr>
      <vt:lpstr>A Child With Splenomegaly and Cytopenia</vt:lpstr>
      <vt:lpstr>A Child With Splenomegaly and Cytopenia</vt:lpstr>
      <vt:lpstr>Gaucher Disease (Type 1, Non-neuronal)</vt:lpstr>
      <vt:lpstr>Gaucher Disease (Type 1, Non-neuronal)</vt:lpstr>
      <vt:lpstr>Gaucher Disease (Type 1, Non-neuronal)</vt:lpstr>
      <vt:lpstr>Type 1 Gaucher Disease Symptom Complex </vt:lpstr>
      <vt:lpstr>Progressive Limb Weakness and New-Onset Dyspnea</vt:lpstr>
      <vt:lpstr>Progressive Limb Weakness and New-Onset Dyspnea</vt:lpstr>
      <vt:lpstr>Progressive Limb Weakness and New-Onset Dyspnea</vt:lpstr>
      <vt:lpstr>Pompe Disease</vt:lpstr>
      <vt:lpstr>Pompe Disease</vt:lpstr>
      <vt:lpstr>Pompe Disease</vt:lpstr>
      <vt:lpstr>Clinical Features of Pompe Disease</vt:lpstr>
      <vt:lpstr>Hepatosplenomegaly With Respiratory Infections and Bleeding Episodes</vt:lpstr>
      <vt:lpstr>Hepatosplenomegaly With Respiratory Infections and Bleeding Episodes</vt:lpstr>
      <vt:lpstr>Hepatosplenomegaly With Respiratory Infections and Bleeding Episodes</vt:lpstr>
      <vt:lpstr>Niemann-Pick B Disease</vt:lpstr>
      <vt:lpstr>Niemann-Pick B Disease</vt:lpstr>
      <vt:lpstr>Niemann-Pick B Disease</vt:lpstr>
      <vt:lpstr>PowerPoint Presentation</vt:lpstr>
      <vt:lpstr>Newborn Screening (NBS) in the US</vt:lpstr>
      <vt:lpstr>Additional NBS Programs</vt:lpstr>
      <vt:lpstr>Newborn Screening (NBS)</vt:lpstr>
      <vt:lpstr>Patient Disease Course, 1985</vt:lpstr>
      <vt:lpstr>Patient Disease Course, 2015</vt:lpstr>
      <vt:lpstr>Patient Disease Course, 2015</vt:lpstr>
      <vt:lpstr>Child with Gaucher Disease</vt:lpstr>
      <vt:lpstr>Scoliosis in Siblings With MPS VI</vt:lpstr>
      <vt:lpstr>PowerPoint Presentation</vt:lpstr>
      <vt:lpstr>PowerPoint Presentation</vt:lpstr>
      <vt:lpstr>Treatment for LSDs</vt:lpstr>
      <vt:lpstr>Treatment for LSDs</vt:lpstr>
      <vt:lpstr>Treatment for LSDs</vt:lpstr>
      <vt:lpstr>Treatment for LSDs</vt:lpstr>
      <vt:lpstr>Treatment for LSDs</vt:lpstr>
      <vt:lpstr>Approved Therapies for LSDs</vt:lpstr>
      <vt:lpstr>Program Summary</vt:lpstr>
      <vt:lpstr>PowerPoint Presentation</vt:lpstr>
      <vt:lpstr>Attenuated Mucopolysaccharidoses Diagnostic Algorithm</vt:lpstr>
      <vt:lpstr>Pediatric Gaucher Disease Diagnostic Algorithm</vt:lpstr>
      <vt:lpstr>Gaucher Disease Diagnostic Algorithm: Ashkenazi Ancestry</vt:lpstr>
      <vt:lpstr>Gaucher Disease Diagnostic Algorithm: No Ashkenazi Ancestry </vt:lpstr>
      <vt:lpstr>Fabry Disease Diagnostic Algorithm</vt:lpstr>
      <vt:lpstr>Pompe Disease Diagnostic Algorithm: Infantile Onset</vt:lpstr>
      <vt:lpstr>Pompe Disease Diagnostic Algorithm: Late-Onset</vt:lpstr>
      <vt:lpstr>Niemann-Pick Disease Diagnostic Algorithm</vt:lpstr>
    </vt:vector>
  </TitlesOfParts>
  <Company>Discovery Chicago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Baxa</dc:creator>
  <cp:lastModifiedBy>Suellen Evavold</cp:lastModifiedBy>
  <cp:revision>1237</cp:revision>
  <dcterms:created xsi:type="dcterms:W3CDTF">2006-10-23T15:49:06Z</dcterms:created>
  <dcterms:modified xsi:type="dcterms:W3CDTF">2020-09-17T19:37:53Z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FolderId">
    <vt:lpwstr/>
  </property>
  <property fmtid="{D5CDD505-2E9C-101B-9397-08002B2CF9AE}" pid="3" name="Offisync_SaveTime">
    <vt:lpwstr/>
  </property>
  <property fmtid="{D5CDD505-2E9C-101B-9397-08002B2CF9AE}" pid="4" name="Offisync_IsSaved">
    <vt:lpwstr>False</vt:lpwstr>
  </property>
  <property fmtid="{D5CDD505-2E9C-101B-9397-08002B2CF9AE}" pid="5" name="Offisync_UniqueId">
    <vt:lpwstr>206182;13836158</vt:lpwstr>
  </property>
  <property fmtid="{D5CDD505-2E9C-101B-9397-08002B2CF9AE}" pid="6" name="CentralDesktop_MDAdded">
    <vt:lpwstr>True</vt:lpwstr>
  </property>
  <property fmtid="{D5CDD505-2E9C-101B-9397-08002B2CF9AE}" pid="7" name="Offisync_FileTitle">
    <vt:lpwstr/>
  </property>
  <property fmtid="{D5CDD505-2E9C-101B-9397-08002B2CF9AE}" pid="8" name="Offisync_UpdateToken">
    <vt:lpwstr>2011-06-08T16:22:38-0500</vt:lpwstr>
  </property>
  <property fmtid="{D5CDD505-2E9C-101B-9397-08002B2CF9AE}" pid="9" name="Offisync_ProviderName">
    <vt:lpwstr>Central Desktop</vt:lpwstr>
  </property>
</Properties>
</file>