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1"/>
  </p:notesMasterIdLst>
  <p:sldIdLst>
    <p:sldId id="256" r:id="rId3"/>
    <p:sldId id="789" r:id="rId4"/>
    <p:sldId id="8021" r:id="rId5"/>
    <p:sldId id="8016" r:id="rId6"/>
    <p:sldId id="7950" r:id="rId7"/>
    <p:sldId id="8009" r:id="rId8"/>
    <p:sldId id="7951" r:id="rId9"/>
    <p:sldId id="7994" r:id="rId10"/>
    <p:sldId id="8006" r:id="rId11"/>
    <p:sldId id="788" r:id="rId12"/>
    <p:sldId id="7946" r:id="rId13"/>
    <p:sldId id="8007" r:id="rId14"/>
    <p:sldId id="8008" r:id="rId15"/>
    <p:sldId id="7952" r:id="rId16"/>
    <p:sldId id="8010" r:id="rId17"/>
    <p:sldId id="8011" r:id="rId18"/>
    <p:sldId id="7999" r:id="rId19"/>
    <p:sldId id="636" r:id="rId20"/>
    <p:sldId id="8012" r:id="rId21"/>
    <p:sldId id="8013" r:id="rId22"/>
    <p:sldId id="8014" r:id="rId23"/>
    <p:sldId id="7964" r:id="rId24"/>
    <p:sldId id="8015" r:id="rId25"/>
    <p:sldId id="8019" r:id="rId26"/>
    <p:sldId id="8020" r:id="rId27"/>
    <p:sldId id="7982" r:id="rId28"/>
    <p:sldId id="8018" r:id="rId29"/>
    <p:sldId id="80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48" clrIdx="0">
    <p:extLst>
      <p:ext uri="{19B8F6BF-5375-455C-9EA6-DF929625EA0E}">
        <p15:presenceInfo xmlns:p15="http://schemas.microsoft.com/office/powerpoint/2012/main" userId="4946b59411aec69d" providerId="Windows Live"/>
      </p:ext>
    </p:extLst>
  </p:cmAuthor>
  <p:cmAuthor id="2" name="jjoukovsky@gmail.com" initials="j" lastIdx="26" clrIdx="1">
    <p:extLst>
      <p:ext uri="{19B8F6BF-5375-455C-9EA6-DF929625EA0E}">
        <p15:presenceInfo xmlns:p15="http://schemas.microsoft.com/office/powerpoint/2012/main" userId="55996e53fdeca00d" providerId="Windows Live"/>
      </p:ext>
    </p:extLst>
  </p:cmAuthor>
  <p:cmAuthor id="3" name="Jane Joukovsky" initials="JJ" lastIdx="3" clrIdx="2">
    <p:extLst>
      <p:ext uri="{19B8F6BF-5375-455C-9EA6-DF929625EA0E}">
        <p15:presenceInfo xmlns:p15="http://schemas.microsoft.com/office/powerpoint/2012/main" userId="Jane Joukovsky" providerId="None"/>
      </p:ext>
    </p:extLst>
  </p:cmAuthor>
  <p:cmAuthor id="4" name="Suellen Evavold" initials="SE" lastIdx="1" clrIdx="3">
    <p:extLst>
      <p:ext uri="{19B8F6BF-5375-455C-9EA6-DF929625EA0E}">
        <p15:presenceInfo xmlns:p15="http://schemas.microsoft.com/office/powerpoint/2012/main" userId="S::sevavold@annenberg.net::ade0d8fa-2ac2-42eb-8f97-b581e19f5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FF"/>
    <a:srgbClr val="FBC0B8"/>
    <a:srgbClr val="BDEEFF"/>
    <a:srgbClr val="CCFF33"/>
    <a:srgbClr val="99FF33"/>
    <a:srgbClr val="00CC00"/>
    <a:srgbClr val="669900"/>
    <a:srgbClr val="00CC66"/>
    <a:srgbClr val="33CC33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95225" autoAdjust="0"/>
  </p:normalViewPr>
  <p:slideViewPr>
    <p:cSldViewPr snapToGrid="0">
      <p:cViewPr varScale="1">
        <p:scale>
          <a:sx n="108" d="100"/>
          <a:sy n="108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dirty="0"/>
              <a:t>ACR50 (Incomplete-Responder)</a:t>
            </a:r>
          </a:p>
        </c:rich>
      </c:tx>
      <c:layout>
        <c:manualLayout>
          <c:xMode val="edge"/>
          <c:yMode val="edge"/>
          <c:x val="0.31295963228043561"/>
          <c:y val="2.361935423145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91543292740736"/>
          <c:y val="9.9725123781973693E-2"/>
          <c:w val="0.79604200415589788"/>
          <c:h val="0.667818377045171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UPA Switch to ADA</c:v>
                </c:pt>
              </c:strCache>
            </c:strRef>
          </c:tx>
          <c:spPr>
            <a:ln w="28575" cap="rnd">
              <a:solidFill>
                <a:srgbClr val="702082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702082"/>
              </a:solidFill>
              <a:ln w="9525">
                <a:solidFill>
                  <a:srgbClr val="702082"/>
                </a:solidFill>
                <a:prstDash val="sysDash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59-4A94-A4FA-7DF8D653EA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9-4A94-A4FA-7DF8D653EA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59-4A94-A4FA-7DF8D653EA52}"/>
                </c:ext>
              </c:extLst>
            </c:dLbl>
            <c:dLbl>
              <c:idx val="3"/>
              <c:layout>
                <c:manualLayout>
                  <c:x val="-4.4585213990932696E-2"/>
                  <c:y val="5.6121616385794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9-4A94-A4FA-7DF8D653EA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9-4A94-A4FA-7DF8D653EA52}"/>
                </c:ext>
              </c:extLst>
            </c:dLbl>
            <c:dLbl>
              <c:idx val="5"/>
              <c:layout>
                <c:manualLayout>
                  <c:x val="-2.6188084576171885E-2"/>
                  <c:y val="4.3809779863716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9-4A94-A4FA-7DF8D653E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38</c:v>
                </c:pt>
                <c:pt idx="2">
                  <c:v>44</c:v>
                </c:pt>
                <c:pt idx="3">
                  <c:v>44</c:v>
                </c:pt>
                <c:pt idx="4">
                  <c:v>48</c:v>
                </c:pt>
                <c:pt idx="5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59-4A94-A4FA-7DF8D653EA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ADA Switch to UPA</c:v>
                </c:pt>
              </c:strCache>
            </c:strRef>
          </c:tx>
          <c:spPr>
            <a:ln w="28575" cap="rnd">
              <a:solidFill>
                <a:srgbClr val="84BD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84BD00"/>
              </a:solidFill>
              <a:ln w="9525">
                <a:solidFill>
                  <a:srgbClr val="84BD00"/>
                </a:solidFill>
                <a:prstDash val="sysDash"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59-4A94-A4FA-7DF8D653EA5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59-4A94-A4FA-7DF8D653EA5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59-4A94-A4FA-7DF8D653EA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59-4A94-A4FA-7DF8D653EA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36</c:v>
                </c:pt>
                <c:pt idx="1">
                  <c:v>62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59-4A94-A4FA-7DF8D653EA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1393096"/>
        <c:axId val="1051394080"/>
      </c:lineChart>
      <c:dateAx>
        <c:axId val="1051393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Weeks Post Switch</a:t>
                </a:r>
              </a:p>
            </c:rich>
          </c:tx>
          <c:layout>
            <c:manualLayout>
              <c:xMode val="edge"/>
              <c:yMode val="edge"/>
              <c:x val="0.38366027709955514"/>
              <c:y val="0.85202494194094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1394080"/>
        <c:crosses val="autoZero"/>
        <c:auto val="0"/>
        <c:lblOffset val="100"/>
        <c:baseTimeUnit val="days"/>
        <c:majorUnit val="4"/>
        <c:majorTimeUnit val="days"/>
        <c:minorUnit val="2"/>
        <c:minorTimeUnit val="days"/>
      </c:dateAx>
      <c:valAx>
        <c:axId val="10513940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%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51393096"/>
        <c:crossesAt val="0"/>
        <c:crossBetween val="midCat"/>
        <c:majorUnit val="2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4899581066802607E-2"/>
          <c:y val="0.9047677698107367"/>
          <c:w val="0.89999990839986943"/>
          <c:h val="7.5473806735133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66647-2280-4029-B2B2-FC5C3B38E88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59C900-D5B2-4DF3-A9E3-1AFDE09DE03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Aspirin</a:t>
          </a:r>
        </a:p>
      </dgm:t>
    </dgm:pt>
    <dgm:pt modelId="{B62FCF3B-9A05-4D21-83DC-D5B7C5017BFF}" type="parTrans" cxnId="{CD30F071-0D37-4B48-83D2-8ABF0A194652}">
      <dgm:prSet/>
      <dgm:spPr/>
      <dgm:t>
        <a:bodyPr/>
        <a:lstStyle/>
        <a:p>
          <a:endParaRPr lang="en-US"/>
        </a:p>
      </dgm:t>
    </dgm:pt>
    <dgm:pt modelId="{8093B90A-BFE3-40B1-BD0C-23051A113FFE}" type="sibTrans" cxnId="{CD30F071-0D37-4B48-83D2-8ABF0A194652}">
      <dgm:prSet/>
      <dgm:spPr/>
      <dgm:t>
        <a:bodyPr/>
        <a:lstStyle/>
        <a:p>
          <a:endParaRPr lang="en-US"/>
        </a:p>
      </dgm:t>
    </dgm:pt>
    <dgm:pt modelId="{6507E8A7-3E09-44C5-ABBF-6DF9AB89FF0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Gold</a:t>
          </a:r>
        </a:p>
      </dgm:t>
    </dgm:pt>
    <dgm:pt modelId="{4C13BC23-FFCF-493E-AC4D-29725ECE9652}" type="parTrans" cxnId="{497C5030-5F44-45C1-B7D7-8BCD01838B63}">
      <dgm:prSet/>
      <dgm:spPr/>
      <dgm:t>
        <a:bodyPr/>
        <a:lstStyle/>
        <a:p>
          <a:endParaRPr lang="en-US"/>
        </a:p>
      </dgm:t>
    </dgm:pt>
    <dgm:pt modelId="{0131F3C7-3BDE-4009-971F-00CF97D81D27}" type="sibTrans" cxnId="{497C5030-5F44-45C1-B7D7-8BCD01838B63}">
      <dgm:prSet/>
      <dgm:spPr/>
      <dgm:t>
        <a:bodyPr/>
        <a:lstStyle/>
        <a:p>
          <a:endParaRPr lang="en-US"/>
        </a:p>
      </dgm:t>
    </dgm:pt>
    <dgm:pt modelId="{07209E67-3131-453E-9A61-8CD33EDE661E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NSAIDs</a:t>
          </a:r>
        </a:p>
      </dgm:t>
    </dgm:pt>
    <dgm:pt modelId="{9A0B1C22-144F-4740-AE88-0C56D6088120}" type="parTrans" cxnId="{CC47644A-9F83-4E4D-9018-4E8DFD636D80}">
      <dgm:prSet/>
      <dgm:spPr/>
      <dgm:t>
        <a:bodyPr/>
        <a:lstStyle/>
        <a:p>
          <a:endParaRPr lang="en-US"/>
        </a:p>
      </dgm:t>
    </dgm:pt>
    <dgm:pt modelId="{84E9C564-218F-4E2F-A448-C391D745FD0E}" type="sibTrans" cxnId="{CC47644A-9F83-4E4D-9018-4E8DFD636D80}">
      <dgm:prSet/>
      <dgm:spPr/>
      <dgm:t>
        <a:bodyPr/>
        <a:lstStyle/>
        <a:p>
          <a:endParaRPr lang="en-US"/>
        </a:p>
      </dgm:t>
    </dgm:pt>
    <dgm:pt modelId="{278D3F2A-1D19-4698-A06F-C7E886E4BC96}">
      <dgm:prSet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csDMARD</a:t>
          </a:r>
        </a:p>
      </dgm:t>
    </dgm:pt>
    <dgm:pt modelId="{56646AFB-775A-405B-8B7F-25F9CEC2682C}" type="parTrans" cxnId="{C6CBA2EE-486E-4B1C-9691-ED0D2F39241B}">
      <dgm:prSet/>
      <dgm:spPr/>
      <dgm:t>
        <a:bodyPr/>
        <a:lstStyle/>
        <a:p>
          <a:endParaRPr lang="en-US"/>
        </a:p>
      </dgm:t>
    </dgm:pt>
    <dgm:pt modelId="{F0F0DF63-2D69-48A1-8E96-81299C0E777F}" type="sibTrans" cxnId="{C6CBA2EE-486E-4B1C-9691-ED0D2F39241B}">
      <dgm:prSet/>
      <dgm:spPr/>
      <dgm:t>
        <a:bodyPr/>
        <a:lstStyle/>
        <a:p>
          <a:endParaRPr lang="en-US"/>
        </a:p>
      </dgm:t>
    </dgm:pt>
    <dgm:pt modelId="{1575C5C7-25FE-45DA-8E40-68189A0B6974}">
      <dgm:prSet/>
      <dgm:spPr>
        <a:solidFill>
          <a:srgbClr val="00CC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bDMARD</a:t>
          </a:r>
        </a:p>
      </dgm:t>
    </dgm:pt>
    <dgm:pt modelId="{D1F12A5B-B1C2-4FBF-B0ED-933AC5867CB2}" type="parTrans" cxnId="{E5DA7219-1F09-4A22-99CD-545F0FC1531B}">
      <dgm:prSet/>
      <dgm:spPr/>
      <dgm:t>
        <a:bodyPr/>
        <a:lstStyle/>
        <a:p>
          <a:endParaRPr lang="en-US"/>
        </a:p>
      </dgm:t>
    </dgm:pt>
    <dgm:pt modelId="{F0A5830E-A9E4-46A1-ADE2-CCE2B233BAD8}" type="sibTrans" cxnId="{E5DA7219-1F09-4A22-99CD-545F0FC1531B}">
      <dgm:prSet/>
      <dgm:spPr/>
      <dgm:t>
        <a:bodyPr/>
        <a:lstStyle/>
        <a:p>
          <a:endParaRPr lang="en-US"/>
        </a:p>
      </dgm:t>
    </dgm:pt>
    <dgm:pt modelId="{0947A821-A18C-4BD1-AC04-01A5A167220A}">
      <dgm:prSet/>
      <dgm:spPr>
        <a:solidFill>
          <a:srgbClr val="6699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tsDMARD</a:t>
          </a:r>
        </a:p>
      </dgm:t>
    </dgm:pt>
    <dgm:pt modelId="{128BA796-121F-40E6-BC67-DD7A41673F33}" type="parTrans" cxnId="{439165F8-B4D9-453D-99B4-D45666D6A021}">
      <dgm:prSet/>
      <dgm:spPr/>
      <dgm:t>
        <a:bodyPr/>
        <a:lstStyle/>
        <a:p>
          <a:endParaRPr lang="en-US"/>
        </a:p>
      </dgm:t>
    </dgm:pt>
    <dgm:pt modelId="{45D5BD5D-9ECC-4733-ABBC-BB0308E3AEAE}" type="sibTrans" cxnId="{439165F8-B4D9-453D-99B4-D45666D6A021}">
      <dgm:prSet/>
      <dgm:spPr/>
      <dgm:t>
        <a:bodyPr/>
        <a:lstStyle/>
        <a:p>
          <a:endParaRPr lang="en-US"/>
        </a:p>
      </dgm:t>
    </dgm:pt>
    <dgm:pt modelId="{18CB53C8-3424-4064-83CB-E07F82169AEC}">
      <dgm:prSet/>
      <dgm:spPr>
        <a:solidFill>
          <a:srgbClr val="CCFF33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Early DMARDs</a:t>
          </a:r>
        </a:p>
      </dgm:t>
    </dgm:pt>
    <dgm:pt modelId="{466DA818-181D-4B46-B7D0-1A6B4127C019}" type="parTrans" cxnId="{1B987084-9F70-4DD3-94DD-6693064F0B66}">
      <dgm:prSet/>
      <dgm:spPr/>
      <dgm:t>
        <a:bodyPr/>
        <a:lstStyle/>
        <a:p>
          <a:endParaRPr lang="en-US"/>
        </a:p>
      </dgm:t>
    </dgm:pt>
    <dgm:pt modelId="{1CEC562C-9F50-4692-A741-DFF46EC189D9}" type="sibTrans" cxnId="{1B987084-9F70-4DD3-94DD-6693064F0B66}">
      <dgm:prSet/>
      <dgm:spPr/>
      <dgm:t>
        <a:bodyPr/>
        <a:lstStyle/>
        <a:p>
          <a:endParaRPr lang="en-US"/>
        </a:p>
      </dgm:t>
    </dgm:pt>
    <dgm:pt modelId="{57DA99C0-D37D-4F48-A568-8CEF350790BA}" type="pres">
      <dgm:prSet presAssocID="{07B66647-2280-4029-B2B2-FC5C3B38E884}" presName="Name0" presStyleCnt="0">
        <dgm:presLayoutVars>
          <dgm:dir/>
          <dgm:animLvl val="lvl"/>
          <dgm:resizeHandles val="exact"/>
        </dgm:presLayoutVars>
      </dgm:prSet>
      <dgm:spPr/>
    </dgm:pt>
    <dgm:pt modelId="{2DD1E798-997A-4FFE-A659-FDD3DC300CF6}" type="pres">
      <dgm:prSet presAssocID="{F159C900-D5B2-4DF3-A9E3-1AFDE09DE03C}" presName="parTxOnly" presStyleLbl="node1" presStyleIdx="0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A9D29E01-6ED7-4A94-858C-31CB4BD3EE6A}" type="pres">
      <dgm:prSet presAssocID="{8093B90A-BFE3-40B1-BD0C-23051A113FFE}" presName="parTxOnlySpace" presStyleCnt="0"/>
      <dgm:spPr/>
    </dgm:pt>
    <dgm:pt modelId="{9C3C6145-9C28-41BF-99A1-1BC36BBA5F0B}" type="pres">
      <dgm:prSet presAssocID="{6507E8A7-3E09-44C5-ABBF-6DF9AB89FF05}" presName="parTxOnly" presStyleLbl="node1" presStyleIdx="1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0B67C370-BE25-4D88-86F2-1DCFE43F5214}" type="pres">
      <dgm:prSet presAssocID="{0131F3C7-3BDE-4009-971F-00CF97D81D27}" presName="parTxOnlySpace" presStyleCnt="0"/>
      <dgm:spPr/>
    </dgm:pt>
    <dgm:pt modelId="{495C81B6-A9D7-4E6D-AED3-29FF8F711ED0}" type="pres">
      <dgm:prSet presAssocID="{18CB53C8-3424-4064-83CB-E07F82169AEC}" presName="parTxOnly" presStyleLbl="node1" presStyleIdx="2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92661E24-CBAD-4CFD-B709-0EA3E47AA755}" type="pres">
      <dgm:prSet presAssocID="{1CEC562C-9F50-4692-A741-DFF46EC189D9}" presName="parTxOnlySpace" presStyleCnt="0"/>
      <dgm:spPr/>
    </dgm:pt>
    <dgm:pt modelId="{6A952383-4AF2-46DF-846D-434CDE90DAE8}" type="pres">
      <dgm:prSet presAssocID="{07209E67-3131-453E-9A61-8CD33EDE661E}" presName="parTxOnly" presStyleLbl="node1" presStyleIdx="3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A52797C8-9D6E-4F01-9842-AC685C673C37}" type="pres">
      <dgm:prSet presAssocID="{84E9C564-218F-4E2F-A448-C391D745FD0E}" presName="parTxOnlySpace" presStyleCnt="0"/>
      <dgm:spPr/>
    </dgm:pt>
    <dgm:pt modelId="{8EF0FB7B-8DFA-4417-9BFB-BFB6552B72D4}" type="pres">
      <dgm:prSet presAssocID="{278D3F2A-1D19-4698-A06F-C7E886E4BC96}" presName="parTxOnly" presStyleLbl="node1" presStyleIdx="4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0FF0E332-A92E-42B8-B9A1-7C5C7323826E}" type="pres">
      <dgm:prSet presAssocID="{F0F0DF63-2D69-48A1-8E96-81299C0E777F}" presName="parTxOnlySpace" presStyleCnt="0"/>
      <dgm:spPr/>
    </dgm:pt>
    <dgm:pt modelId="{A4A2BA76-A543-43AB-BE14-3C4B3DEF895C}" type="pres">
      <dgm:prSet presAssocID="{1575C5C7-25FE-45DA-8E40-68189A0B6974}" presName="parTxOnly" presStyleLbl="node1" presStyleIdx="5" presStyleCnt="7" custLinFactNeighborY="-3935">
        <dgm:presLayoutVars>
          <dgm:chMax val="0"/>
          <dgm:chPref val="0"/>
          <dgm:bulletEnabled val="1"/>
        </dgm:presLayoutVars>
      </dgm:prSet>
      <dgm:spPr/>
    </dgm:pt>
    <dgm:pt modelId="{2CC1BAB9-6794-47A2-B81F-DE9A4D7D14FD}" type="pres">
      <dgm:prSet presAssocID="{F0A5830E-A9E4-46A1-ADE2-CCE2B233BAD8}" presName="parTxOnlySpace" presStyleCnt="0"/>
      <dgm:spPr/>
    </dgm:pt>
    <dgm:pt modelId="{033244B2-2937-4523-831C-9A1A9B7E07A7}" type="pres">
      <dgm:prSet presAssocID="{0947A821-A18C-4BD1-AC04-01A5A167220A}" presName="parTxOnly" presStyleLbl="node1" presStyleIdx="6" presStyleCnt="7" custLinFactNeighborY="-3935">
        <dgm:presLayoutVars>
          <dgm:chMax val="0"/>
          <dgm:chPref val="0"/>
          <dgm:bulletEnabled val="1"/>
        </dgm:presLayoutVars>
      </dgm:prSet>
      <dgm:spPr/>
    </dgm:pt>
  </dgm:ptLst>
  <dgm:cxnLst>
    <dgm:cxn modelId="{E5DA7219-1F09-4A22-99CD-545F0FC1531B}" srcId="{07B66647-2280-4029-B2B2-FC5C3B38E884}" destId="{1575C5C7-25FE-45DA-8E40-68189A0B6974}" srcOrd="5" destOrd="0" parTransId="{D1F12A5B-B1C2-4FBF-B0ED-933AC5867CB2}" sibTransId="{F0A5830E-A9E4-46A1-ADE2-CCE2B233BAD8}"/>
    <dgm:cxn modelId="{C54C8320-5351-4BE2-8036-EB5C567C0BD4}" type="presOf" srcId="{18CB53C8-3424-4064-83CB-E07F82169AEC}" destId="{495C81B6-A9D7-4E6D-AED3-29FF8F711ED0}" srcOrd="0" destOrd="0" presId="urn:microsoft.com/office/officeart/2005/8/layout/chevron1"/>
    <dgm:cxn modelId="{497C5030-5F44-45C1-B7D7-8BCD01838B63}" srcId="{07B66647-2280-4029-B2B2-FC5C3B38E884}" destId="{6507E8A7-3E09-44C5-ABBF-6DF9AB89FF05}" srcOrd="1" destOrd="0" parTransId="{4C13BC23-FFCF-493E-AC4D-29725ECE9652}" sibTransId="{0131F3C7-3BDE-4009-971F-00CF97D81D27}"/>
    <dgm:cxn modelId="{2C52B73F-2F3B-47AF-AF82-4861DE336913}" type="presOf" srcId="{07209E67-3131-453E-9A61-8CD33EDE661E}" destId="{6A952383-4AF2-46DF-846D-434CDE90DAE8}" srcOrd="0" destOrd="0" presId="urn:microsoft.com/office/officeart/2005/8/layout/chevron1"/>
    <dgm:cxn modelId="{4C42E260-D54C-4B48-98AC-7B95C5DCA317}" type="presOf" srcId="{07B66647-2280-4029-B2B2-FC5C3B38E884}" destId="{57DA99C0-D37D-4F48-A568-8CEF350790BA}" srcOrd="0" destOrd="0" presId="urn:microsoft.com/office/officeart/2005/8/layout/chevron1"/>
    <dgm:cxn modelId="{1D62A341-190B-4803-BFA5-68CD69F18482}" type="presOf" srcId="{6507E8A7-3E09-44C5-ABBF-6DF9AB89FF05}" destId="{9C3C6145-9C28-41BF-99A1-1BC36BBA5F0B}" srcOrd="0" destOrd="0" presId="urn:microsoft.com/office/officeart/2005/8/layout/chevron1"/>
    <dgm:cxn modelId="{CC47644A-9F83-4E4D-9018-4E8DFD636D80}" srcId="{07B66647-2280-4029-B2B2-FC5C3B38E884}" destId="{07209E67-3131-453E-9A61-8CD33EDE661E}" srcOrd="3" destOrd="0" parTransId="{9A0B1C22-144F-4740-AE88-0C56D6088120}" sibTransId="{84E9C564-218F-4E2F-A448-C391D745FD0E}"/>
    <dgm:cxn modelId="{CD30F071-0D37-4B48-83D2-8ABF0A194652}" srcId="{07B66647-2280-4029-B2B2-FC5C3B38E884}" destId="{F159C900-D5B2-4DF3-A9E3-1AFDE09DE03C}" srcOrd="0" destOrd="0" parTransId="{B62FCF3B-9A05-4D21-83DC-D5B7C5017BFF}" sibTransId="{8093B90A-BFE3-40B1-BD0C-23051A113FFE}"/>
    <dgm:cxn modelId="{2D95AE5A-513F-46F6-8CC7-B47880CC1499}" type="presOf" srcId="{278D3F2A-1D19-4698-A06F-C7E886E4BC96}" destId="{8EF0FB7B-8DFA-4417-9BFB-BFB6552B72D4}" srcOrd="0" destOrd="0" presId="urn:microsoft.com/office/officeart/2005/8/layout/chevron1"/>
    <dgm:cxn modelId="{1B987084-9F70-4DD3-94DD-6693064F0B66}" srcId="{07B66647-2280-4029-B2B2-FC5C3B38E884}" destId="{18CB53C8-3424-4064-83CB-E07F82169AEC}" srcOrd="2" destOrd="0" parTransId="{466DA818-181D-4B46-B7D0-1A6B4127C019}" sibTransId="{1CEC562C-9F50-4692-A741-DFF46EC189D9}"/>
    <dgm:cxn modelId="{1604778D-43D2-484E-8201-1F3E8A8802A0}" type="presOf" srcId="{F159C900-D5B2-4DF3-A9E3-1AFDE09DE03C}" destId="{2DD1E798-997A-4FFE-A659-FDD3DC300CF6}" srcOrd="0" destOrd="0" presId="urn:microsoft.com/office/officeart/2005/8/layout/chevron1"/>
    <dgm:cxn modelId="{70B66EA9-72A5-4D01-8E34-6E0BB02082A2}" type="presOf" srcId="{1575C5C7-25FE-45DA-8E40-68189A0B6974}" destId="{A4A2BA76-A543-43AB-BE14-3C4B3DEF895C}" srcOrd="0" destOrd="0" presId="urn:microsoft.com/office/officeart/2005/8/layout/chevron1"/>
    <dgm:cxn modelId="{27DF8CB5-28DB-4FF1-86E7-F7F4120AB786}" type="presOf" srcId="{0947A821-A18C-4BD1-AC04-01A5A167220A}" destId="{033244B2-2937-4523-831C-9A1A9B7E07A7}" srcOrd="0" destOrd="0" presId="urn:microsoft.com/office/officeart/2005/8/layout/chevron1"/>
    <dgm:cxn modelId="{C6CBA2EE-486E-4B1C-9691-ED0D2F39241B}" srcId="{07B66647-2280-4029-B2B2-FC5C3B38E884}" destId="{278D3F2A-1D19-4698-A06F-C7E886E4BC96}" srcOrd="4" destOrd="0" parTransId="{56646AFB-775A-405B-8B7F-25F9CEC2682C}" sibTransId="{F0F0DF63-2D69-48A1-8E96-81299C0E777F}"/>
    <dgm:cxn modelId="{439165F8-B4D9-453D-99B4-D45666D6A021}" srcId="{07B66647-2280-4029-B2B2-FC5C3B38E884}" destId="{0947A821-A18C-4BD1-AC04-01A5A167220A}" srcOrd="6" destOrd="0" parTransId="{128BA796-121F-40E6-BC67-DD7A41673F33}" sibTransId="{45D5BD5D-9ECC-4733-ABBC-BB0308E3AEAE}"/>
    <dgm:cxn modelId="{C1F3A2C2-671C-4780-8028-AB3FC12D29F6}" type="presParOf" srcId="{57DA99C0-D37D-4F48-A568-8CEF350790BA}" destId="{2DD1E798-997A-4FFE-A659-FDD3DC300CF6}" srcOrd="0" destOrd="0" presId="urn:microsoft.com/office/officeart/2005/8/layout/chevron1"/>
    <dgm:cxn modelId="{656D681C-26DB-4E1B-9467-D04EFAC292D0}" type="presParOf" srcId="{57DA99C0-D37D-4F48-A568-8CEF350790BA}" destId="{A9D29E01-6ED7-4A94-858C-31CB4BD3EE6A}" srcOrd="1" destOrd="0" presId="urn:microsoft.com/office/officeart/2005/8/layout/chevron1"/>
    <dgm:cxn modelId="{261A250A-EA43-42C6-ADE9-6BB0B6CFE721}" type="presParOf" srcId="{57DA99C0-D37D-4F48-A568-8CEF350790BA}" destId="{9C3C6145-9C28-41BF-99A1-1BC36BBA5F0B}" srcOrd="2" destOrd="0" presId="urn:microsoft.com/office/officeart/2005/8/layout/chevron1"/>
    <dgm:cxn modelId="{D34A5FA4-7F5F-43E9-AF66-004BF2BB1683}" type="presParOf" srcId="{57DA99C0-D37D-4F48-A568-8CEF350790BA}" destId="{0B67C370-BE25-4D88-86F2-1DCFE43F5214}" srcOrd="3" destOrd="0" presId="urn:microsoft.com/office/officeart/2005/8/layout/chevron1"/>
    <dgm:cxn modelId="{5D910C10-A0CB-4F71-BB4C-B16DACD78293}" type="presParOf" srcId="{57DA99C0-D37D-4F48-A568-8CEF350790BA}" destId="{495C81B6-A9D7-4E6D-AED3-29FF8F711ED0}" srcOrd="4" destOrd="0" presId="urn:microsoft.com/office/officeart/2005/8/layout/chevron1"/>
    <dgm:cxn modelId="{8C1ABB6D-DBE4-4057-9822-21D2D8C940B7}" type="presParOf" srcId="{57DA99C0-D37D-4F48-A568-8CEF350790BA}" destId="{92661E24-CBAD-4CFD-B709-0EA3E47AA755}" srcOrd="5" destOrd="0" presId="urn:microsoft.com/office/officeart/2005/8/layout/chevron1"/>
    <dgm:cxn modelId="{AF585EA4-D651-464B-8B64-86C6ACE8DB86}" type="presParOf" srcId="{57DA99C0-D37D-4F48-A568-8CEF350790BA}" destId="{6A952383-4AF2-46DF-846D-434CDE90DAE8}" srcOrd="6" destOrd="0" presId="urn:microsoft.com/office/officeart/2005/8/layout/chevron1"/>
    <dgm:cxn modelId="{77D7DFDB-AB56-4034-92C2-1C685C088796}" type="presParOf" srcId="{57DA99C0-D37D-4F48-A568-8CEF350790BA}" destId="{A52797C8-9D6E-4F01-9842-AC685C673C37}" srcOrd="7" destOrd="0" presId="urn:microsoft.com/office/officeart/2005/8/layout/chevron1"/>
    <dgm:cxn modelId="{E7357E62-4F6D-45F6-82A9-4A0FBE0D9D27}" type="presParOf" srcId="{57DA99C0-D37D-4F48-A568-8CEF350790BA}" destId="{8EF0FB7B-8DFA-4417-9BFB-BFB6552B72D4}" srcOrd="8" destOrd="0" presId="urn:microsoft.com/office/officeart/2005/8/layout/chevron1"/>
    <dgm:cxn modelId="{A3C73E9F-D54E-4625-95C7-D69D52FFECF9}" type="presParOf" srcId="{57DA99C0-D37D-4F48-A568-8CEF350790BA}" destId="{0FF0E332-A92E-42B8-B9A1-7C5C7323826E}" srcOrd="9" destOrd="0" presId="urn:microsoft.com/office/officeart/2005/8/layout/chevron1"/>
    <dgm:cxn modelId="{A0BF1C5F-FA7E-4D60-A3A2-FC88E2E73B3F}" type="presParOf" srcId="{57DA99C0-D37D-4F48-A568-8CEF350790BA}" destId="{A4A2BA76-A543-43AB-BE14-3C4B3DEF895C}" srcOrd="10" destOrd="0" presId="urn:microsoft.com/office/officeart/2005/8/layout/chevron1"/>
    <dgm:cxn modelId="{C135FA5B-3385-4FB5-BF4A-F827E9690334}" type="presParOf" srcId="{57DA99C0-D37D-4F48-A568-8CEF350790BA}" destId="{2CC1BAB9-6794-47A2-B81F-DE9A4D7D14FD}" srcOrd="11" destOrd="0" presId="urn:microsoft.com/office/officeart/2005/8/layout/chevron1"/>
    <dgm:cxn modelId="{52564F2D-54E5-412F-B01A-1F75E4C172C6}" type="presParOf" srcId="{57DA99C0-D37D-4F48-A568-8CEF350790BA}" destId="{033244B2-2937-4523-831C-9A1A9B7E07A7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77027-8AAF-4210-9403-F7F71BCD42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B6270-D1A2-4DBA-A8B4-D8053BD08C9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Confirm diagnosis</a:t>
          </a:r>
        </a:p>
      </dgm:t>
    </dgm:pt>
    <dgm:pt modelId="{D4413E64-2E5C-4CD0-BA25-6744A71CE583}" type="parTrans" cxnId="{7D30FD56-488C-45E1-845D-ABC64CA6B279}">
      <dgm:prSet/>
      <dgm:spPr/>
      <dgm:t>
        <a:bodyPr/>
        <a:lstStyle/>
        <a:p>
          <a:endParaRPr lang="en-US"/>
        </a:p>
      </dgm:t>
    </dgm:pt>
    <dgm:pt modelId="{A9992C4C-B6AA-4FC0-ACC6-C45F6568E16D}" type="sibTrans" cxnId="{7D30FD56-488C-45E1-845D-ABC64CA6B279}">
      <dgm:prSet/>
      <dgm:spPr/>
      <dgm:t>
        <a:bodyPr/>
        <a:lstStyle/>
        <a:p>
          <a:endParaRPr lang="en-US"/>
        </a:p>
      </dgm:t>
    </dgm:pt>
    <dgm:pt modelId="{08D6A5F5-854C-4253-8CCC-6DC0DF8EF64B}" type="asst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Select treatment</a:t>
          </a:r>
        </a:p>
      </dgm:t>
    </dgm:pt>
    <dgm:pt modelId="{EF78CDA9-E5D7-4AB9-BDAB-45ED449C3647}" type="parTrans" cxnId="{81564F74-0993-4261-B7B9-DD340FB195D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95168BD-7C2B-49B8-8F80-E3373EC73836}" type="sibTrans" cxnId="{81564F74-0993-4261-B7B9-DD340FB195D6}">
      <dgm:prSet/>
      <dgm:spPr/>
      <dgm:t>
        <a:bodyPr/>
        <a:lstStyle/>
        <a:p>
          <a:endParaRPr lang="en-US"/>
        </a:p>
      </dgm:t>
    </dgm:pt>
    <dgm:pt modelId="{DE199D1B-79D6-4017-9ABE-792B598E1C54}">
      <dgm:prSet phldrT="[Text]"/>
      <dgm:spPr>
        <a:solidFill>
          <a:srgbClr val="81DEFF"/>
        </a:solidFill>
      </dgm:spPr>
      <dgm:t>
        <a:bodyPr/>
        <a:lstStyle/>
        <a:p>
          <a:r>
            <a:rPr lang="en-US" dirty="0"/>
            <a:t>Factors predictive of disease activity</a:t>
          </a:r>
        </a:p>
      </dgm:t>
    </dgm:pt>
    <dgm:pt modelId="{71775BBE-EFAE-4D31-95D8-A3D16D0414D5}" type="parTrans" cxnId="{F5F40256-F78F-4203-B6F2-8345E4323467}">
      <dgm:prSet/>
      <dgm:spPr/>
      <dgm:t>
        <a:bodyPr/>
        <a:lstStyle/>
        <a:p>
          <a:endParaRPr lang="en-US"/>
        </a:p>
      </dgm:t>
    </dgm:pt>
    <dgm:pt modelId="{AC54318B-387A-4236-9A98-093B1501DDB1}" type="sibTrans" cxnId="{F5F40256-F78F-4203-B6F2-8345E4323467}">
      <dgm:prSet/>
      <dgm:spPr/>
      <dgm:t>
        <a:bodyPr/>
        <a:lstStyle/>
        <a:p>
          <a:endParaRPr lang="en-US"/>
        </a:p>
      </dgm:t>
    </dgm:pt>
    <dgm:pt modelId="{D800D769-E75A-40DD-B81F-C39DBA037C78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Patient characteristics</a:t>
          </a:r>
        </a:p>
      </dgm:t>
    </dgm:pt>
    <dgm:pt modelId="{6D745A0A-275F-436F-8B57-FB8199A44647}" type="parTrans" cxnId="{C1F37A16-D397-4961-97E9-AB594504C668}">
      <dgm:prSet/>
      <dgm:spPr/>
      <dgm:t>
        <a:bodyPr/>
        <a:lstStyle/>
        <a:p>
          <a:endParaRPr lang="en-US"/>
        </a:p>
      </dgm:t>
    </dgm:pt>
    <dgm:pt modelId="{53FF0E36-BF27-4DCF-A7E1-BB733A997C25}" type="sibTrans" cxnId="{C1F37A16-D397-4961-97E9-AB594504C668}">
      <dgm:prSet/>
      <dgm:spPr/>
      <dgm:t>
        <a:bodyPr/>
        <a:lstStyle/>
        <a:p>
          <a:endParaRPr lang="en-US"/>
        </a:p>
      </dgm:t>
    </dgm:pt>
    <dgm:pt modelId="{BE2A58BD-5CE8-4FCA-9BDE-EEC8A22C9F1B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Disease activity level</a:t>
          </a:r>
        </a:p>
      </dgm:t>
    </dgm:pt>
    <dgm:pt modelId="{48F02A10-CD98-471B-BA71-C28C6AF39082}" type="parTrans" cxnId="{BFD531EA-D36E-4EDF-B231-F0F4B368627E}">
      <dgm:prSet/>
      <dgm:spPr/>
      <dgm:t>
        <a:bodyPr/>
        <a:lstStyle/>
        <a:p>
          <a:endParaRPr lang="en-US"/>
        </a:p>
      </dgm:t>
    </dgm:pt>
    <dgm:pt modelId="{EF44F862-BA2C-4463-9205-E48363B27CD7}" type="sibTrans" cxnId="{BFD531EA-D36E-4EDF-B231-F0F4B368627E}">
      <dgm:prSet/>
      <dgm:spPr/>
      <dgm:t>
        <a:bodyPr/>
        <a:lstStyle/>
        <a:p>
          <a:endParaRPr lang="en-US"/>
        </a:p>
      </dgm:t>
    </dgm:pt>
    <dgm:pt modelId="{643354B5-06DD-4AFE-BFF9-CCA16ED7438F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Benefit-risk ratio of treatment option(s)</a:t>
          </a:r>
        </a:p>
      </dgm:t>
    </dgm:pt>
    <dgm:pt modelId="{B050B6FA-F241-4723-854F-17A4301C8A04}" type="parTrans" cxnId="{0253B0D3-8316-4679-A3A3-2CD5919C0EF6}">
      <dgm:prSet/>
      <dgm:spPr/>
      <dgm:t>
        <a:bodyPr/>
        <a:lstStyle/>
        <a:p>
          <a:endParaRPr lang="en-US"/>
        </a:p>
      </dgm:t>
    </dgm:pt>
    <dgm:pt modelId="{70D6B750-37F7-45B2-B7BF-40A05709932A}" type="sibTrans" cxnId="{0253B0D3-8316-4679-A3A3-2CD5919C0EF6}">
      <dgm:prSet/>
      <dgm:spPr/>
      <dgm:t>
        <a:bodyPr/>
        <a:lstStyle/>
        <a:p>
          <a:endParaRPr lang="en-US"/>
        </a:p>
      </dgm:t>
    </dgm:pt>
    <dgm:pt modelId="{61516F33-2F64-42D9-8838-E1CF9444876B}" type="pres">
      <dgm:prSet presAssocID="{5FD77027-8AAF-4210-9403-F7F71BCD42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0BA18D-7799-4802-A2F5-047C1913116E}" type="pres">
      <dgm:prSet presAssocID="{FC0B6270-D1A2-4DBA-A8B4-D8053BD08C9C}" presName="hierRoot1" presStyleCnt="0">
        <dgm:presLayoutVars>
          <dgm:hierBranch val="init"/>
        </dgm:presLayoutVars>
      </dgm:prSet>
      <dgm:spPr/>
    </dgm:pt>
    <dgm:pt modelId="{9A1B4AE5-9119-474D-BAF1-043096FA931C}" type="pres">
      <dgm:prSet presAssocID="{FC0B6270-D1A2-4DBA-A8B4-D8053BD08C9C}" presName="rootComposite1" presStyleCnt="0"/>
      <dgm:spPr/>
    </dgm:pt>
    <dgm:pt modelId="{935C5474-9BA7-4C60-9314-74E77F59BE84}" type="pres">
      <dgm:prSet presAssocID="{FC0B6270-D1A2-4DBA-A8B4-D8053BD08C9C}" presName="rootText1" presStyleLbl="node0" presStyleIdx="0" presStyleCnt="1">
        <dgm:presLayoutVars>
          <dgm:chPref val="3"/>
        </dgm:presLayoutVars>
      </dgm:prSet>
      <dgm:spPr/>
    </dgm:pt>
    <dgm:pt modelId="{3E5F7246-AB2F-41D7-B2D3-80D8C668AE9B}" type="pres">
      <dgm:prSet presAssocID="{FC0B6270-D1A2-4DBA-A8B4-D8053BD08C9C}" presName="rootConnector1" presStyleLbl="node1" presStyleIdx="0" presStyleCnt="0"/>
      <dgm:spPr/>
    </dgm:pt>
    <dgm:pt modelId="{63DBA383-4C8E-48EA-83E7-F00CF8297043}" type="pres">
      <dgm:prSet presAssocID="{FC0B6270-D1A2-4DBA-A8B4-D8053BD08C9C}" presName="hierChild2" presStyleCnt="0"/>
      <dgm:spPr/>
    </dgm:pt>
    <dgm:pt modelId="{B6C6E88C-B869-4F94-A586-43BB60E45C24}" type="pres">
      <dgm:prSet presAssocID="{71775BBE-EFAE-4D31-95D8-A3D16D0414D5}" presName="Name37" presStyleLbl="parChTrans1D2" presStyleIdx="0" presStyleCnt="5"/>
      <dgm:spPr/>
    </dgm:pt>
    <dgm:pt modelId="{65C6B31E-1440-4DF7-9B54-DF47D50AB529}" type="pres">
      <dgm:prSet presAssocID="{DE199D1B-79D6-4017-9ABE-792B598E1C54}" presName="hierRoot2" presStyleCnt="0">
        <dgm:presLayoutVars>
          <dgm:hierBranch val="init"/>
        </dgm:presLayoutVars>
      </dgm:prSet>
      <dgm:spPr/>
    </dgm:pt>
    <dgm:pt modelId="{E5019240-1052-4618-83AB-5E1003D50C89}" type="pres">
      <dgm:prSet presAssocID="{DE199D1B-79D6-4017-9ABE-792B598E1C54}" presName="rootComposite" presStyleCnt="0"/>
      <dgm:spPr/>
    </dgm:pt>
    <dgm:pt modelId="{37495AFA-6264-4E10-BC85-26AC3E6B42DB}" type="pres">
      <dgm:prSet presAssocID="{DE199D1B-79D6-4017-9ABE-792B598E1C54}" presName="rootText" presStyleLbl="node2" presStyleIdx="0" presStyleCnt="4">
        <dgm:presLayoutVars>
          <dgm:chPref val="3"/>
        </dgm:presLayoutVars>
      </dgm:prSet>
      <dgm:spPr/>
    </dgm:pt>
    <dgm:pt modelId="{5B7A49E2-CD2A-4AAB-865A-81AEE530626B}" type="pres">
      <dgm:prSet presAssocID="{DE199D1B-79D6-4017-9ABE-792B598E1C54}" presName="rootConnector" presStyleLbl="node2" presStyleIdx="0" presStyleCnt="4"/>
      <dgm:spPr/>
    </dgm:pt>
    <dgm:pt modelId="{860CF48A-0591-4CF7-AD34-00B0FAB7A613}" type="pres">
      <dgm:prSet presAssocID="{DE199D1B-79D6-4017-9ABE-792B598E1C54}" presName="hierChild4" presStyleCnt="0"/>
      <dgm:spPr/>
    </dgm:pt>
    <dgm:pt modelId="{4A4DB06B-DA2D-4623-B01C-3EFBAB76B03E}" type="pres">
      <dgm:prSet presAssocID="{DE199D1B-79D6-4017-9ABE-792B598E1C54}" presName="hierChild5" presStyleCnt="0"/>
      <dgm:spPr/>
    </dgm:pt>
    <dgm:pt modelId="{239D6A9B-88AE-47A1-9936-4722A059D305}" type="pres">
      <dgm:prSet presAssocID="{6D745A0A-275F-436F-8B57-FB8199A44647}" presName="Name37" presStyleLbl="parChTrans1D2" presStyleIdx="1" presStyleCnt="5"/>
      <dgm:spPr/>
    </dgm:pt>
    <dgm:pt modelId="{15EE6297-BD68-4309-AC82-E24A98820AD9}" type="pres">
      <dgm:prSet presAssocID="{D800D769-E75A-40DD-B81F-C39DBA037C78}" presName="hierRoot2" presStyleCnt="0">
        <dgm:presLayoutVars>
          <dgm:hierBranch val="init"/>
        </dgm:presLayoutVars>
      </dgm:prSet>
      <dgm:spPr/>
    </dgm:pt>
    <dgm:pt modelId="{5115D105-A31E-455E-81E9-516C47E79CE3}" type="pres">
      <dgm:prSet presAssocID="{D800D769-E75A-40DD-B81F-C39DBA037C78}" presName="rootComposite" presStyleCnt="0"/>
      <dgm:spPr/>
    </dgm:pt>
    <dgm:pt modelId="{F58F57E6-E3CE-4B52-8863-CB4FB7CBC14F}" type="pres">
      <dgm:prSet presAssocID="{D800D769-E75A-40DD-B81F-C39DBA037C78}" presName="rootText" presStyleLbl="node2" presStyleIdx="1" presStyleCnt="4">
        <dgm:presLayoutVars>
          <dgm:chPref val="3"/>
        </dgm:presLayoutVars>
      </dgm:prSet>
      <dgm:spPr/>
    </dgm:pt>
    <dgm:pt modelId="{3FFC08FB-6F1B-4E8C-8D55-B991DFF55910}" type="pres">
      <dgm:prSet presAssocID="{D800D769-E75A-40DD-B81F-C39DBA037C78}" presName="rootConnector" presStyleLbl="node2" presStyleIdx="1" presStyleCnt="4"/>
      <dgm:spPr/>
    </dgm:pt>
    <dgm:pt modelId="{A5D6EF60-22C3-4B37-B791-F0764B77FA44}" type="pres">
      <dgm:prSet presAssocID="{D800D769-E75A-40DD-B81F-C39DBA037C78}" presName="hierChild4" presStyleCnt="0"/>
      <dgm:spPr/>
    </dgm:pt>
    <dgm:pt modelId="{7E766C8B-3C52-4C67-B7CF-C77A1CED9110}" type="pres">
      <dgm:prSet presAssocID="{D800D769-E75A-40DD-B81F-C39DBA037C78}" presName="hierChild5" presStyleCnt="0"/>
      <dgm:spPr/>
    </dgm:pt>
    <dgm:pt modelId="{7591B1C3-6ED8-4681-842D-DBB2F1E1018F}" type="pres">
      <dgm:prSet presAssocID="{48F02A10-CD98-471B-BA71-C28C6AF39082}" presName="Name37" presStyleLbl="parChTrans1D2" presStyleIdx="2" presStyleCnt="5"/>
      <dgm:spPr/>
    </dgm:pt>
    <dgm:pt modelId="{7B2C90EA-490A-409E-9959-704CF9D89305}" type="pres">
      <dgm:prSet presAssocID="{BE2A58BD-5CE8-4FCA-9BDE-EEC8A22C9F1B}" presName="hierRoot2" presStyleCnt="0">
        <dgm:presLayoutVars>
          <dgm:hierBranch val="init"/>
        </dgm:presLayoutVars>
      </dgm:prSet>
      <dgm:spPr/>
    </dgm:pt>
    <dgm:pt modelId="{53300DD8-7685-4DA0-B39D-579BCFD80274}" type="pres">
      <dgm:prSet presAssocID="{BE2A58BD-5CE8-4FCA-9BDE-EEC8A22C9F1B}" presName="rootComposite" presStyleCnt="0"/>
      <dgm:spPr/>
    </dgm:pt>
    <dgm:pt modelId="{5E9EEDEA-4DA1-4D60-87C6-8278107EBB66}" type="pres">
      <dgm:prSet presAssocID="{BE2A58BD-5CE8-4FCA-9BDE-EEC8A22C9F1B}" presName="rootText" presStyleLbl="node2" presStyleIdx="2" presStyleCnt="4">
        <dgm:presLayoutVars>
          <dgm:chPref val="3"/>
        </dgm:presLayoutVars>
      </dgm:prSet>
      <dgm:spPr/>
    </dgm:pt>
    <dgm:pt modelId="{E890C84D-CA22-43E4-B68A-7B26BC8E2CF6}" type="pres">
      <dgm:prSet presAssocID="{BE2A58BD-5CE8-4FCA-9BDE-EEC8A22C9F1B}" presName="rootConnector" presStyleLbl="node2" presStyleIdx="2" presStyleCnt="4"/>
      <dgm:spPr/>
    </dgm:pt>
    <dgm:pt modelId="{51E50FC2-1E2A-4B04-A00D-C430A8EEA589}" type="pres">
      <dgm:prSet presAssocID="{BE2A58BD-5CE8-4FCA-9BDE-EEC8A22C9F1B}" presName="hierChild4" presStyleCnt="0"/>
      <dgm:spPr/>
    </dgm:pt>
    <dgm:pt modelId="{4FA081C7-369B-4201-96A7-568609CAA184}" type="pres">
      <dgm:prSet presAssocID="{BE2A58BD-5CE8-4FCA-9BDE-EEC8A22C9F1B}" presName="hierChild5" presStyleCnt="0"/>
      <dgm:spPr/>
    </dgm:pt>
    <dgm:pt modelId="{EDDA8C40-0DEE-4848-8D2C-8D9A160E1173}" type="pres">
      <dgm:prSet presAssocID="{B050B6FA-F241-4723-854F-17A4301C8A04}" presName="Name37" presStyleLbl="parChTrans1D2" presStyleIdx="3" presStyleCnt="5"/>
      <dgm:spPr/>
    </dgm:pt>
    <dgm:pt modelId="{10EF8E3E-4E72-4C3B-9B3D-5A5B85F7A7A0}" type="pres">
      <dgm:prSet presAssocID="{643354B5-06DD-4AFE-BFF9-CCA16ED7438F}" presName="hierRoot2" presStyleCnt="0">
        <dgm:presLayoutVars>
          <dgm:hierBranch val="init"/>
        </dgm:presLayoutVars>
      </dgm:prSet>
      <dgm:spPr/>
    </dgm:pt>
    <dgm:pt modelId="{C6EDD042-D7C2-4F91-A5A8-D4C19102E1C3}" type="pres">
      <dgm:prSet presAssocID="{643354B5-06DD-4AFE-BFF9-CCA16ED7438F}" presName="rootComposite" presStyleCnt="0"/>
      <dgm:spPr/>
    </dgm:pt>
    <dgm:pt modelId="{375E4C4E-579B-4983-9EA9-C880927BAC82}" type="pres">
      <dgm:prSet presAssocID="{643354B5-06DD-4AFE-BFF9-CCA16ED7438F}" presName="rootText" presStyleLbl="node2" presStyleIdx="3" presStyleCnt="4">
        <dgm:presLayoutVars>
          <dgm:chPref val="3"/>
        </dgm:presLayoutVars>
      </dgm:prSet>
      <dgm:spPr/>
    </dgm:pt>
    <dgm:pt modelId="{1F10E08B-1853-4D0A-B74C-D5BED4F2ECAE}" type="pres">
      <dgm:prSet presAssocID="{643354B5-06DD-4AFE-BFF9-CCA16ED7438F}" presName="rootConnector" presStyleLbl="node2" presStyleIdx="3" presStyleCnt="4"/>
      <dgm:spPr/>
    </dgm:pt>
    <dgm:pt modelId="{90854335-D151-4B92-8381-3F97DD4D7631}" type="pres">
      <dgm:prSet presAssocID="{643354B5-06DD-4AFE-BFF9-CCA16ED7438F}" presName="hierChild4" presStyleCnt="0"/>
      <dgm:spPr/>
    </dgm:pt>
    <dgm:pt modelId="{36F1F9C3-3A90-4F44-ABE7-4C60C0E3DA3B}" type="pres">
      <dgm:prSet presAssocID="{643354B5-06DD-4AFE-BFF9-CCA16ED7438F}" presName="hierChild5" presStyleCnt="0"/>
      <dgm:spPr/>
    </dgm:pt>
    <dgm:pt modelId="{0F197DCB-66F6-4687-B8C6-E9D853313FF3}" type="pres">
      <dgm:prSet presAssocID="{FC0B6270-D1A2-4DBA-A8B4-D8053BD08C9C}" presName="hierChild3" presStyleCnt="0"/>
      <dgm:spPr/>
    </dgm:pt>
    <dgm:pt modelId="{0553C9FA-696D-4F87-AAAA-C66D52D2E382}" type="pres">
      <dgm:prSet presAssocID="{EF78CDA9-E5D7-4AB9-BDAB-45ED449C3647}" presName="Name111" presStyleLbl="parChTrans1D2" presStyleIdx="4" presStyleCnt="5"/>
      <dgm:spPr/>
    </dgm:pt>
    <dgm:pt modelId="{044FE274-B3FD-461F-8857-1744B7216ACC}" type="pres">
      <dgm:prSet presAssocID="{08D6A5F5-854C-4253-8CCC-6DC0DF8EF64B}" presName="hierRoot3" presStyleCnt="0">
        <dgm:presLayoutVars>
          <dgm:hierBranch val="init"/>
        </dgm:presLayoutVars>
      </dgm:prSet>
      <dgm:spPr/>
    </dgm:pt>
    <dgm:pt modelId="{19B1412D-A729-489F-B1A2-F110CDF38CE0}" type="pres">
      <dgm:prSet presAssocID="{08D6A5F5-854C-4253-8CCC-6DC0DF8EF64B}" presName="rootComposite3" presStyleCnt="0"/>
      <dgm:spPr/>
    </dgm:pt>
    <dgm:pt modelId="{4421B59F-F1EA-463A-9248-9A6D7686754A}" type="pres">
      <dgm:prSet presAssocID="{08D6A5F5-854C-4253-8CCC-6DC0DF8EF64B}" presName="rootText3" presStyleLbl="asst1" presStyleIdx="0" presStyleCnt="1" custScaleX="120161" custLinFactNeighborX="70510" custLinFactNeighborY="-1796">
        <dgm:presLayoutVars>
          <dgm:chPref val="3"/>
        </dgm:presLayoutVars>
      </dgm:prSet>
      <dgm:spPr/>
    </dgm:pt>
    <dgm:pt modelId="{55C76C6E-4C35-42DF-B430-0B2FCD82B7FE}" type="pres">
      <dgm:prSet presAssocID="{08D6A5F5-854C-4253-8CCC-6DC0DF8EF64B}" presName="rootConnector3" presStyleLbl="asst1" presStyleIdx="0" presStyleCnt="1"/>
      <dgm:spPr/>
    </dgm:pt>
    <dgm:pt modelId="{DAEAFD2B-986C-47D7-81D9-60BD7A3387E6}" type="pres">
      <dgm:prSet presAssocID="{08D6A5F5-854C-4253-8CCC-6DC0DF8EF64B}" presName="hierChild6" presStyleCnt="0"/>
      <dgm:spPr/>
    </dgm:pt>
    <dgm:pt modelId="{7E87DB4B-87FD-45D3-AB30-C7382AF784DB}" type="pres">
      <dgm:prSet presAssocID="{08D6A5F5-854C-4253-8CCC-6DC0DF8EF64B}" presName="hierChild7" presStyleCnt="0"/>
      <dgm:spPr/>
    </dgm:pt>
  </dgm:ptLst>
  <dgm:cxnLst>
    <dgm:cxn modelId="{85193B07-79DD-4398-BAD0-421592437FF1}" type="presOf" srcId="{EF78CDA9-E5D7-4AB9-BDAB-45ED449C3647}" destId="{0553C9FA-696D-4F87-AAAA-C66D52D2E382}" srcOrd="0" destOrd="0" presId="urn:microsoft.com/office/officeart/2005/8/layout/orgChart1"/>
    <dgm:cxn modelId="{C1F37A16-D397-4961-97E9-AB594504C668}" srcId="{FC0B6270-D1A2-4DBA-A8B4-D8053BD08C9C}" destId="{D800D769-E75A-40DD-B81F-C39DBA037C78}" srcOrd="2" destOrd="0" parTransId="{6D745A0A-275F-436F-8B57-FB8199A44647}" sibTransId="{53FF0E36-BF27-4DCF-A7E1-BB733A997C25}"/>
    <dgm:cxn modelId="{25D0882E-8078-4F24-91BB-7323EC7B69A6}" type="presOf" srcId="{71775BBE-EFAE-4D31-95D8-A3D16D0414D5}" destId="{B6C6E88C-B869-4F94-A586-43BB60E45C24}" srcOrd="0" destOrd="0" presId="urn:microsoft.com/office/officeart/2005/8/layout/orgChart1"/>
    <dgm:cxn modelId="{EC1BFC3A-1FFE-47F3-BC3C-4BDD5F9DBC37}" type="presOf" srcId="{BE2A58BD-5CE8-4FCA-9BDE-EEC8A22C9F1B}" destId="{E890C84D-CA22-43E4-B68A-7B26BC8E2CF6}" srcOrd="1" destOrd="0" presId="urn:microsoft.com/office/officeart/2005/8/layout/orgChart1"/>
    <dgm:cxn modelId="{713B443D-8EE3-4289-B30F-E1DD5A6BEE95}" type="presOf" srcId="{DE199D1B-79D6-4017-9ABE-792B598E1C54}" destId="{5B7A49E2-CD2A-4AAB-865A-81AEE530626B}" srcOrd="1" destOrd="0" presId="urn:microsoft.com/office/officeart/2005/8/layout/orgChart1"/>
    <dgm:cxn modelId="{1E32F542-216D-443E-8106-E5F343119468}" type="presOf" srcId="{FC0B6270-D1A2-4DBA-A8B4-D8053BD08C9C}" destId="{3E5F7246-AB2F-41D7-B2D3-80D8C668AE9B}" srcOrd="1" destOrd="0" presId="urn:microsoft.com/office/officeart/2005/8/layout/orgChart1"/>
    <dgm:cxn modelId="{2B1DD163-9684-4770-BB7C-B5024C8A61BE}" type="presOf" srcId="{FC0B6270-D1A2-4DBA-A8B4-D8053BD08C9C}" destId="{935C5474-9BA7-4C60-9314-74E77F59BE84}" srcOrd="0" destOrd="0" presId="urn:microsoft.com/office/officeart/2005/8/layout/orgChart1"/>
    <dgm:cxn modelId="{A4783667-EB76-4124-B5DF-6C816B300567}" type="presOf" srcId="{643354B5-06DD-4AFE-BFF9-CCA16ED7438F}" destId="{375E4C4E-579B-4983-9EA9-C880927BAC82}" srcOrd="0" destOrd="0" presId="urn:microsoft.com/office/officeart/2005/8/layout/orgChart1"/>
    <dgm:cxn modelId="{1EA32F70-3EFE-4933-8105-945D8797CAD1}" type="presOf" srcId="{08D6A5F5-854C-4253-8CCC-6DC0DF8EF64B}" destId="{55C76C6E-4C35-42DF-B430-0B2FCD82B7FE}" srcOrd="1" destOrd="0" presId="urn:microsoft.com/office/officeart/2005/8/layout/orgChart1"/>
    <dgm:cxn modelId="{94313052-8537-4D1E-B0C2-545364BF535E}" type="presOf" srcId="{08D6A5F5-854C-4253-8CCC-6DC0DF8EF64B}" destId="{4421B59F-F1EA-463A-9248-9A6D7686754A}" srcOrd="0" destOrd="0" presId="urn:microsoft.com/office/officeart/2005/8/layout/orgChart1"/>
    <dgm:cxn modelId="{81564F74-0993-4261-B7B9-DD340FB195D6}" srcId="{FC0B6270-D1A2-4DBA-A8B4-D8053BD08C9C}" destId="{08D6A5F5-854C-4253-8CCC-6DC0DF8EF64B}" srcOrd="0" destOrd="0" parTransId="{EF78CDA9-E5D7-4AB9-BDAB-45ED449C3647}" sibTransId="{995168BD-7C2B-49B8-8F80-E3373EC73836}"/>
    <dgm:cxn modelId="{7A3D8F74-0BFE-4D85-94C2-59EF661E6FEE}" type="presOf" srcId="{D800D769-E75A-40DD-B81F-C39DBA037C78}" destId="{3FFC08FB-6F1B-4E8C-8D55-B991DFF55910}" srcOrd="1" destOrd="0" presId="urn:microsoft.com/office/officeart/2005/8/layout/orgChart1"/>
    <dgm:cxn modelId="{F5F40256-F78F-4203-B6F2-8345E4323467}" srcId="{FC0B6270-D1A2-4DBA-A8B4-D8053BD08C9C}" destId="{DE199D1B-79D6-4017-9ABE-792B598E1C54}" srcOrd="1" destOrd="0" parTransId="{71775BBE-EFAE-4D31-95D8-A3D16D0414D5}" sibTransId="{AC54318B-387A-4236-9A98-093B1501DDB1}"/>
    <dgm:cxn modelId="{7D30FD56-488C-45E1-845D-ABC64CA6B279}" srcId="{5FD77027-8AAF-4210-9403-F7F71BCD426B}" destId="{FC0B6270-D1A2-4DBA-A8B4-D8053BD08C9C}" srcOrd="0" destOrd="0" parTransId="{D4413E64-2E5C-4CD0-BA25-6744A71CE583}" sibTransId="{A9992C4C-B6AA-4FC0-ACC6-C45F6568E16D}"/>
    <dgm:cxn modelId="{851C7577-BAAF-43D5-9349-25EFB500C497}" type="presOf" srcId="{5FD77027-8AAF-4210-9403-F7F71BCD426B}" destId="{61516F33-2F64-42D9-8838-E1CF9444876B}" srcOrd="0" destOrd="0" presId="urn:microsoft.com/office/officeart/2005/8/layout/orgChart1"/>
    <dgm:cxn modelId="{2467C87B-98E5-4607-A5D0-C3B469CC2EB0}" type="presOf" srcId="{6D745A0A-275F-436F-8B57-FB8199A44647}" destId="{239D6A9B-88AE-47A1-9936-4722A059D305}" srcOrd="0" destOrd="0" presId="urn:microsoft.com/office/officeart/2005/8/layout/orgChart1"/>
    <dgm:cxn modelId="{07858A91-B872-4295-A9BE-D46D40217B5F}" type="presOf" srcId="{B050B6FA-F241-4723-854F-17A4301C8A04}" destId="{EDDA8C40-0DEE-4848-8D2C-8D9A160E1173}" srcOrd="0" destOrd="0" presId="urn:microsoft.com/office/officeart/2005/8/layout/orgChart1"/>
    <dgm:cxn modelId="{EF173C9B-37AE-463B-8EC4-6AAE7C57F949}" type="presOf" srcId="{DE199D1B-79D6-4017-9ABE-792B598E1C54}" destId="{37495AFA-6264-4E10-BC85-26AC3E6B42DB}" srcOrd="0" destOrd="0" presId="urn:microsoft.com/office/officeart/2005/8/layout/orgChart1"/>
    <dgm:cxn modelId="{0AC78AAE-D3AA-4539-8F6B-BF8D22E8BD7C}" type="presOf" srcId="{D800D769-E75A-40DD-B81F-C39DBA037C78}" destId="{F58F57E6-E3CE-4B52-8863-CB4FB7CBC14F}" srcOrd="0" destOrd="0" presId="urn:microsoft.com/office/officeart/2005/8/layout/orgChart1"/>
    <dgm:cxn modelId="{6D7DAFBB-EB9D-469E-9761-E281B8138A34}" type="presOf" srcId="{48F02A10-CD98-471B-BA71-C28C6AF39082}" destId="{7591B1C3-6ED8-4681-842D-DBB2F1E1018F}" srcOrd="0" destOrd="0" presId="urn:microsoft.com/office/officeart/2005/8/layout/orgChart1"/>
    <dgm:cxn modelId="{A59107C2-950E-4ADF-A050-30620B6F5391}" type="presOf" srcId="{643354B5-06DD-4AFE-BFF9-CCA16ED7438F}" destId="{1F10E08B-1853-4D0A-B74C-D5BED4F2ECAE}" srcOrd="1" destOrd="0" presId="urn:microsoft.com/office/officeart/2005/8/layout/orgChart1"/>
    <dgm:cxn modelId="{0253B0D3-8316-4679-A3A3-2CD5919C0EF6}" srcId="{FC0B6270-D1A2-4DBA-A8B4-D8053BD08C9C}" destId="{643354B5-06DD-4AFE-BFF9-CCA16ED7438F}" srcOrd="4" destOrd="0" parTransId="{B050B6FA-F241-4723-854F-17A4301C8A04}" sibTransId="{70D6B750-37F7-45B2-B7BF-40A05709932A}"/>
    <dgm:cxn modelId="{105D18E9-1231-4482-840F-AA2D812511B1}" type="presOf" srcId="{BE2A58BD-5CE8-4FCA-9BDE-EEC8A22C9F1B}" destId="{5E9EEDEA-4DA1-4D60-87C6-8278107EBB66}" srcOrd="0" destOrd="0" presId="urn:microsoft.com/office/officeart/2005/8/layout/orgChart1"/>
    <dgm:cxn modelId="{BFD531EA-D36E-4EDF-B231-F0F4B368627E}" srcId="{FC0B6270-D1A2-4DBA-A8B4-D8053BD08C9C}" destId="{BE2A58BD-5CE8-4FCA-9BDE-EEC8A22C9F1B}" srcOrd="3" destOrd="0" parTransId="{48F02A10-CD98-471B-BA71-C28C6AF39082}" sibTransId="{EF44F862-BA2C-4463-9205-E48363B27CD7}"/>
    <dgm:cxn modelId="{BB4C65E6-306C-465B-8D37-03332D372CC1}" type="presParOf" srcId="{61516F33-2F64-42D9-8838-E1CF9444876B}" destId="{5D0BA18D-7799-4802-A2F5-047C1913116E}" srcOrd="0" destOrd="0" presId="urn:microsoft.com/office/officeart/2005/8/layout/orgChart1"/>
    <dgm:cxn modelId="{C4A45364-A552-4838-A41C-C5B63D520A3D}" type="presParOf" srcId="{5D0BA18D-7799-4802-A2F5-047C1913116E}" destId="{9A1B4AE5-9119-474D-BAF1-043096FA931C}" srcOrd="0" destOrd="0" presId="urn:microsoft.com/office/officeart/2005/8/layout/orgChart1"/>
    <dgm:cxn modelId="{E5AEB846-5BEF-4BFB-9CE1-6DA5D58BD68C}" type="presParOf" srcId="{9A1B4AE5-9119-474D-BAF1-043096FA931C}" destId="{935C5474-9BA7-4C60-9314-74E77F59BE84}" srcOrd="0" destOrd="0" presId="urn:microsoft.com/office/officeart/2005/8/layout/orgChart1"/>
    <dgm:cxn modelId="{3A3FE236-566A-403A-8400-0FEA3414E2F8}" type="presParOf" srcId="{9A1B4AE5-9119-474D-BAF1-043096FA931C}" destId="{3E5F7246-AB2F-41D7-B2D3-80D8C668AE9B}" srcOrd="1" destOrd="0" presId="urn:microsoft.com/office/officeart/2005/8/layout/orgChart1"/>
    <dgm:cxn modelId="{8CF60FE6-5A98-411E-9198-16855259DC81}" type="presParOf" srcId="{5D0BA18D-7799-4802-A2F5-047C1913116E}" destId="{63DBA383-4C8E-48EA-83E7-F00CF8297043}" srcOrd="1" destOrd="0" presId="urn:microsoft.com/office/officeart/2005/8/layout/orgChart1"/>
    <dgm:cxn modelId="{808E9713-AC7D-4F82-A5EC-722F6BCDC3C8}" type="presParOf" srcId="{63DBA383-4C8E-48EA-83E7-F00CF8297043}" destId="{B6C6E88C-B869-4F94-A586-43BB60E45C24}" srcOrd="0" destOrd="0" presId="urn:microsoft.com/office/officeart/2005/8/layout/orgChart1"/>
    <dgm:cxn modelId="{463C5F3D-79C1-40B5-A36F-8B7F8900CDC4}" type="presParOf" srcId="{63DBA383-4C8E-48EA-83E7-F00CF8297043}" destId="{65C6B31E-1440-4DF7-9B54-DF47D50AB529}" srcOrd="1" destOrd="0" presId="urn:microsoft.com/office/officeart/2005/8/layout/orgChart1"/>
    <dgm:cxn modelId="{66C8F531-432A-497E-97F1-2E01A52FAA7A}" type="presParOf" srcId="{65C6B31E-1440-4DF7-9B54-DF47D50AB529}" destId="{E5019240-1052-4618-83AB-5E1003D50C89}" srcOrd="0" destOrd="0" presId="urn:microsoft.com/office/officeart/2005/8/layout/orgChart1"/>
    <dgm:cxn modelId="{516FA46B-B1F4-4391-BEF1-41E9AB8CFD02}" type="presParOf" srcId="{E5019240-1052-4618-83AB-5E1003D50C89}" destId="{37495AFA-6264-4E10-BC85-26AC3E6B42DB}" srcOrd="0" destOrd="0" presId="urn:microsoft.com/office/officeart/2005/8/layout/orgChart1"/>
    <dgm:cxn modelId="{F6D97856-2478-4C2E-B3EA-5BA5EC17F2DA}" type="presParOf" srcId="{E5019240-1052-4618-83AB-5E1003D50C89}" destId="{5B7A49E2-CD2A-4AAB-865A-81AEE530626B}" srcOrd="1" destOrd="0" presId="urn:microsoft.com/office/officeart/2005/8/layout/orgChart1"/>
    <dgm:cxn modelId="{07361C84-807E-4CB9-80AC-B28F3CAC6FE0}" type="presParOf" srcId="{65C6B31E-1440-4DF7-9B54-DF47D50AB529}" destId="{860CF48A-0591-4CF7-AD34-00B0FAB7A613}" srcOrd="1" destOrd="0" presId="urn:microsoft.com/office/officeart/2005/8/layout/orgChart1"/>
    <dgm:cxn modelId="{032833C7-85C8-4FB3-B720-A7207570333A}" type="presParOf" srcId="{65C6B31E-1440-4DF7-9B54-DF47D50AB529}" destId="{4A4DB06B-DA2D-4623-B01C-3EFBAB76B03E}" srcOrd="2" destOrd="0" presId="urn:microsoft.com/office/officeart/2005/8/layout/orgChart1"/>
    <dgm:cxn modelId="{09A615F1-ECAB-4FF1-8C02-A2B7EFEF0F57}" type="presParOf" srcId="{63DBA383-4C8E-48EA-83E7-F00CF8297043}" destId="{239D6A9B-88AE-47A1-9936-4722A059D305}" srcOrd="2" destOrd="0" presId="urn:microsoft.com/office/officeart/2005/8/layout/orgChart1"/>
    <dgm:cxn modelId="{181334DC-5844-4F1B-8DA1-C0E541BAF34F}" type="presParOf" srcId="{63DBA383-4C8E-48EA-83E7-F00CF8297043}" destId="{15EE6297-BD68-4309-AC82-E24A98820AD9}" srcOrd="3" destOrd="0" presId="urn:microsoft.com/office/officeart/2005/8/layout/orgChart1"/>
    <dgm:cxn modelId="{62F201B3-EE94-4CD5-B63F-91A934367E41}" type="presParOf" srcId="{15EE6297-BD68-4309-AC82-E24A98820AD9}" destId="{5115D105-A31E-455E-81E9-516C47E79CE3}" srcOrd="0" destOrd="0" presId="urn:microsoft.com/office/officeart/2005/8/layout/orgChart1"/>
    <dgm:cxn modelId="{0857D44B-D155-4563-988D-88F15C5068C9}" type="presParOf" srcId="{5115D105-A31E-455E-81E9-516C47E79CE3}" destId="{F58F57E6-E3CE-4B52-8863-CB4FB7CBC14F}" srcOrd="0" destOrd="0" presId="urn:microsoft.com/office/officeart/2005/8/layout/orgChart1"/>
    <dgm:cxn modelId="{C7684C10-2409-46DA-8AB8-D5020FF3302D}" type="presParOf" srcId="{5115D105-A31E-455E-81E9-516C47E79CE3}" destId="{3FFC08FB-6F1B-4E8C-8D55-B991DFF55910}" srcOrd="1" destOrd="0" presId="urn:microsoft.com/office/officeart/2005/8/layout/orgChart1"/>
    <dgm:cxn modelId="{2D9CD0D8-D817-4BFC-9409-15285B846D53}" type="presParOf" srcId="{15EE6297-BD68-4309-AC82-E24A98820AD9}" destId="{A5D6EF60-22C3-4B37-B791-F0764B77FA44}" srcOrd="1" destOrd="0" presId="urn:microsoft.com/office/officeart/2005/8/layout/orgChart1"/>
    <dgm:cxn modelId="{12F39A90-280E-43C4-9EEB-B647F77152CB}" type="presParOf" srcId="{15EE6297-BD68-4309-AC82-E24A98820AD9}" destId="{7E766C8B-3C52-4C67-B7CF-C77A1CED9110}" srcOrd="2" destOrd="0" presId="urn:microsoft.com/office/officeart/2005/8/layout/orgChart1"/>
    <dgm:cxn modelId="{BB801EA0-4ACD-447E-A980-F1B394753ACF}" type="presParOf" srcId="{63DBA383-4C8E-48EA-83E7-F00CF8297043}" destId="{7591B1C3-6ED8-4681-842D-DBB2F1E1018F}" srcOrd="4" destOrd="0" presId="urn:microsoft.com/office/officeart/2005/8/layout/orgChart1"/>
    <dgm:cxn modelId="{9AA1FBC9-A3FB-4AC5-B6DD-94A72F46D23D}" type="presParOf" srcId="{63DBA383-4C8E-48EA-83E7-F00CF8297043}" destId="{7B2C90EA-490A-409E-9959-704CF9D89305}" srcOrd="5" destOrd="0" presId="urn:microsoft.com/office/officeart/2005/8/layout/orgChart1"/>
    <dgm:cxn modelId="{E00CFF07-378A-4AC4-9040-CA8D4BC21B32}" type="presParOf" srcId="{7B2C90EA-490A-409E-9959-704CF9D89305}" destId="{53300DD8-7685-4DA0-B39D-579BCFD80274}" srcOrd="0" destOrd="0" presId="urn:microsoft.com/office/officeart/2005/8/layout/orgChart1"/>
    <dgm:cxn modelId="{746F397C-1169-4883-8039-C5EAA3E559C2}" type="presParOf" srcId="{53300DD8-7685-4DA0-B39D-579BCFD80274}" destId="{5E9EEDEA-4DA1-4D60-87C6-8278107EBB66}" srcOrd="0" destOrd="0" presId="urn:microsoft.com/office/officeart/2005/8/layout/orgChart1"/>
    <dgm:cxn modelId="{0ADB032D-153B-4C69-8402-5A906AFE87AC}" type="presParOf" srcId="{53300DD8-7685-4DA0-B39D-579BCFD80274}" destId="{E890C84D-CA22-43E4-B68A-7B26BC8E2CF6}" srcOrd="1" destOrd="0" presId="urn:microsoft.com/office/officeart/2005/8/layout/orgChart1"/>
    <dgm:cxn modelId="{91E63C47-571A-4505-A974-F8FAA600A2B9}" type="presParOf" srcId="{7B2C90EA-490A-409E-9959-704CF9D89305}" destId="{51E50FC2-1E2A-4B04-A00D-C430A8EEA589}" srcOrd="1" destOrd="0" presId="urn:microsoft.com/office/officeart/2005/8/layout/orgChart1"/>
    <dgm:cxn modelId="{57730E6D-18B9-474E-9BA5-F798B1FA26EF}" type="presParOf" srcId="{7B2C90EA-490A-409E-9959-704CF9D89305}" destId="{4FA081C7-369B-4201-96A7-568609CAA184}" srcOrd="2" destOrd="0" presId="urn:microsoft.com/office/officeart/2005/8/layout/orgChart1"/>
    <dgm:cxn modelId="{5B25E568-84C8-4C8B-BA67-BBECC534DF7E}" type="presParOf" srcId="{63DBA383-4C8E-48EA-83E7-F00CF8297043}" destId="{EDDA8C40-0DEE-4848-8D2C-8D9A160E1173}" srcOrd="6" destOrd="0" presId="urn:microsoft.com/office/officeart/2005/8/layout/orgChart1"/>
    <dgm:cxn modelId="{7551D7E6-A8BD-44CC-BCDF-675EBED99C90}" type="presParOf" srcId="{63DBA383-4C8E-48EA-83E7-F00CF8297043}" destId="{10EF8E3E-4E72-4C3B-9B3D-5A5B85F7A7A0}" srcOrd="7" destOrd="0" presId="urn:microsoft.com/office/officeart/2005/8/layout/orgChart1"/>
    <dgm:cxn modelId="{19FB529F-39A8-413B-99F3-F88BA01FB1DB}" type="presParOf" srcId="{10EF8E3E-4E72-4C3B-9B3D-5A5B85F7A7A0}" destId="{C6EDD042-D7C2-4F91-A5A8-D4C19102E1C3}" srcOrd="0" destOrd="0" presId="urn:microsoft.com/office/officeart/2005/8/layout/orgChart1"/>
    <dgm:cxn modelId="{4356B1B4-83A6-4988-8AC0-DA4707093C4B}" type="presParOf" srcId="{C6EDD042-D7C2-4F91-A5A8-D4C19102E1C3}" destId="{375E4C4E-579B-4983-9EA9-C880927BAC82}" srcOrd="0" destOrd="0" presId="urn:microsoft.com/office/officeart/2005/8/layout/orgChart1"/>
    <dgm:cxn modelId="{E1285E90-0BD9-4DB8-A012-FA383178E939}" type="presParOf" srcId="{C6EDD042-D7C2-4F91-A5A8-D4C19102E1C3}" destId="{1F10E08B-1853-4D0A-B74C-D5BED4F2ECAE}" srcOrd="1" destOrd="0" presId="urn:microsoft.com/office/officeart/2005/8/layout/orgChart1"/>
    <dgm:cxn modelId="{9C83B754-FC26-4228-8474-A1136EBC9F45}" type="presParOf" srcId="{10EF8E3E-4E72-4C3B-9B3D-5A5B85F7A7A0}" destId="{90854335-D151-4B92-8381-3F97DD4D7631}" srcOrd="1" destOrd="0" presId="urn:microsoft.com/office/officeart/2005/8/layout/orgChart1"/>
    <dgm:cxn modelId="{7801C4C6-CF3C-419F-875F-E3124E5E2D88}" type="presParOf" srcId="{10EF8E3E-4E72-4C3B-9B3D-5A5B85F7A7A0}" destId="{36F1F9C3-3A90-4F44-ABE7-4C60C0E3DA3B}" srcOrd="2" destOrd="0" presId="urn:microsoft.com/office/officeart/2005/8/layout/orgChart1"/>
    <dgm:cxn modelId="{DED453BD-D1E2-497A-A1F5-BD5A64464578}" type="presParOf" srcId="{5D0BA18D-7799-4802-A2F5-047C1913116E}" destId="{0F197DCB-66F6-4687-B8C6-E9D853313FF3}" srcOrd="2" destOrd="0" presId="urn:microsoft.com/office/officeart/2005/8/layout/orgChart1"/>
    <dgm:cxn modelId="{4182B04E-F433-4961-9343-B44DEACB4EFA}" type="presParOf" srcId="{0F197DCB-66F6-4687-B8C6-E9D853313FF3}" destId="{0553C9FA-696D-4F87-AAAA-C66D52D2E382}" srcOrd="0" destOrd="0" presId="urn:microsoft.com/office/officeart/2005/8/layout/orgChart1"/>
    <dgm:cxn modelId="{E2604D76-1687-453B-9FDC-386200427C3D}" type="presParOf" srcId="{0F197DCB-66F6-4687-B8C6-E9D853313FF3}" destId="{044FE274-B3FD-461F-8857-1744B7216ACC}" srcOrd="1" destOrd="0" presId="urn:microsoft.com/office/officeart/2005/8/layout/orgChart1"/>
    <dgm:cxn modelId="{5257DBB8-A4DC-484B-8427-1B9CCF34A9E5}" type="presParOf" srcId="{044FE274-B3FD-461F-8857-1744B7216ACC}" destId="{19B1412D-A729-489F-B1A2-F110CDF38CE0}" srcOrd="0" destOrd="0" presId="urn:microsoft.com/office/officeart/2005/8/layout/orgChart1"/>
    <dgm:cxn modelId="{B84F5059-EF51-4298-BBEF-8300188D8F57}" type="presParOf" srcId="{19B1412D-A729-489F-B1A2-F110CDF38CE0}" destId="{4421B59F-F1EA-463A-9248-9A6D7686754A}" srcOrd="0" destOrd="0" presId="urn:microsoft.com/office/officeart/2005/8/layout/orgChart1"/>
    <dgm:cxn modelId="{F6138347-B1B3-4795-A121-BB8A471DD1F1}" type="presParOf" srcId="{19B1412D-A729-489F-B1A2-F110CDF38CE0}" destId="{55C76C6E-4C35-42DF-B430-0B2FCD82B7FE}" srcOrd="1" destOrd="0" presId="urn:microsoft.com/office/officeart/2005/8/layout/orgChart1"/>
    <dgm:cxn modelId="{67D05E5A-3A9F-4640-ABD9-A0E95F906C62}" type="presParOf" srcId="{044FE274-B3FD-461F-8857-1744B7216ACC}" destId="{DAEAFD2B-986C-47D7-81D9-60BD7A3387E6}" srcOrd="1" destOrd="0" presId="urn:microsoft.com/office/officeart/2005/8/layout/orgChart1"/>
    <dgm:cxn modelId="{4251AAC3-32FA-4B9E-AAE3-9088E1198F64}" type="presParOf" srcId="{044FE274-B3FD-461F-8857-1744B7216ACC}" destId="{7E87DB4B-87FD-45D3-AB30-C7382AF784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205B5-2BBB-4453-9F8F-D242CF8F2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845ACC-C318-4EF1-B22A-9B294F4634D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Treat-to-target</a:t>
          </a:r>
        </a:p>
      </dgm:t>
    </dgm:pt>
    <dgm:pt modelId="{12270910-1C7C-4932-B094-CF896363C645}" type="parTrans" cxnId="{B4BC7A89-254E-42CD-9AEA-C9AB68414253}">
      <dgm:prSet/>
      <dgm:spPr/>
      <dgm:t>
        <a:bodyPr/>
        <a:lstStyle/>
        <a:p>
          <a:endParaRPr lang="en-US"/>
        </a:p>
      </dgm:t>
    </dgm:pt>
    <dgm:pt modelId="{015B8671-7C11-4B37-8E70-AB78815BA9CE}" type="sibTrans" cxnId="{B4BC7A89-254E-42CD-9AEA-C9AB68414253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9BB1C980-B4BE-4758-9A58-74BCADBD2966}">
      <dgm:prSet phldrT="[Text]"/>
      <dgm:spPr>
        <a:solidFill>
          <a:srgbClr val="BDEEF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Start with csDMARD</a:t>
          </a:r>
        </a:p>
      </dgm:t>
    </dgm:pt>
    <dgm:pt modelId="{0E0A73F8-CB6F-4618-A4E9-A063573B13B1}" type="parTrans" cxnId="{403F4256-A74C-45B4-B617-FA7AE0986C62}">
      <dgm:prSet/>
      <dgm:spPr/>
      <dgm:t>
        <a:bodyPr/>
        <a:lstStyle/>
        <a:p>
          <a:endParaRPr lang="en-US"/>
        </a:p>
      </dgm:t>
    </dgm:pt>
    <dgm:pt modelId="{A6E8B438-1F65-4014-82EA-7E8D10193206}" type="sibTrans" cxnId="{403F4256-A74C-45B4-B617-FA7AE0986C62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3331B0F-A51E-434A-B307-52A776A6AB2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not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switch to different bDMARD/tsDMARD</a:t>
          </a:r>
          <a:endParaRPr lang="en-US" dirty="0">
            <a:solidFill>
              <a:schemeClr val="tx1"/>
            </a:solidFill>
          </a:endParaRPr>
        </a:p>
      </dgm:t>
    </dgm:pt>
    <dgm:pt modelId="{D62BE9E1-32BF-48F6-AF35-E60BCEC36D83}" type="parTrans" cxnId="{F9DE7DC9-911C-4A0E-89CC-2CF9ADEB9A01}">
      <dgm:prSet/>
      <dgm:spPr/>
      <dgm:t>
        <a:bodyPr/>
        <a:lstStyle/>
        <a:p>
          <a:endParaRPr lang="en-US"/>
        </a:p>
      </dgm:t>
    </dgm:pt>
    <dgm:pt modelId="{5CB48A11-FD44-4AD2-81A6-BCE3137AC9F1}" type="sibTrans" cxnId="{F9DE7DC9-911C-4A0E-89CC-2CF9ADEB9A01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C55BB5C-738F-4516-85C9-F8708F2BF945}">
      <dgm:prSet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consider tapering (not discontinuing) DMARD</a:t>
          </a:r>
          <a:endParaRPr lang="en-US" dirty="0">
            <a:solidFill>
              <a:schemeClr val="tx1"/>
            </a:solidFill>
          </a:endParaRPr>
        </a:p>
      </dgm:t>
    </dgm:pt>
    <dgm:pt modelId="{B70F530C-DC47-423F-8494-F006BA5DE2D3}" type="parTrans" cxnId="{CB02C84F-17AF-4B3E-81BF-0BE7A945FA09}">
      <dgm:prSet/>
      <dgm:spPr/>
      <dgm:t>
        <a:bodyPr/>
        <a:lstStyle/>
        <a:p>
          <a:endParaRPr lang="en-US"/>
        </a:p>
      </dgm:t>
    </dgm:pt>
    <dgm:pt modelId="{ACFC142B-E86D-44F5-B641-A52136234BB3}" type="sibTrans" cxnId="{CB02C84F-17AF-4B3E-81BF-0BE7A945FA09}">
      <dgm:prSet/>
      <dgm:spPr/>
      <dgm:t>
        <a:bodyPr/>
        <a:lstStyle/>
        <a:p>
          <a:endParaRPr lang="en-US"/>
        </a:p>
      </dgm:t>
    </dgm:pt>
    <dgm:pt modelId="{B1579F08-405B-49BA-B535-528CE8C0E112}">
      <dgm:prSet/>
      <dgm:spPr>
        <a:solidFill>
          <a:srgbClr val="81DEF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not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add bDMARD or tsDMARD</a:t>
          </a:r>
          <a:endParaRPr lang="en-US" dirty="0">
            <a:solidFill>
              <a:schemeClr val="tx1"/>
            </a:solidFill>
          </a:endParaRPr>
        </a:p>
      </dgm:t>
    </dgm:pt>
    <dgm:pt modelId="{9965C3FC-E873-4EF5-8F12-E57706681840}" type="parTrans" cxnId="{937DFE1F-B78C-4969-841A-4C65D83DC198}">
      <dgm:prSet/>
      <dgm:spPr/>
      <dgm:t>
        <a:bodyPr/>
        <a:lstStyle/>
        <a:p>
          <a:endParaRPr lang="en-US"/>
        </a:p>
      </dgm:t>
    </dgm:pt>
    <dgm:pt modelId="{17AC4784-7DF6-45C5-AE52-F950BC0CF4CF}" type="sibTrans" cxnId="{937DFE1F-B78C-4969-841A-4C65D83DC198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97AE8FA-9904-4B91-B30B-497084B3D08A}" type="pres">
      <dgm:prSet presAssocID="{750205B5-2BBB-4453-9F8F-D242CF8F2869}" presName="outerComposite" presStyleCnt="0">
        <dgm:presLayoutVars>
          <dgm:chMax val="5"/>
          <dgm:dir/>
          <dgm:resizeHandles val="exact"/>
        </dgm:presLayoutVars>
      </dgm:prSet>
      <dgm:spPr/>
    </dgm:pt>
    <dgm:pt modelId="{EE8F8F1D-FFF5-4CF8-899C-E89C6918334D}" type="pres">
      <dgm:prSet presAssocID="{750205B5-2BBB-4453-9F8F-D242CF8F2869}" presName="dummyMaxCanvas" presStyleCnt="0">
        <dgm:presLayoutVars/>
      </dgm:prSet>
      <dgm:spPr/>
    </dgm:pt>
    <dgm:pt modelId="{FFC05DB0-EBFC-4276-9DEE-1232D19A51CE}" type="pres">
      <dgm:prSet presAssocID="{750205B5-2BBB-4453-9F8F-D242CF8F2869}" presName="FiveNodes_1" presStyleLbl="node1" presStyleIdx="0" presStyleCnt="5">
        <dgm:presLayoutVars>
          <dgm:bulletEnabled val="1"/>
        </dgm:presLayoutVars>
      </dgm:prSet>
      <dgm:spPr/>
    </dgm:pt>
    <dgm:pt modelId="{2CED9D1E-7CBD-4792-9464-467321925C7C}" type="pres">
      <dgm:prSet presAssocID="{750205B5-2BBB-4453-9F8F-D242CF8F2869}" presName="FiveNodes_2" presStyleLbl="node1" presStyleIdx="1" presStyleCnt="5">
        <dgm:presLayoutVars>
          <dgm:bulletEnabled val="1"/>
        </dgm:presLayoutVars>
      </dgm:prSet>
      <dgm:spPr/>
    </dgm:pt>
    <dgm:pt modelId="{CE5304C7-36E2-4B7A-9196-F0A33C8CBC56}" type="pres">
      <dgm:prSet presAssocID="{750205B5-2BBB-4453-9F8F-D242CF8F2869}" presName="FiveNodes_3" presStyleLbl="node1" presStyleIdx="2" presStyleCnt="5">
        <dgm:presLayoutVars>
          <dgm:bulletEnabled val="1"/>
        </dgm:presLayoutVars>
      </dgm:prSet>
      <dgm:spPr/>
    </dgm:pt>
    <dgm:pt modelId="{2DC19D39-73E2-4F1F-A118-6AD0593982D2}" type="pres">
      <dgm:prSet presAssocID="{750205B5-2BBB-4453-9F8F-D242CF8F2869}" presName="FiveNodes_4" presStyleLbl="node1" presStyleIdx="3" presStyleCnt="5">
        <dgm:presLayoutVars>
          <dgm:bulletEnabled val="1"/>
        </dgm:presLayoutVars>
      </dgm:prSet>
      <dgm:spPr/>
    </dgm:pt>
    <dgm:pt modelId="{55E4B00B-9C6F-479D-8405-CBB3D6166F01}" type="pres">
      <dgm:prSet presAssocID="{750205B5-2BBB-4453-9F8F-D242CF8F2869}" presName="FiveNodes_5" presStyleLbl="node1" presStyleIdx="4" presStyleCnt="5">
        <dgm:presLayoutVars>
          <dgm:bulletEnabled val="1"/>
        </dgm:presLayoutVars>
      </dgm:prSet>
      <dgm:spPr/>
    </dgm:pt>
    <dgm:pt modelId="{1BE6DA41-DDDC-4EE9-99AC-C2642EB81518}" type="pres">
      <dgm:prSet presAssocID="{750205B5-2BBB-4453-9F8F-D242CF8F2869}" presName="FiveConn_1-2" presStyleLbl="fgAccFollowNode1" presStyleIdx="0" presStyleCnt="4">
        <dgm:presLayoutVars>
          <dgm:bulletEnabled val="1"/>
        </dgm:presLayoutVars>
      </dgm:prSet>
      <dgm:spPr/>
    </dgm:pt>
    <dgm:pt modelId="{50BE2D93-2502-49D2-BCE5-6C1E45022734}" type="pres">
      <dgm:prSet presAssocID="{750205B5-2BBB-4453-9F8F-D242CF8F2869}" presName="FiveConn_2-3" presStyleLbl="fgAccFollowNode1" presStyleIdx="1" presStyleCnt="4">
        <dgm:presLayoutVars>
          <dgm:bulletEnabled val="1"/>
        </dgm:presLayoutVars>
      </dgm:prSet>
      <dgm:spPr/>
    </dgm:pt>
    <dgm:pt modelId="{30B09438-3DF5-491C-8F0E-AF6C63E70254}" type="pres">
      <dgm:prSet presAssocID="{750205B5-2BBB-4453-9F8F-D242CF8F2869}" presName="FiveConn_3-4" presStyleLbl="fgAccFollowNode1" presStyleIdx="2" presStyleCnt="4">
        <dgm:presLayoutVars>
          <dgm:bulletEnabled val="1"/>
        </dgm:presLayoutVars>
      </dgm:prSet>
      <dgm:spPr/>
    </dgm:pt>
    <dgm:pt modelId="{0C95C7C8-2BEC-4DED-AF2B-B0D84EB6CB9A}" type="pres">
      <dgm:prSet presAssocID="{750205B5-2BBB-4453-9F8F-D242CF8F2869}" presName="FiveConn_4-5" presStyleLbl="fgAccFollowNode1" presStyleIdx="3" presStyleCnt="4">
        <dgm:presLayoutVars>
          <dgm:bulletEnabled val="1"/>
        </dgm:presLayoutVars>
      </dgm:prSet>
      <dgm:spPr/>
    </dgm:pt>
    <dgm:pt modelId="{61D8D73D-A320-40AC-A9E9-D04E64C85000}" type="pres">
      <dgm:prSet presAssocID="{750205B5-2BBB-4453-9F8F-D242CF8F2869}" presName="FiveNodes_1_text" presStyleLbl="node1" presStyleIdx="4" presStyleCnt="5">
        <dgm:presLayoutVars>
          <dgm:bulletEnabled val="1"/>
        </dgm:presLayoutVars>
      </dgm:prSet>
      <dgm:spPr/>
    </dgm:pt>
    <dgm:pt modelId="{60646743-7855-46FF-9E8A-C98E7898CF21}" type="pres">
      <dgm:prSet presAssocID="{750205B5-2BBB-4453-9F8F-D242CF8F2869}" presName="FiveNodes_2_text" presStyleLbl="node1" presStyleIdx="4" presStyleCnt="5">
        <dgm:presLayoutVars>
          <dgm:bulletEnabled val="1"/>
        </dgm:presLayoutVars>
      </dgm:prSet>
      <dgm:spPr/>
    </dgm:pt>
    <dgm:pt modelId="{9FDFF6D2-333F-4E99-8C5B-8B8DA6F73999}" type="pres">
      <dgm:prSet presAssocID="{750205B5-2BBB-4453-9F8F-D242CF8F2869}" presName="FiveNodes_3_text" presStyleLbl="node1" presStyleIdx="4" presStyleCnt="5">
        <dgm:presLayoutVars>
          <dgm:bulletEnabled val="1"/>
        </dgm:presLayoutVars>
      </dgm:prSet>
      <dgm:spPr/>
    </dgm:pt>
    <dgm:pt modelId="{01B958AD-B6FB-4400-91DF-2AFEE88FAD49}" type="pres">
      <dgm:prSet presAssocID="{750205B5-2BBB-4453-9F8F-D242CF8F2869}" presName="FiveNodes_4_text" presStyleLbl="node1" presStyleIdx="4" presStyleCnt="5">
        <dgm:presLayoutVars>
          <dgm:bulletEnabled val="1"/>
        </dgm:presLayoutVars>
      </dgm:prSet>
      <dgm:spPr/>
    </dgm:pt>
    <dgm:pt modelId="{66196A2F-47ED-465C-9154-72FF24E241FC}" type="pres">
      <dgm:prSet presAssocID="{750205B5-2BBB-4453-9F8F-D242CF8F286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0E4810-5D52-480B-A194-870797A29640}" type="presOf" srcId="{17AC4784-7DF6-45C5-AE52-F950BC0CF4CF}" destId="{30B09438-3DF5-491C-8F0E-AF6C63E70254}" srcOrd="0" destOrd="0" presId="urn:microsoft.com/office/officeart/2005/8/layout/vProcess5"/>
    <dgm:cxn modelId="{937DFE1F-B78C-4969-841A-4C65D83DC198}" srcId="{750205B5-2BBB-4453-9F8F-D242CF8F2869}" destId="{B1579F08-405B-49BA-B535-528CE8C0E112}" srcOrd="2" destOrd="0" parTransId="{9965C3FC-E873-4EF5-8F12-E57706681840}" sibTransId="{17AC4784-7DF6-45C5-AE52-F950BC0CF4CF}"/>
    <dgm:cxn modelId="{91C9AC2F-4A21-41F4-A3C2-D874EB06E6CE}" type="presOf" srcId="{B1579F08-405B-49BA-B535-528CE8C0E112}" destId="{9FDFF6D2-333F-4E99-8C5B-8B8DA6F73999}" srcOrd="1" destOrd="0" presId="urn:microsoft.com/office/officeart/2005/8/layout/vProcess5"/>
    <dgm:cxn modelId="{BAE9CB37-E156-42CF-ABB1-1F62D735DA6C}" type="presOf" srcId="{A6E8B438-1F65-4014-82EA-7E8D10193206}" destId="{50BE2D93-2502-49D2-BCE5-6C1E45022734}" srcOrd="0" destOrd="0" presId="urn:microsoft.com/office/officeart/2005/8/layout/vProcess5"/>
    <dgm:cxn modelId="{09EBF237-4D27-4368-BE9C-461984F33FDC}" type="presOf" srcId="{9BB1C980-B4BE-4758-9A58-74BCADBD2966}" destId="{2CED9D1E-7CBD-4792-9464-467321925C7C}" srcOrd="0" destOrd="0" presId="urn:microsoft.com/office/officeart/2005/8/layout/vProcess5"/>
    <dgm:cxn modelId="{CB02C84F-17AF-4B3E-81BF-0BE7A945FA09}" srcId="{750205B5-2BBB-4453-9F8F-D242CF8F2869}" destId="{2C55BB5C-738F-4516-85C9-F8708F2BF945}" srcOrd="4" destOrd="0" parTransId="{B70F530C-DC47-423F-8494-F006BA5DE2D3}" sibTransId="{ACFC142B-E86D-44F5-B641-A52136234BB3}"/>
    <dgm:cxn modelId="{22CBBC55-F785-425E-8AF4-B409DFDDCE9A}" type="presOf" srcId="{9BB1C980-B4BE-4758-9A58-74BCADBD2966}" destId="{60646743-7855-46FF-9E8A-C98E7898CF21}" srcOrd="1" destOrd="0" presId="urn:microsoft.com/office/officeart/2005/8/layout/vProcess5"/>
    <dgm:cxn modelId="{403F4256-A74C-45B4-B617-FA7AE0986C62}" srcId="{750205B5-2BBB-4453-9F8F-D242CF8F2869}" destId="{9BB1C980-B4BE-4758-9A58-74BCADBD2966}" srcOrd="1" destOrd="0" parTransId="{0E0A73F8-CB6F-4618-A4E9-A063573B13B1}" sibTransId="{A6E8B438-1F65-4014-82EA-7E8D10193206}"/>
    <dgm:cxn modelId="{2EA48C76-C4DC-4277-8B3B-E39DCA635A6A}" type="presOf" srcId="{B1579F08-405B-49BA-B535-528CE8C0E112}" destId="{CE5304C7-36E2-4B7A-9196-F0A33C8CBC56}" srcOrd="0" destOrd="0" presId="urn:microsoft.com/office/officeart/2005/8/layout/vProcess5"/>
    <dgm:cxn modelId="{907D6E57-265A-4000-8337-019BF999EF2C}" type="presOf" srcId="{89845ACC-C318-4EF1-B22A-9B294F4634D6}" destId="{61D8D73D-A320-40AC-A9E9-D04E64C85000}" srcOrd="1" destOrd="0" presId="urn:microsoft.com/office/officeart/2005/8/layout/vProcess5"/>
    <dgm:cxn modelId="{B4BC7A89-254E-42CD-9AEA-C9AB68414253}" srcId="{750205B5-2BBB-4453-9F8F-D242CF8F2869}" destId="{89845ACC-C318-4EF1-B22A-9B294F4634D6}" srcOrd="0" destOrd="0" parTransId="{12270910-1C7C-4932-B094-CF896363C645}" sibTransId="{015B8671-7C11-4B37-8E70-AB78815BA9CE}"/>
    <dgm:cxn modelId="{0FF8F496-7705-4514-86DA-3C49DA8BF9D5}" type="presOf" srcId="{5CB48A11-FD44-4AD2-81A6-BCE3137AC9F1}" destId="{0C95C7C8-2BEC-4DED-AF2B-B0D84EB6CB9A}" srcOrd="0" destOrd="0" presId="urn:microsoft.com/office/officeart/2005/8/layout/vProcess5"/>
    <dgm:cxn modelId="{F8D80DC7-0AAB-40C6-A330-14C95A3A0979}" type="presOf" srcId="{23331B0F-A51E-434A-B307-52A776A6AB2F}" destId="{2DC19D39-73E2-4F1F-A118-6AD0593982D2}" srcOrd="0" destOrd="0" presId="urn:microsoft.com/office/officeart/2005/8/layout/vProcess5"/>
    <dgm:cxn modelId="{F9DE7DC9-911C-4A0E-89CC-2CF9ADEB9A01}" srcId="{750205B5-2BBB-4453-9F8F-D242CF8F2869}" destId="{23331B0F-A51E-434A-B307-52A776A6AB2F}" srcOrd="3" destOrd="0" parTransId="{D62BE9E1-32BF-48F6-AF35-E60BCEC36D83}" sibTransId="{5CB48A11-FD44-4AD2-81A6-BCE3137AC9F1}"/>
    <dgm:cxn modelId="{24DCC9D6-273A-4F2E-A5E4-6788EDA5F1CF}" type="presOf" srcId="{015B8671-7C11-4B37-8E70-AB78815BA9CE}" destId="{1BE6DA41-DDDC-4EE9-99AC-C2642EB81518}" srcOrd="0" destOrd="0" presId="urn:microsoft.com/office/officeart/2005/8/layout/vProcess5"/>
    <dgm:cxn modelId="{355FC3DD-7221-4067-9D8B-EDACF67EC397}" type="presOf" srcId="{23331B0F-A51E-434A-B307-52A776A6AB2F}" destId="{01B958AD-B6FB-4400-91DF-2AFEE88FAD49}" srcOrd="1" destOrd="0" presId="urn:microsoft.com/office/officeart/2005/8/layout/vProcess5"/>
    <dgm:cxn modelId="{9B5FCDE2-7926-4EBA-8FD4-E0736FE4A38A}" type="presOf" srcId="{89845ACC-C318-4EF1-B22A-9B294F4634D6}" destId="{FFC05DB0-EBFC-4276-9DEE-1232D19A51CE}" srcOrd="0" destOrd="0" presId="urn:microsoft.com/office/officeart/2005/8/layout/vProcess5"/>
    <dgm:cxn modelId="{3BF6E6EC-F1B3-463F-85CC-077251934DB8}" type="presOf" srcId="{2C55BB5C-738F-4516-85C9-F8708F2BF945}" destId="{55E4B00B-9C6F-479D-8405-CBB3D6166F01}" srcOrd="0" destOrd="0" presId="urn:microsoft.com/office/officeart/2005/8/layout/vProcess5"/>
    <dgm:cxn modelId="{41901BEF-9A2C-469D-9385-24F4AFCC96E4}" type="presOf" srcId="{2C55BB5C-738F-4516-85C9-F8708F2BF945}" destId="{66196A2F-47ED-465C-9154-72FF24E241FC}" srcOrd="1" destOrd="0" presId="urn:microsoft.com/office/officeart/2005/8/layout/vProcess5"/>
    <dgm:cxn modelId="{AC7801F9-21DD-4F5B-9EA0-1213612912DD}" type="presOf" srcId="{750205B5-2BBB-4453-9F8F-D242CF8F2869}" destId="{C97AE8FA-9904-4B91-B30B-497084B3D08A}" srcOrd="0" destOrd="0" presId="urn:microsoft.com/office/officeart/2005/8/layout/vProcess5"/>
    <dgm:cxn modelId="{02D1FEA5-8614-4041-BD9D-2CAEA7FF5668}" type="presParOf" srcId="{C97AE8FA-9904-4B91-B30B-497084B3D08A}" destId="{EE8F8F1D-FFF5-4CF8-899C-E89C6918334D}" srcOrd="0" destOrd="0" presId="urn:microsoft.com/office/officeart/2005/8/layout/vProcess5"/>
    <dgm:cxn modelId="{40C65F05-0032-4408-BE19-54407BEC0002}" type="presParOf" srcId="{C97AE8FA-9904-4B91-B30B-497084B3D08A}" destId="{FFC05DB0-EBFC-4276-9DEE-1232D19A51CE}" srcOrd="1" destOrd="0" presId="urn:microsoft.com/office/officeart/2005/8/layout/vProcess5"/>
    <dgm:cxn modelId="{2D0FF452-F813-4ADE-B116-651110F4565D}" type="presParOf" srcId="{C97AE8FA-9904-4B91-B30B-497084B3D08A}" destId="{2CED9D1E-7CBD-4792-9464-467321925C7C}" srcOrd="2" destOrd="0" presId="urn:microsoft.com/office/officeart/2005/8/layout/vProcess5"/>
    <dgm:cxn modelId="{434AE1DD-01C3-47C9-B4EF-6FA35EFE319E}" type="presParOf" srcId="{C97AE8FA-9904-4B91-B30B-497084B3D08A}" destId="{CE5304C7-36E2-4B7A-9196-F0A33C8CBC56}" srcOrd="3" destOrd="0" presId="urn:microsoft.com/office/officeart/2005/8/layout/vProcess5"/>
    <dgm:cxn modelId="{73E4DFE5-390A-402F-A886-6C8B56C3B9E8}" type="presParOf" srcId="{C97AE8FA-9904-4B91-B30B-497084B3D08A}" destId="{2DC19D39-73E2-4F1F-A118-6AD0593982D2}" srcOrd="4" destOrd="0" presId="urn:microsoft.com/office/officeart/2005/8/layout/vProcess5"/>
    <dgm:cxn modelId="{EABA8865-957D-4852-814A-9969C807973A}" type="presParOf" srcId="{C97AE8FA-9904-4B91-B30B-497084B3D08A}" destId="{55E4B00B-9C6F-479D-8405-CBB3D6166F01}" srcOrd="5" destOrd="0" presId="urn:microsoft.com/office/officeart/2005/8/layout/vProcess5"/>
    <dgm:cxn modelId="{07D3C3A5-D2C5-499A-B1B6-7BDA7643D09C}" type="presParOf" srcId="{C97AE8FA-9904-4B91-B30B-497084B3D08A}" destId="{1BE6DA41-DDDC-4EE9-99AC-C2642EB81518}" srcOrd="6" destOrd="0" presId="urn:microsoft.com/office/officeart/2005/8/layout/vProcess5"/>
    <dgm:cxn modelId="{F2919882-9CEB-4A0D-8B74-DA74B986A1BA}" type="presParOf" srcId="{C97AE8FA-9904-4B91-B30B-497084B3D08A}" destId="{50BE2D93-2502-49D2-BCE5-6C1E45022734}" srcOrd="7" destOrd="0" presId="urn:microsoft.com/office/officeart/2005/8/layout/vProcess5"/>
    <dgm:cxn modelId="{8C77830C-946D-40EF-93C3-04C35FEABAC3}" type="presParOf" srcId="{C97AE8FA-9904-4B91-B30B-497084B3D08A}" destId="{30B09438-3DF5-491C-8F0E-AF6C63E70254}" srcOrd="8" destOrd="0" presId="urn:microsoft.com/office/officeart/2005/8/layout/vProcess5"/>
    <dgm:cxn modelId="{16D5B00A-9D4F-4AE5-98AD-4525BE3076E3}" type="presParOf" srcId="{C97AE8FA-9904-4B91-B30B-497084B3D08A}" destId="{0C95C7C8-2BEC-4DED-AF2B-B0D84EB6CB9A}" srcOrd="9" destOrd="0" presId="urn:microsoft.com/office/officeart/2005/8/layout/vProcess5"/>
    <dgm:cxn modelId="{E5ABF6B8-078E-4EBC-AE27-2F3CAE20D194}" type="presParOf" srcId="{C97AE8FA-9904-4B91-B30B-497084B3D08A}" destId="{61D8D73D-A320-40AC-A9E9-D04E64C85000}" srcOrd="10" destOrd="0" presId="urn:microsoft.com/office/officeart/2005/8/layout/vProcess5"/>
    <dgm:cxn modelId="{9546FBF6-EE2D-47FB-85DF-7757C0E2B046}" type="presParOf" srcId="{C97AE8FA-9904-4B91-B30B-497084B3D08A}" destId="{60646743-7855-46FF-9E8A-C98E7898CF21}" srcOrd="11" destOrd="0" presId="urn:microsoft.com/office/officeart/2005/8/layout/vProcess5"/>
    <dgm:cxn modelId="{10616018-D012-4543-91CD-4122183EF2A6}" type="presParOf" srcId="{C97AE8FA-9904-4B91-B30B-497084B3D08A}" destId="{9FDFF6D2-333F-4E99-8C5B-8B8DA6F73999}" srcOrd="12" destOrd="0" presId="urn:microsoft.com/office/officeart/2005/8/layout/vProcess5"/>
    <dgm:cxn modelId="{B937D4E2-F288-42AB-8EB2-E50B6A52DA21}" type="presParOf" srcId="{C97AE8FA-9904-4B91-B30B-497084B3D08A}" destId="{01B958AD-B6FB-4400-91DF-2AFEE88FAD49}" srcOrd="13" destOrd="0" presId="urn:microsoft.com/office/officeart/2005/8/layout/vProcess5"/>
    <dgm:cxn modelId="{57A20A54-6B4F-4358-B2C5-7335D9D07DB8}" type="presParOf" srcId="{C97AE8FA-9904-4B91-B30B-497084B3D08A}" destId="{66196A2F-47ED-465C-9154-72FF24E241F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205B5-2BBB-4453-9F8F-D242CF8F28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845ACC-C318-4EF1-B22A-9B294F4634D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Treat-to-target</a:t>
          </a:r>
        </a:p>
      </dgm:t>
    </dgm:pt>
    <dgm:pt modelId="{12270910-1C7C-4932-B094-CF896363C645}" type="parTrans" cxnId="{B4BC7A89-254E-42CD-9AEA-C9AB68414253}">
      <dgm:prSet/>
      <dgm:spPr/>
      <dgm:t>
        <a:bodyPr/>
        <a:lstStyle/>
        <a:p>
          <a:endParaRPr lang="en-US"/>
        </a:p>
      </dgm:t>
    </dgm:pt>
    <dgm:pt modelId="{015B8671-7C11-4B37-8E70-AB78815BA9CE}" type="sibTrans" cxnId="{B4BC7A89-254E-42CD-9AEA-C9AB68414253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9BB1C980-B4BE-4758-9A58-74BCADBD2966}">
      <dgm:prSet phldrT="[Text]" custT="1"/>
      <dgm:spPr>
        <a:solidFill>
          <a:srgbClr val="BDEEFF"/>
        </a:solidFill>
      </dgm:spPr>
      <dgm:t>
        <a:bodyPr/>
        <a:lstStyle/>
        <a:p>
          <a:r>
            <a:rPr lang="en-US" sz="1900" dirty="0">
              <a:solidFill>
                <a:schemeClr val="tx1"/>
              </a:solidFill>
            </a:rPr>
            <a:t>Start with csDMARD</a:t>
          </a:r>
        </a:p>
        <a:p>
          <a:r>
            <a:rPr lang="en-US" sz="1600" dirty="0">
              <a:solidFill>
                <a:schemeClr val="tx1"/>
              </a:solidFill>
            </a:rPr>
            <a:t>–Use corticosteroid as bridge therapy</a:t>
          </a:r>
        </a:p>
      </dgm:t>
    </dgm:pt>
    <dgm:pt modelId="{0E0A73F8-CB6F-4618-A4E9-A063573B13B1}" type="parTrans" cxnId="{403F4256-A74C-45B4-B617-FA7AE0986C62}">
      <dgm:prSet/>
      <dgm:spPr/>
      <dgm:t>
        <a:bodyPr/>
        <a:lstStyle/>
        <a:p>
          <a:endParaRPr lang="en-US"/>
        </a:p>
      </dgm:t>
    </dgm:pt>
    <dgm:pt modelId="{A6E8B438-1F65-4014-82EA-7E8D10193206}" type="sibTrans" cxnId="{403F4256-A74C-45B4-B617-FA7AE0986C62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3331B0F-A51E-434A-B307-52A776A6AB2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not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switch to different bDMARD/tsDMARD</a:t>
          </a:r>
          <a:endParaRPr lang="en-US" dirty="0">
            <a:solidFill>
              <a:schemeClr val="tx1"/>
            </a:solidFill>
          </a:endParaRPr>
        </a:p>
      </dgm:t>
    </dgm:pt>
    <dgm:pt modelId="{D62BE9E1-32BF-48F6-AF35-E60BCEC36D83}" type="parTrans" cxnId="{F9DE7DC9-911C-4A0E-89CC-2CF9ADEB9A01}">
      <dgm:prSet/>
      <dgm:spPr/>
      <dgm:t>
        <a:bodyPr/>
        <a:lstStyle/>
        <a:p>
          <a:endParaRPr lang="en-US"/>
        </a:p>
      </dgm:t>
    </dgm:pt>
    <dgm:pt modelId="{5CB48A11-FD44-4AD2-81A6-BCE3137AC9F1}" type="sibTrans" cxnId="{F9DE7DC9-911C-4A0E-89CC-2CF9ADEB9A01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2C55BB5C-738F-4516-85C9-F8708F2BF945}">
      <dgm:prSet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consider tapering (not discontinuing) DMARD</a:t>
          </a:r>
          <a:endParaRPr lang="en-US" dirty="0">
            <a:solidFill>
              <a:schemeClr val="tx1"/>
            </a:solidFill>
          </a:endParaRPr>
        </a:p>
      </dgm:t>
    </dgm:pt>
    <dgm:pt modelId="{B70F530C-DC47-423F-8494-F006BA5DE2D3}" type="parTrans" cxnId="{CB02C84F-17AF-4B3E-81BF-0BE7A945FA09}">
      <dgm:prSet/>
      <dgm:spPr/>
      <dgm:t>
        <a:bodyPr/>
        <a:lstStyle/>
        <a:p>
          <a:endParaRPr lang="en-US"/>
        </a:p>
      </dgm:t>
    </dgm:pt>
    <dgm:pt modelId="{ACFC142B-E86D-44F5-B641-A52136234BB3}" type="sibTrans" cxnId="{CB02C84F-17AF-4B3E-81BF-0BE7A945FA09}">
      <dgm:prSet/>
      <dgm:spPr/>
      <dgm:t>
        <a:bodyPr/>
        <a:lstStyle/>
        <a:p>
          <a:endParaRPr lang="en-US"/>
        </a:p>
      </dgm:t>
    </dgm:pt>
    <dgm:pt modelId="{B1579F08-405B-49BA-B535-528CE8C0E112}">
      <dgm:prSet/>
      <dgm:spPr>
        <a:solidFill>
          <a:srgbClr val="81DEFF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If goal not reached </a:t>
          </a:r>
          <a:r>
            <a:rPr lang="en-US" dirty="0">
              <a:solidFill>
                <a:schemeClr val="tx1"/>
              </a:solidFill>
              <a:sym typeface="Wingdings" panose="05000000000000000000" pitchFamily="2" charset="2"/>
            </a:rPr>
            <a:t> add bDMARD or tsDMARD</a:t>
          </a:r>
          <a:endParaRPr lang="en-US" dirty="0">
            <a:solidFill>
              <a:schemeClr val="tx1"/>
            </a:solidFill>
          </a:endParaRPr>
        </a:p>
      </dgm:t>
    </dgm:pt>
    <dgm:pt modelId="{9965C3FC-E873-4EF5-8F12-E57706681840}" type="parTrans" cxnId="{937DFE1F-B78C-4969-841A-4C65D83DC198}">
      <dgm:prSet/>
      <dgm:spPr/>
      <dgm:t>
        <a:bodyPr/>
        <a:lstStyle/>
        <a:p>
          <a:endParaRPr lang="en-US"/>
        </a:p>
      </dgm:t>
    </dgm:pt>
    <dgm:pt modelId="{17AC4784-7DF6-45C5-AE52-F950BC0CF4CF}" type="sibTrans" cxnId="{937DFE1F-B78C-4969-841A-4C65D83DC198}">
      <dgm:prSet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/>
        </a:p>
      </dgm:t>
    </dgm:pt>
    <dgm:pt modelId="{C97AE8FA-9904-4B91-B30B-497084B3D08A}" type="pres">
      <dgm:prSet presAssocID="{750205B5-2BBB-4453-9F8F-D242CF8F2869}" presName="outerComposite" presStyleCnt="0">
        <dgm:presLayoutVars>
          <dgm:chMax val="5"/>
          <dgm:dir/>
          <dgm:resizeHandles val="exact"/>
        </dgm:presLayoutVars>
      </dgm:prSet>
      <dgm:spPr/>
    </dgm:pt>
    <dgm:pt modelId="{EE8F8F1D-FFF5-4CF8-899C-E89C6918334D}" type="pres">
      <dgm:prSet presAssocID="{750205B5-2BBB-4453-9F8F-D242CF8F2869}" presName="dummyMaxCanvas" presStyleCnt="0">
        <dgm:presLayoutVars/>
      </dgm:prSet>
      <dgm:spPr/>
    </dgm:pt>
    <dgm:pt modelId="{FFC05DB0-EBFC-4276-9DEE-1232D19A51CE}" type="pres">
      <dgm:prSet presAssocID="{750205B5-2BBB-4453-9F8F-D242CF8F2869}" presName="FiveNodes_1" presStyleLbl="node1" presStyleIdx="0" presStyleCnt="5">
        <dgm:presLayoutVars>
          <dgm:bulletEnabled val="1"/>
        </dgm:presLayoutVars>
      </dgm:prSet>
      <dgm:spPr/>
    </dgm:pt>
    <dgm:pt modelId="{2CED9D1E-7CBD-4792-9464-467321925C7C}" type="pres">
      <dgm:prSet presAssocID="{750205B5-2BBB-4453-9F8F-D242CF8F2869}" presName="FiveNodes_2" presStyleLbl="node1" presStyleIdx="1" presStyleCnt="5">
        <dgm:presLayoutVars>
          <dgm:bulletEnabled val="1"/>
        </dgm:presLayoutVars>
      </dgm:prSet>
      <dgm:spPr/>
    </dgm:pt>
    <dgm:pt modelId="{CE5304C7-36E2-4B7A-9196-F0A33C8CBC56}" type="pres">
      <dgm:prSet presAssocID="{750205B5-2BBB-4453-9F8F-D242CF8F2869}" presName="FiveNodes_3" presStyleLbl="node1" presStyleIdx="2" presStyleCnt="5">
        <dgm:presLayoutVars>
          <dgm:bulletEnabled val="1"/>
        </dgm:presLayoutVars>
      </dgm:prSet>
      <dgm:spPr/>
    </dgm:pt>
    <dgm:pt modelId="{2DC19D39-73E2-4F1F-A118-6AD0593982D2}" type="pres">
      <dgm:prSet presAssocID="{750205B5-2BBB-4453-9F8F-D242CF8F2869}" presName="FiveNodes_4" presStyleLbl="node1" presStyleIdx="3" presStyleCnt="5">
        <dgm:presLayoutVars>
          <dgm:bulletEnabled val="1"/>
        </dgm:presLayoutVars>
      </dgm:prSet>
      <dgm:spPr/>
    </dgm:pt>
    <dgm:pt modelId="{55E4B00B-9C6F-479D-8405-CBB3D6166F01}" type="pres">
      <dgm:prSet presAssocID="{750205B5-2BBB-4453-9F8F-D242CF8F2869}" presName="FiveNodes_5" presStyleLbl="node1" presStyleIdx="4" presStyleCnt="5">
        <dgm:presLayoutVars>
          <dgm:bulletEnabled val="1"/>
        </dgm:presLayoutVars>
      </dgm:prSet>
      <dgm:spPr/>
    </dgm:pt>
    <dgm:pt modelId="{1BE6DA41-DDDC-4EE9-99AC-C2642EB81518}" type="pres">
      <dgm:prSet presAssocID="{750205B5-2BBB-4453-9F8F-D242CF8F2869}" presName="FiveConn_1-2" presStyleLbl="fgAccFollowNode1" presStyleIdx="0" presStyleCnt="4">
        <dgm:presLayoutVars>
          <dgm:bulletEnabled val="1"/>
        </dgm:presLayoutVars>
      </dgm:prSet>
      <dgm:spPr/>
    </dgm:pt>
    <dgm:pt modelId="{50BE2D93-2502-49D2-BCE5-6C1E45022734}" type="pres">
      <dgm:prSet presAssocID="{750205B5-2BBB-4453-9F8F-D242CF8F2869}" presName="FiveConn_2-3" presStyleLbl="fgAccFollowNode1" presStyleIdx="1" presStyleCnt="4">
        <dgm:presLayoutVars>
          <dgm:bulletEnabled val="1"/>
        </dgm:presLayoutVars>
      </dgm:prSet>
      <dgm:spPr/>
    </dgm:pt>
    <dgm:pt modelId="{30B09438-3DF5-491C-8F0E-AF6C63E70254}" type="pres">
      <dgm:prSet presAssocID="{750205B5-2BBB-4453-9F8F-D242CF8F2869}" presName="FiveConn_3-4" presStyleLbl="fgAccFollowNode1" presStyleIdx="2" presStyleCnt="4">
        <dgm:presLayoutVars>
          <dgm:bulletEnabled val="1"/>
        </dgm:presLayoutVars>
      </dgm:prSet>
      <dgm:spPr/>
    </dgm:pt>
    <dgm:pt modelId="{0C95C7C8-2BEC-4DED-AF2B-B0D84EB6CB9A}" type="pres">
      <dgm:prSet presAssocID="{750205B5-2BBB-4453-9F8F-D242CF8F2869}" presName="FiveConn_4-5" presStyleLbl="fgAccFollowNode1" presStyleIdx="3" presStyleCnt="4">
        <dgm:presLayoutVars>
          <dgm:bulletEnabled val="1"/>
        </dgm:presLayoutVars>
      </dgm:prSet>
      <dgm:spPr/>
    </dgm:pt>
    <dgm:pt modelId="{61D8D73D-A320-40AC-A9E9-D04E64C85000}" type="pres">
      <dgm:prSet presAssocID="{750205B5-2BBB-4453-9F8F-D242CF8F2869}" presName="FiveNodes_1_text" presStyleLbl="node1" presStyleIdx="4" presStyleCnt="5">
        <dgm:presLayoutVars>
          <dgm:bulletEnabled val="1"/>
        </dgm:presLayoutVars>
      </dgm:prSet>
      <dgm:spPr/>
    </dgm:pt>
    <dgm:pt modelId="{60646743-7855-46FF-9E8A-C98E7898CF21}" type="pres">
      <dgm:prSet presAssocID="{750205B5-2BBB-4453-9F8F-D242CF8F2869}" presName="FiveNodes_2_text" presStyleLbl="node1" presStyleIdx="4" presStyleCnt="5">
        <dgm:presLayoutVars>
          <dgm:bulletEnabled val="1"/>
        </dgm:presLayoutVars>
      </dgm:prSet>
      <dgm:spPr/>
    </dgm:pt>
    <dgm:pt modelId="{9FDFF6D2-333F-4E99-8C5B-8B8DA6F73999}" type="pres">
      <dgm:prSet presAssocID="{750205B5-2BBB-4453-9F8F-D242CF8F2869}" presName="FiveNodes_3_text" presStyleLbl="node1" presStyleIdx="4" presStyleCnt="5">
        <dgm:presLayoutVars>
          <dgm:bulletEnabled val="1"/>
        </dgm:presLayoutVars>
      </dgm:prSet>
      <dgm:spPr/>
    </dgm:pt>
    <dgm:pt modelId="{01B958AD-B6FB-4400-91DF-2AFEE88FAD49}" type="pres">
      <dgm:prSet presAssocID="{750205B5-2BBB-4453-9F8F-D242CF8F2869}" presName="FiveNodes_4_text" presStyleLbl="node1" presStyleIdx="4" presStyleCnt="5">
        <dgm:presLayoutVars>
          <dgm:bulletEnabled val="1"/>
        </dgm:presLayoutVars>
      </dgm:prSet>
      <dgm:spPr/>
    </dgm:pt>
    <dgm:pt modelId="{66196A2F-47ED-465C-9154-72FF24E241FC}" type="pres">
      <dgm:prSet presAssocID="{750205B5-2BBB-4453-9F8F-D242CF8F286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0E4810-5D52-480B-A194-870797A29640}" type="presOf" srcId="{17AC4784-7DF6-45C5-AE52-F950BC0CF4CF}" destId="{30B09438-3DF5-491C-8F0E-AF6C63E70254}" srcOrd="0" destOrd="0" presId="urn:microsoft.com/office/officeart/2005/8/layout/vProcess5"/>
    <dgm:cxn modelId="{937DFE1F-B78C-4969-841A-4C65D83DC198}" srcId="{750205B5-2BBB-4453-9F8F-D242CF8F2869}" destId="{B1579F08-405B-49BA-B535-528CE8C0E112}" srcOrd="2" destOrd="0" parTransId="{9965C3FC-E873-4EF5-8F12-E57706681840}" sibTransId="{17AC4784-7DF6-45C5-AE52-F950BC0CF4CF}"/>
    <dgm:cxn modelId="{91C9AC2F-4A21-41F4-A3C2-D874EB06E6CE}" type="presOf" srcId="{B1579F08-405B-49BA-B535-528CE8C0E112}" destId="{9FDFF6D2-333F-4E99-8C5B-8B8DA6F73999}" srcOrd="1" destOrd="0" presId="urn:microsoft.com/office/officeart/2005/8/layout/vProcess5"/>
    <dgm:cxn modelId="{BAE9CB37-E156-42CF-ABB1-1F62D735DA6C}" type="presOf" srcId="{A6E8B438-1F65-4014-82EA-7E8D10193206}" destId="{50BE2D93-2502-49D2-BCE5-6C1E45022734}" srcOrd="0" destOrd="0" presId="urn:microsoft.com/office/officeart/2005/8/layout/vProcess5"/>
    <dgm:cxn modelId="{09EBF237-4D27-4368-BE9C-461984F33FDC}" type="presOf" srcId="{9BB1C980-B4BE-4758-9A58-74BCADBD2966}" destId="{2CED9D1E-7CBD-4792-9464-467321925C7C}" srcOrd="0" destOrd="0" presId="urn:microsoft.com/office/officeart/2005/8/layout/vProcess5"/>
    <dgm:cxn modelId="{CB02C84F-17AF-4B3E-81BF-0BE7A945FA09}" srcId="{750205B5-2BBB-4453-9F8F-D242CF8F2869}" destId="{2C55BB5C-738F-4516-85C9-F8708F2BF945}" srcOrd="4" destOrd="0" parTransId="{B70F530C-DC47-423F-8494-F006BA5DE2D3}" sibTransId="{ACFC142B-E86D-44F5-B641-A52136234BB3}"/>
    <dgm:cxn modelId="{22CBBC55-F785-425E-8AF4-B409DFDDCE9A}" type="presOf" srcId="{9BB1C980-B4BE-4758-9A58-74BCADBD2966}" destId="{60646743-7855-46FF-9E8A-C98E7898CF21}" srcOrd="1" destOrd="0" presId="urn:microsoft.com/office/officeart/2005/8/layout/vProcess5"/>
    <dgm:cxn modelId="{403F4256-A74C-45B4-B617-FA7AE0986C62}" srcId="{750205B5-2BBB-4453-9F8F-D242CF8F2869}" destId="{9BB1C980-B4BE-4758-9A58-74BCADBD2966}" srcOrd="1" destOrd="0" parTransId="{0E0A73F8-CB6F-4618-A4E9-A063573B13B1}" sibTransId="{A6E8B438-1F65-4014-82EA-7E8D10193206}"/>
    <dgm:cxn modelId="{2EA48C76-C4DC-4277-8B3B-E39DCA635A6A}" type="presOf" srcId="{B1579F08-405B-49BA-B535-528CE8C0E112}" destId="{CE5304C7-36E2-4B7A-9196-F0A33C8CBC56}" srcOrd="0" destOrd="0" presId="urn:microsoft.com/office/officeart/2005/8/layout/vProcess5"/>
    <dgm:cxn modelId="{907D6E57-265A-4000-8337-019BF999EF2C}" type="presOf" srcId="{89845ACC-C318-4EF1-B22A-9B294F4634D6}" destId="{61D8D73D-A320-40AC-A9E9-D04E64C85000}" srcOrd="1" destOrd="0" presId="urn:microsoft.com/office/officeart/2005/8/layout/vProcess5"/>
    <dgm:cxn modelId="{B4BC7A89-254E-42CD-9AEA-C9AB68414253}" srcId="{750205B5-2BBB-4453-9F8F-D242CF8F2869}" destId="{89845ACC-C318-4EF1-B22A-9B294F4634D6}" srcOrd="0" destOrd="0" parTransId="{12270910-1C7C-4932-B094-CF896363C645}" sibTransId="{015B8671-7C11-4B37-8E70-AB78815BA9CE}"/>
    <dgm:cxn modelId="{0FF8F496-7705-4514-86DA-3C49DA8BF9D5}" type="presOf" srcId="{5CB48A11-FD44-4AD2-81A6-BCE3137AC9F1}" destId="{0C95C7C8-2BEC-4DED-AF2B-B0D84EB6CB9A}" srcOrd="0" destOrd="0" presId="urn:microsoft.com/office/officeart/2005/8/layout/vProcess5"/>
    <dgm:cxn modelId="{F8D80DC7-0AAB-40C6-A330-14C95A3A0979}" type="presOf" srcId="{23331B0F-A51E-434A-B307-52A776A6AB2F}" destId="{2DC19D39-73E2-4F1F-A118-6AD0593982D2}" srcOrd="0" destOrd="0" presId="urn:microsoft.com/office/officeart/2005/8/layout/vProcess5"/>
    <dgm:cxn modelId="{F9DE7DC9-911C-4A0E-89CC-2CF9ADEB9A01}" srcId="{750205B5-2BBB-4453-9F8F-D242CF8F2869}" destId="{23331B0F-A51E-434A-B307-52A776A6AB2F}" srcOrd="3" destOrd="0" parTransId="{D62BE9E1-32BF-48F6-AF35-E60BCEC36D83}" sibTransId="{5CB48A11-FD44-4AD2-81A6-BCE3137AC9F1}"/>
    <dgm:cxn modelId="{24DCC9D6-273A-4F2E-A5E4-6788EDA5F1CF}" type="presOf" srcId="{015B8671-7C11-4B37-8E70-AB78815BA9CE}" destId="{1BE6DA41-DDDC-4EE9-99AC-C2642EB81518}" srcOrd="0" destOrd="0" presId="urn:microsoft.com/office/officeart/2005/8/layout/vProcess5"/>
    <dgm:cxn modelId="{355FC3DD-7221-4067-9D8B-EDACF67EC397}" type="presOf" srcId="{23331B0F-A51E-434A-B307-52A776A6AB2F}" destId="{01B958AD-B6FB-4400-91DF-2AFEE88FAD49}" srcOrd="1" destOrd="0" presId="urn:microsoft.com/office/officeart/2005/8/layout/vProcess5"/>
    <dgm:cxn modelId="{9B5FCDE2-7926-4EBA-8FD4-E0736FE4A38A}" type="presOf" srcId="{89845ACC-C318-4EF1-B22A-9B294F4634D6}" destId="{FFC05DB0-EBFC-4276-9DEE-1232D19A51CE}" srcOrd="0" destOrd="0" presId="urn:microsoft.com/office/officeart/2005/8/layout/vProcess5"/>
    <dgm:cxn modelId="{3BF6E6EC-F1B3-463F-85CC-077251934DB8}" type="presOf" srcId="{2C55BB5C-738F-4516-85C9-F8708F2BF945}" destId="{55E4B00B-9C6F-479D-8405-CBB3D6166F01}" srcOrd="0" destOrd="0" presId="urn:microsoft.com/office/officeart/2005/8/layout/vProcess5"/>
    <dgm:cxn modelId="{41901BEF-9A2C-469D-9385-24F4AFCC96E4}" type="presOf" srcId="{2C55BB5C-738F-4516-85C9-F8708F2BF945}" destId="{66196A2F-47ED-465C-9154-72FF24E241FC}" srcOrd="1" destOrd="0" presId="urn:microsoft.com/office/officeart/2005/8/layout/vProcess5"/>
    <dgm:cxn modelId="{AC7801F9-21DD-4F5B-9EA0-1213612912DD}" type="presOf" srcId="{750205B5-2BBB-4453-9F8F-D242CF8F2869}" destId="{C97AE8FA-9904-4B91-B30B-497084B3D08A}" srcOrd="0" destOrd="0" presId="urn:microsoft.com/office/officeart/2005/8/layout/vProcess5"/>
    <dgm:cxn modelId="{02D1FEA5-8614-4041-BD9D-2CAEA7FF5668}" type="presParOf" srcId="{C97AE8FA-9904-4B91-B30B-497084B3D08A}" destId="{EE8F8F1D-FFF5-4CF8-899C-E89C6918334D}" srcOrd="0" destOrd="0" presId="urn:microsoft.com/office/officeart/2005/8/layout/vProcess5"/>
    <dgm:cxn modelId="{40C65F05-0032-4408-BE19-54407BEC0002}" type="presParOf" srcId="{C97AE8FA-9904-4B91-B30B-497084B3D08A}" destId="{FFC05DB0-EBFC-4276-9DEE-1232D19A51CE}" srcOrd="1" destOrd="0" presId="urn:microsoft.com/office/officeart/2005/8/layout/vProcess5"/>
    <dgm:cxn modelId="{2D0FF452-F813-4ADE-B116-651110F4565D}" type="presParOf" srcId="{C97AE8FA-9904-4B91-B30B-497084B3D08A}" destId="{2CED9D1E-7CBD-4792-9464-467321925C7C}" srcOrd="2" destOrd="0" presId="urn:microsoft.com/office/officeart/2005/8/layout/vProcess5"/>
    <dgm:cxn modelId="{434AE1DD-01C3-47C9-B4EF-6FA35EFE319E}" type="presParOf" srcId="{C97AE8FA-9904-4B91-B30B-497084B3D08A}" destId="{CE5304C7-36E2-4B7A-9196-F0A33C8CBC56}" srcOrd="3" destOrd="0" presId="urn:microsoft.com/office/officeart/2005/8/layout/vProcess5"/>
    <dgm:cxn modelId="{73E4DFE5-390A-402F-A886-6C8B56C3B9E8}" type="presParOf" srcId="{C97AE8FA-9904-4B91-B30B-497084B3D08A}" destId="{2DC19D39-73E2-4F1F-A118-6AD0593982D2}" srcOrd="4" destOrd="0" presId="urn:microsoft.com/office/officeart/2005/8/layout/vProcess5"/>
    <dgm:cxn modelId="{EABA8865-957D-4852-814A-9969C807973A}" type="presParOf" srcId="{C97AE8FA-9904-4B91-B30B-497084B3D08A}" destId="{55E4B00B-9C6F-479D-8405-CBB3D6166F01}" srcOrd="5" destOrd="0" presId="urn:microsoft.com/office/officeart/2005/8/layout/vProcess5"/>
    <dgm:cxn modelId="{07D3C3A5-D2C5-499A-B1B6-7BDA7643D09C}" type="presParOf" srcId="{C97AE8FA-9904-4B91-B30B-497084B3D08A}" destId="{1BE6DA41-DDDC-4EE9-99AC-C2642EB81518}" srcOrd="6" destOrd="0" presId="urn:microsoft.com/office/officeart/2005/8/layout/vProcess5"/>
    <dgm:cxn modelId="{F2919882-9CEB-4A0D-8B74-DA74B986A1BA}" type="presParOf" srcId="{C97AE8FA-9904-4B91-B30B-497084B3D08A}" destId="{50BE2D93-2502-49D2-BCE5-6C1E45022734}" srcOrd="7" destOrd="0" presId="urn:microsoft.com/office/officeart/2005/8/layout/vProcess5"/>
    <dgm:cxn modelId="{8C77830C-946D-40EF-93C3-04C35FEABAC3}" type="presParOf" srcId="{C97AE8FA-9904-4B91-B30B-497084B3D08A}" destId="{30B09438-3DF5-491C-8F0E-AF6C63E70254}" srcOrd="8" destOrd="0" presId="urn:microsoft.com/office/officeart/2005/8/layout/vProcess5"/>
    <dgm:cxn modelId="{16D5B00A-9D4F-4AE5-98AD-4525BE3076E3}" type="presParOf" srcId="{C97AE8FA-9904-4B91-B30B-497084B3D08A}" destId="{0C95C7C8-2BEC-4DED-AF2B-B0D84EB6CB9A}" srcOrd="9" destOrd="0" presId="urn:microsoft.com/office/officeart/2005/8/layout/vProcess5"/>
    <dgm:cxn modelId="{E5ABF6B8-078E-4EBC-AE27-2F3CAE20D194}" type="presParOf" srcId="{C97AE8FA-9904-4B91-B30B-497084B3D08A}" destId="{61D8D73D-A320-40AC-A9E9-D04E64C85000}" srcOrd="10" destOrd="0" presId="urn:microsoft.com/office/officeart/2005/8/layout/vProcess5"/>
    <dgm:cxn modelId="{9546FBF6-EE2D-47FB-85DF-7757C0E2B046}" type="presParOf" srcId="{C97AE8FA-9904-4B91-B30B-497084B3D08A}" destId="{60646743-7855-46FF-9E8A-C98E7898CF21}" srcOrd="11" destOrd="0" presId="urn:microsoft.com/office/officeart/2005/8/layout/vProcess5"/>
    <dgm:cxn modelId="{10616018-D012-4543-91CD-4122183EF2A6}" type="presParOf" srcId="{C97AE8FA-9904-4B91-B30B-497084B3D08A}" destId="{9FDFF6D2-333F-4E99-8C5B-8B8DA6F73999}" srcOrd="12" destOrd="0" presId="urn:microsoft.com/office/officeart/2005/8/layout/vProcess5"/>
    <dgm:cxn modelId="{B937D4E2-F288-42AB-8EB2-E50B6A52DA21}" type="presParOf" srcId="{C97AE8FA-9904-4B91-B30B-497084B3D08A}" destId="{01B958AD-B6FB-4400-91DF-2AFEE88FAD49}" srcOrd="13" destOrd="0" presId="urn:microsoft.com/office/officeart/2005/8/layout/vProcess5"/>
    <dgm:cxn modelId="{57A20A54-6B4F-4358-B2C5-7335D9D07DB8}" type="presParOf" srcId="{C97AE8FA-9904-4B91-B30B-497084B3D08A}" destId="{66196A2F-47ED-465C-9154-72FF24E241F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73BF7-A4BF-44A9-8E6A-63C07B45DA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5CC54A-1032-415B-88D8-518CCB87D8BF}">
      <dgm:prSet phldrT="[Text]"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TNF Inhibitors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  – Adalimumab, certolizumab, etanercept, golimumab, infliximab</a:t>
          </a:r>
        </a:p>
      </dgm:t>
    </dgm:pt>
    <dgm:pt modelId="{D8B1B815-BD7B-49AA-875C-7DF4BD10BDC2}" type="parTrans" cxnId="{D74B630F-E991-414C-8E0B-B4DD30616C6C}">
      <dgm:prSet/>
      <dgm:spPr/>
      <dgm:t>
        <a:bodyPr/>
        <a:lstStyle/>
        <a:p>
          <a:endParaRPr lang="en-US"/>
        </a:p>
      </dgm:t>
    </dgm:pt>
    <dgm:pt modelId="{C8E60DFB-B4FF-40B0-A690-4412A01D6E24}" type="sibTrans" cxnId="{D74B630F-E991-414C-8E0B-B4DD30616C6C}">
      <dgm:prSet/>
      <dgm:spPr/>
      <dgm:t>
        <a:bodyPr/>
        <a:lstStyle/>
        <a:p>
          <a:endParaRPr lang="en-US"/>
        </a:p>
      </dgm:t>
    </dgm:pt>
    <dgm:pt modelId="{195048B9-F443-49A1-805A-576FF2628C6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B-Cell Inhibitors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  – Rituximab</a:t>
          </a:r>
        </a:p>
      </dgm:t>
    </dgm:pt>
    <dgm:pt modelId="{0CF5E433-691C-4DF2-AFAC-44BCC818D60D}" type="parTrans" cxnId="{0F86B3FD-B41A-4566-A8AD-A1A40CB46C45}">
      <dgm:prSet/>
      <dgm:spPr/>
      <dgm:t>
        <a:bodyPr/>
        <a:lstStyle/>
        <a:p>
          <a:endParaRPr lang="en-US"/>
        </a:p>
      </dgm:t>
    </dgm:pt>
    <dgm:pt modelId="{D549FE38-CC99-4851-958D-AAFDFA90C171}" type="sibTrans" cxnId="{0F86B3FD-B41A-4566-A8AD-A1A40CB46C45}">
      <dgm:prSet/>
      <dgm:spPr/>
      <dgm:t>
        <a:bodyPr/>
        <a:lstStyle/>
        <a:p>
          <a:endParaRPr lang="en-US"/>
        </a:p>
      </dgm:t>
    </dgm:pt>
    <dgm:pt modelId="{B4A327AF-D31D-45CA-BF4C-266047C5497C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JAK Inhibitors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  – </a:t>
          </a:r>
          <a:r>
            <a:rPr lang="en-US" sz="1800" dirty="0" err="1"/>
            <a:t>Baricitinib</a:t>
          </a:r>
          <a:r>
            <a:rPr lang="en-US" sz="1800" dirty="0"/>
            <a:t>, tofacitinib, upadacitinib</a:t>
          </a:r>
        </a:p>
      </dgm:t>
    </dgm:pt>
    <dgm:pt modelId="{D1DAA81B-99E6-47B2-83C4-4C3E33C3DD24}" type="parTrans" cxnId="{B6677DCC-552B-42E9-ACED-45A6AACA3A3B}">
      <dgm:prSet/>
      <dgm:spPr/>
      <dgm:t>
        <a:bodyPr/>
        <a:lstStyle/>
        <a:p>
          <a:endParaRPr lang="en-US"/>
        </a:p>
      </dgm:t>
    </dgm:pt>
    <dgm:pt modelId="{397F815D-71AC-4C86-89FC-D94514DCD5A4}" type="sibTrans" cxnId="{B6677DCC-552B-42E9-ACED-45A6AACA3A3B}">
      <dgm:prSet/>
      <dgm:spPr/>
      <dgm:t>
        <a:bodyPr/>
        <a:lstStyle/>
        <a:p>
          <a:endParaRPr lang="en-US"/>
        </a:p>
      </dgm:t>
    </dgm:pt>
    <dgm:pt modelId="{4BBB6E70-24A7-4167-8F46-FD4BFDFD0A31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IL-6 Inhibitors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  – </a:t>
          </a:r>
          <a:r>
            <a:rPr lang="en-US" sz="1800" dirty="0" err="1"/>
            <a:t>Sarilumab</a:t>
          </a:r>
          <a:r>
            <a:rPr lang="en-US" sz="1800" dirty="0"/>
            <a:t>, tocilizumab</a:t>
          </a:r>
        </a:p>
      </dgm:t>
    </dgm:pt>
    <dgm:pt modelId="{4D66462E-82A7-4F47-9ACB-0CF677DE80D3}" type="parTrans" cxnId="{3A26164D-369B-4337-A978-16A46A5E4240}">
      <dgm:prSet/>
      <dgm:spPr/>
      <dgm:t>
        <a:bodyPr/>
        <a:lstStyle/>
        <a:p>
          <a:endParaRPr lang="en-US"/>
        </a:p>
      </dgm:t>
    </dgm:pt>
    <dgm:pt modelId="{509ADED3-A7CB-45F6-8EF1-22B05C750C9E}" type="sibTrans" cxnId="{3A26164D-369B-4337-A978-16A46A5E4240}">
      <dgm:prSet/>
      <dgm:spPr/>
      <dgm:t>
        <a:bodyPr/>
        <a:lstStyle/>
        <a:p>
          <a:endParaRPr lang="en-US"/>
        </a:p>
      </dgm:t>
    </dgm:pt>
    <dgm:pt modelId="{E8836BD2-D872-481F-BD67-0F5722773ED9}">
      <dgm:prSet custT="1"/>
      <dgm:spPr>
        <a:solidFill>
          <a:schemeClr val="tx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Costimulatory Molecular Inhibitors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/>
            <a:t>  – Abatacept</a:t>
          </a:r>
        </a:p>
      </dgm:t>
    </dgm:pt>
    <dgm:pt modelId="{D734B663-02C0-4369-9D7C-B29C387BED5E}" type="parTrans" cxnId="{1176FAD1-7070-45DE-940B-2871199837C5}">
      <dgm:prSet/>
      <dgm:spPr/>
      <dgm:t>
        <a:bodyPr/>
        <a:lstStyle/>
        <a:p>
          <a:endParaRPr lang="en-US"/>
        </a:p>
      </dgm:t>
    </dgm:pt>
    <dgm:pt modelId="{56BE45BE-68E3-4A3C-9196-832BE7B4C3EF}" type="sibTrans" cxnId="{1176FAD1-7070-45DE-940B-2871199837C5}">
      <dgm:prSet/>
      <dgm:spPr/>
      <dgm:t>
        <a:bodyPr/>
        <a:lstStyle/>
        <a:p>
          <a:endParaRPr lang="en-US"/>
        </a:p>
      </dgm:t>
    </dgm:pt>
    <dgm:pt modelId="{57566911-DE71-4063-90F7-432F5CC3DCFA}" type="pres">
      <dgm:prSet presAssocID="{30473BF7-A4BF-44A9-8E6A-63C07B45DAFD}" presName="linear" presStyleCnt="0">
        <dgm:presLayoutVars>
          <dgm:animLvl val="lvl"/>
          <dgm:resizeHandles val="exact"/>
        </dgm:presLayoutVars>
      </dgm:prSet>
      <dgm:spPr/>
    </dgm:pt>
    <dgm:pt modelId="{545A9B74-2D6B-442E-8A5E-FE99244B120D}" type="pres">
      <dgm:prSet presAssocID="{2C5CC54A-1032-415B-88D8-518CCB87D8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1BE3EB-3739-4569-A753-1EB19F84043C}" type="pres">
      <dgm:prSet presAssocID="{C8E60DFB-B4FF-40B0-A690-4412A01D6E24}" presName="spacer" presStyleCnt="0"/>
      <dgm:spPr/>
    </dgm:pt>
    <dgm:pt modelId="{C0133418-95BD-4550-9657-D9DF9AAC7073}" type="pres">
      <dgm:prSet presAssocID="{E8836BD2-D872-481F-BD67-0F5722773ED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8A52A1-0E2F-456C-A69C-9A7CBA134B55}" type="pres">
      <dgm:prSet presAssocID="{56BE45BE-68E3-4A3C-9196-832BE7B4C3EF}" presName="spacer" presStyleCnt="0"/>
      <dgm:spPr/>
    </dgm:pt>
    <dgm:pt modelId="{ACFD2F66-00AD-41C4-96F2-F511D0BA2DD1}" type="pres">
      <dgm:prSet presAssocID="{195048B9-F443-49A1-805A-576FF2628C6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F10B98-533A-4B40-BA62-9F9AC2862E42}" type="pres">
      <dgm:prSet presAssocID="{D549FE38-CC99-4851-958D-AAFDFA90C171}" presName="spacer" presStyleCnt="0"/>
      <dgm:spPr/>
    </dgm:pt>
    <dgm:pt modelId="{BEF977C9-3128-42DB-A3A2-7BBC452ABB11}" type="pres">
      <dgm:prSet presAssocID="{4BBB6E70-24A7-4167-8F46-FD4BFDFD0A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DC27F4-263F-4777-9735-EDC2008292F7}" type="pres">
      <dgm:prSet presAssocID="{509ADED3-A7CB-45F6-8EF1-22B05C750C9E}" presName="spacer" presStyleCnt="0"/>
      <dgm:spPr/>
    </dgm:pt>
    <dgm:pt modelId="{DE10FAA0-B6BD-42C8-9CDE-74C03BD76E6D}" type="pres">
      <dgm:prSet presAssocID="{B4A327AF-D31D-45CA-BF4C-266047C5497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74B630F-E991-414C-8E0B-B4DD30616C6C}" srcId="{30473BF7-A4BF-44A9-8E6A-63C07B45DAFD}" destId="{2C5CC54A-1032-415B-88D8-518CCB87D8BF}" srcOrd="0" destOrd="0" parTransId="{D8B1B815-BD7B-49AA-875C-7DF4BD10BDC2}" sibTransId="{C8E60DFB-B4FF-40B0-A690-4412A01D6E24}"/>
    <dgm:cxn modelId="{164FC438-8B8E-4248-8883-EF747DAE217F}" type="presOf" srcId="{195048B9-F443-49A1-805A-576FF2628C62}" destId="{ACFD2F66-00AD-41C4-96F2-F511D0BA2DD1}" srcOrd="0" destOrd="0" presId="urn:microsoft.com/office/officeart/2005/8/layout/vList2"/>
    <dgm:cxn modelId="{74259044-810C-4CDE-9870-A5AB9E13C587}" type="presOf" srcId="{B4A327AF-D31D-45CA-BF4C-266047C5497C}" destId="{DE10FAA0-B6BD-42C8-9CDE-74C03BD76E6D}" srcOrd="0" destOrd="0" presId="urn:microsoft.com/office/officeart/2005/8/layout/vList2"/>
    <dgm:cxn modelId="{3A26164D-369B-4337-A978-16A46A5E4240}" srcId="{30473BF7-A4BF-44A9-8E6A-63C07B45DAFD}" destId="{4BBB6E70-24A7-4167-8F46-FD4BFDFD0A31}" srcOrd="3" destOrd="0" parTransId="{4D66462E-82A7-4F47-9ACB-0CF677DE80D3}" sibTransId="{509ADED3-A7CB-45F6-8EF1-22B05C750C9E}"/>
    <dgm:cxn modelId="{36DE594F-5DB9-457E-8CBA-872B03EC70C6}" type="presOf" srcId="{30473BF7-A4BF-44A9-8E6A-63C07B45DAFD}" destId="{57566911-DE71-4063-90F7-432F5CC3DCFA}" srcOrd="0" destOrd="0" presId="urn:microsoft.com/office/officeart/2005/8/layout/vList2"/>
    <dgm:cxn modelId="{FE5EAFCA-6F90-4B4C-AE82-0A6432330257}" type="presOf" srcId="{4BBB6E70-24A7-4167-8F46-FD4BFDFD0A31}" destId="{BEF977C9-3128-42DB-A3A2-7BBC452ABB11}" srcOrd="0" destOrd="0" presId="urn:microsoft.com/office/officeart/2005/8/layout/vList2"/>
    <dgm:cxn modelId="{B6677DCC-552B-42E9-ACED-45A6AACA3A3B}" srcId="{30473BF7-A4BF-44A9-8E6A-63C07B45DAFD}" destId="{B4A327AF-D31D-45CA-BF4C-266047C5497C}" srcOrd="4" destOrd="0" parTransId="{D1DAA81B-99E6-47B2-83C4-4C3E33C3DD24}" sibTransId="{397F815D-71AC-4C86-89FC-D94514DCD5A4}"/>
    <dgm:cxn modelId="{D5963CD1-DF2E-4495-804B-37307A43D2B1}" type="presOf" srcId="{2C5CC54A-1032-415B-88D8-518CCB87D8BF}" destId="{545A9B74-2D6B-442E-8A5E-FE99244B120D}" srcOrd="0" destOrd="0" presId="urn:microsoft.com/office/officeart/2005/8/layout/vList2"/>
    <dgm:cxn modelId="{1176FAD1-7070-45DE-940B-2871199837C5}" srcId="{30473BF7-A4BF-44A9-8E6A-63C07B45DAFD}" destId="{E8836BD2-D872-481F-BD67-0F5722773ED9}" srcOrd="1" destOrd="0" parTransId="{D734B663-02C0-4369-9D7C-B29C387BED5E}" sibTransId="{56BE45BE-68E3-4A3C-9196-832BE7B4C3EF}"/>
    <dgm:cxn modelId="{CE570FD3-D172-439D-A3AD-BE28B482E887}" type="presOf" srcId="{E8836BD2-D872-481F-BD67-0F5722773ED9}" destId="{C0133418-95BD-4550-9657-D9DF9AAC7073}" srcOrd="0" destOrd="0" presId="urn:microsoft.com/office/officeart/2005/8/layout/vList2"/>
    <dgm:cxn modelId="{0F86B3FD-B41A-4566-A8AD-A1A40CB46C45}" srcId="{30473BF7-A4BF-44A9-8E6A-63C07B45DAFD}" destId="{195048B9-F443-49A1-805A-576FF2628C62}" srcOrd="2" destOrd="0" parTransId="{0CF5E433-691C-4DF2-AFAC-44BCC818D60D}" sibTransId="{D549FE38-CC99-4851-958D-AAFDFA90C171}"/>
    <dgm:cxn modelId="{25121DCB-268A-44E7-9D7E-850822E054B8}" type="presParOf" srcId="{57566911-DE71-4063-90F7-432F5CC3DCFA}" destId="{545A9B74-2D6B-442E-8A5E-FE99244B120D}" srcOrd="0" destOrd="0" presId="urn:microsoft.com/office/officeart/2005/8/layout/vList2"/>
    <dgm:cxn modelId="{C57ACC68-315C-4EAD-ADCB-F57AD65109FC}" type="presParOf" srcId="{57566911-DE71-4063-90F7-432F5CC3DCFA}" destId="{BB1BE3EB-3739-4569-A753-1EB19F84043C}" srcOrd="1" destOrd="0" presId="urn:microsoft.com/office/officeart/2005/8/layout/vList2"/>
    <dgm:cxn modelId="{44DCD1CB-65EF-48BC-B217-ED4A809687EC}" type="presParOf" srcId="{57566911-DE71-4063-90F7-432F5CC3DCFA}" destId="{C0133418-95BD-4550-9657-D9DF9AAC7073}" srcOrd="2" destOrd="0" presId="urn:microsoft.com/office/officeart/2005/8/layout/vList2"/>
    <dgm:cxn modelId="{CFA613A0-7870-455A-8F72-806CB1760C2A}" type="presParOf" srcId="{57566911-DE71-4063-90F7-432F5CC3DCFA}" destId="{CC8A52A1-0E2F-456C-A69C-9A7CBA134B55}" srcOrd="3" destOrd="0" presId="urn:microsoft.com/office/officeart/2005/8/layout/vList2"/>
    <dgm:cxn modelId="{A11C3702-0048-4FDE-AA5D-DBAD521183E2}" type="presParOf" srcId="{57566911-DE71-4063-90F7-432F5CC3DCFA}" destId="{ACFD2F66-00AD-41C4-96F2-F511D0BA2DD1}" srcOrd="4" destOrd="0" presId="urn:microsoft.com/office/officeart/2005/8/layout/vList2"/>
    <dgm:cxn modelId="{41F91D06-5738-4F93-8A1E-E8432D7F9F76}" type="presParOf" srcId="{57566911-DE71-4063-90F7-432F5CC3DCFA}" destId="{13F10B98-533A-4B40-BA62-9F9AC2862E42}" srcOrd="5" destOrd="0" presId="urn:microsoft.com/office/officeart/2005/8/layout/vList2"/>
    <dgm:cxn modelId="{97B9C889-1E25-42FB-9A1D-BE947F592648}" type="presParOf" srcId="{57566911-DE71-4063-90F7-432F5CC3DCFA}" destId="{BEF977C9-3128-42DB-A3A2-7BBC452ABB11}" srcOrd="6" destOrd="0" presId="urn:microsoft.com/office/officeart/2005/8/layout/vList2"/>
    <dgm:cxn modelId="{A2FFC8AF-7516-46AF-9F36-F857F483839A}" type="presParOf" srcId="{57566911-DE71-4063-90F7-432F5CC3DCFA}" destId="{9DDC27F4-263F-4777-9735-EDC2008292F7}" srcOrd="7" destOrd="0" presId="urn:microsoft.com/office/officeart/2005/8/layout/vList2"/>
    <dgm:cxn modelId="{86751111-388E-4CE8-B22F-2D53A8F73851}" type="presParOf" srcId="{57566911-DE71-4063-90F7-432F5CC3DCFA}" destId="{DE10FAA0-B6BD-42C8-9CDE-74C03BD76E6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E119D-62FE-4364-BC2D-DF33B322D426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52DE66-3CCD-4752-A955-FC46C15F724D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C2355AC5-F30B-466D-BC4D-C5A8813DFEAA}" type="parTrans" cxnId="{39EE2F54-A09F-4D82-92B7-83745E01D30E}">
      <dgm:prSet/>
      <dgm:spPr/>
      <dgm:t>
        <a:bodyPr/>
        <a:lstStyle/>
        <a:p>
          <a:endParaRPr lang="en-US"/>
        </a:p>
      </dgm:t>
    </dgm:pt>
    <dgm:pt modelId="{A5884B05-FFC4-4C6E-BDD3-D05E6FCCD5CF}" type="sibTrans" cxnId="{39EE2F54-A09F-4D82-92B7-83745E01D30E}">
      <dgm:prSet/>
      <dgm:spPr/>
      <dgm:t>
        <a:bodyPr/>
        <a:lstStyle/>
        <a:p>
          <a:endParaRPr lang="en-US"/>
        </a:p>
      </dgm:t>
    </dgm:pt>
    <dgm:pt modelId="{7DA8B314-ACA4-4A61-BD1F-053EFA9DC8C6}">
      <dgm:prSet phldrT="[Text]"/>
      <dgm:spPr/>
      <dgm:t>
        <a:bodyPr/>
        <a:lstStyle/>
        <a:p>
          <a:r>
            <a:rPr lang="en-US" b="1" dirty="0"/>
            <a:t>June</a:t>
          </a:r>
        </a:p>
        <a:p>
          <a:r>
            <a:rPr lang="en-US" dirty="0"/>
            <a:t>Pain, stiffness; fatigue</a:t>
          </a:r>
        </a:p>
      </dgm:t>
    </dgm:pt>
    <dgm:pt modelId="{95AA166B-0277-4350-9B27-C36082A98CD5}" type="parTrans" cxnId="{71B25A21-5E89-4906-98E2-B3FA7D45709A}">
      <dgm:prSet/>
      <dgm:spPr/>
      <dgm:t>
        <a:bodyPr/>
        <a:lstStyle/>
        <a:p>
          <a:endParaRPr lang="en-US"/>
        </a:p>
      </dgm:t>
    </dgm:pt>
    <dgm:pt modelId="{113A62EC-D782-4352-B55F-824866F16E85}" type="sibTrans" cxnId="{71B25A21-5E89-4906-98E2-B3FA7D45709A}">
      <dgm:prSet/>
      <dgm:spPr/>
      <dgm:t>
        <a:bodyPr/>
        <a:lstStyle/>
        <a:p>
          <a:endParaRPr lang="en-US"/>
        </a:p>
      </dgm:t>
    </dgm:pt>
    <dgm:pt modelId="{082EF1C1-620F-4A1E-9682-2B584E7B43D2}">
      <dgm:prSet phldrT="[Text]"/>
      <dgm:spPr/>
      <dgm:t>
        <a:bodyPr/>
        <a:lstStyle/>
        <a:p>
          <a:r>
            <a:rPr lang="en-US" b="1" dirty="0"/>
            <a:t>July</a:t>
          </a:r>
        </a:p>
        <a:p>
          <a:r>
            <a:rPr lang="en-US" dirty="0"/>
            <a:t>PCP visit</a:t>
          </a:r>
        </a:p>
      </dgm:t>
    </dgm:pt>
    <dgm:pt modelId="{24C67123-0D44-470B-BFFB-3886EA9E1DF7}" type="parTrans" cxnId="{32C698EE-4AA0-4B3F-A669-9ACEFD925101}">
      <dgm:prSet/>
      <dgm:spPr/>
      <dgm:t>
        <a:bodyPr/>
        <a:lstStyle/>
        <a:p>
          <a:endParaRPr lang="en-US"/>
        </a:p>
      </dgm:t>
    </dgm:pt>
    <dgm:pt modelId="{3D162127-F990-457B-BF96-73A26AAD3061}" type="sibTrans" cxnId="{32C698EE-4AA0-4B3F-A669-9ACEFD925101}">
      <dgm:prSet/>
      <dgm:spPr/>
      <dgm:t>
        <a:bodyPr/>
        <a:lstStyle/>
        <a:p>
          <a:endParaRPr lang="en-US"/>
        </a:p>
      </dgm:t>
    </dgm:pt>
    <dgm:pt modelId="{D4231762-B1EB-4D78-B561-4302932F9922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485E6821-5EED-4B73-9CBF-D8F9D11F47CE}" type="parTrans" cxnId="{CCEC4878-738B-47C1-A50E-592D3545C690}">
      <dgm:prSet/>
      <dgm:spPr/>
      <dgm:t>
        <a:bodyPr/>
        <a:lstStyle/>
        <a:p>
          <a:endParaRPr lang="en-US"/>
        </a:p>
      </dgm:t>
    </dgm:pt>
    <dgm:pt modelId="{BAFE0509-2470-4436-9FAF-792F6D156F26}" type="sibTrans" cxnId="{CCEC4878-738B-47C1-A50E-592D3545C690}">
      <dgm:prSet/>
      <dgm:spPr/>
      <dgm:t>
        <a:bodyPr/>
        <a:lstStyle/>
        <a:p>
          <a:endParaRPr lang="en-US"/>
        </a:p>
      </dgm:t>
    </dgm:pt>
    <dgm:pt modelId="{CA4B69AF-98C3-4128-92F9-CDFFA6BB23F1}">
      <dgm:prSet phldrT="[Text]"/>
      <dgm:spPr/>
      <dgm:t>
        <a:bodyPr/>
        <a:lstStyle/>
        <a:p>
          <a:r>
            <a:rPr lang="en-US" b="1" dirty="0"/>
            <a:t>February</a:t>
          </a:r>
          <a:endParaRPr lang="en-US" b="0" dirty="0"/>
        </a:p>
        <a:p>
          <a:r>
            <a:rPr lang="en-US" b="0" dirty="0"/>
            <a:t>Unchanged clinically</a:t>
          </a:r>
          <a:endParaRPr lang="en-US" b="1" dirty="0"/>
        </a:p>
      </dgm:t>
    </dgm:pt>
    <dgm:pt modelId="{0F49A4A0-F479-4ACB-B3FE-22611A442DBA}" type="parTrans" cxnId="{05FEFC2C-4EB8-4505-A540-10DE21D7A818}">
      <dgm:prSet/>
      <dgm:spPr/>
      <dgm:t>
        <a:bodyPr/>
        <a:lstStyle/>
        <a:p>
          <a:endParaRPr lang="en-US"/>
        </a:p>
      </dgm:t>
    </dgm:pt>
    <dgm:pt modelId="{CB78F191-4979-4514-BE33-E2C992116BFA}" type="sibTrans" cxnId="{05FEFC2C-4EB8-4505-A540-10DE21D7A818}">
      <dgm:prSet/>
      <dgm:spPr/>
      <dgm:t>
        <a:bodyPr/>
        <a:lstStyle/>
        <a:p>
          <a:endParaRPr lang="en-US"/>
        </a:p>
      </dgm:t>
    </dgm:pt>
    <dgm:pt modelId="{E55A71C2-C351-44C3-9501-8EF54EBD2837}">
      <dgm:prSet phldrT="[Text]"/>
      <dgm:spPr/>
      <dgm:t>
        <a:bodyPr/>
        <a:lstStyle/>
        <a:p>
          <a:r>
            <a:rPr lang="en-US" b="1" dirty="0"/>
            <a:t>March</a:t>
          </a:r>
          <a:endParaRPr lang="en-US" b="0" dirty="0"/>
        </a:p>
        <a:p>
          <a:r>
            <a:rPr lang="en-US" b="0" dirty="0"/>
            <a:t>Significantly improved</a:t>
          </a:r>
          <a:endParaRPr lang="en-US" b="1" dirty="0"/>
        </a:p>
      </dgm:t>
    </dgm:pt>
    <dgm:pt modelId="{635C18DB-C5F2-4261-A2A4-FBEAB301BDDF}" type="parTrans" cxnId="{C63355E1-ED6A-4B41-A556-380F603BB1DE}">
      <dgm:prSet/>
      <dgm:spPr/>
      <dgm:t>
        <a:bodyPr/>
        <a:lstStyle/>
        <a:p>
          <a:endParaRPr lang="en-US"/>
        </a:p>
      </dgm:t>
    </dgm:pt>
    <dgm:pt modelId="{2E6D7789-AE49-45F6-A95A-F90938967A2B}" type="sibTrans" cxnId="{C63355E1-ED6A-4B41-A556-380F603BB1DE}">
      <dgm:prSet/>
      <dgm:spPr/>
      <dgm:t>
        <a:bodyPr/>
        <a:lstStyle/>
        <a:p>
          <a:endParaRPr lang="en-US"/>
        </a:p>
      </dgm:t>
    </dgm:pt>
    <dgm:pt modelId="{EC759FF3-DFD3-4CDF-8775-F571D90589BE}">
      <dgm:prSet/>
      <dgm:spPr/>
      <dgm:t>
        <a:bodyPr/>
        <a:lstStyle/>
        <a:p>
          <a:r>
            <a:rPr lang="en-US" b="1" dirty="0"/>
            <a:t>July</a:t>
          </a:r>
        </a:p>
        <a:p>
          <a:r>
            <a:rPr lang="en-US" dirty="0"/>
            <a:t>Rheumatologist visit</a:t>
          </a:r>
        </a:p>
      </dgm:t>
    </dgm:pt>
    <dgm:pt modelId="{7362C295-EAA1-4802-9338-8AC368CD4EFC}" type="parTrans" cxnId="{F11C3F7F-101C-4CA9-BC83-897FDE339927}">
      <dgm:prSet/>
      <dgm:spPr/>
      <dgm:t>
        <a:bodyPr/>
        <a:lstStyle/>
        <a:p>
          <a:endParaRPr lang="en-US"/>
        </a:p>
      </dgm:t>
    </dgm:pt>
    <dgm:pt modelId="{D2FFFB8D-896A-4A52-BE1A-7DE1D4618CF3}" type="sibTrans" cxnId="{F11C3F7F-101C-4CA9-BC83-897FDE339927}">
      <dgm:prSet/>
      <dgm:spPr/>
      <dgm:t>
        <a:bodyPr/>
        <a:lstStyle/>
        <a:p>
          <a:endParaRPr lang="en-US"/>
        </a:p>
      </dgm:t>
    </dgm:pt>
    <dgm:pt modelId="{30881CE1-E1CC-41B5-BD23-6910BB23844D}">
      <dgm:prSet/>
      <dgm:spPr/>
      <dgm:t>
        <a:bodyPr/>
        <a:lstStyle/>
        <a:p>
          <a:r>
            <a:rPr lang="en-US" b="1" dirty="0"/>
            <a:t>August</a:t>
          </a:r>
        </a:p>
        <a:p>
          <a:r>
            <a:rPr lang="en-US" dirty="0"/>
            <a:t>Improved but not in remission</a:t>
          </a:r>
        </a:p>
      </dgm:t>
    </dgm:pt>
    <dgm:pt modelId="{69142834-773C-45B7-ADE1-062D3A03DFDE}" type="parTrans" cxnId="{ED502DCE-7DBA-4191-82E6-C65D762B4C66}">
      <dgm:prSet/>
      <dgm:spPr/>
      <dgm:t>
        <a:bodyPr/>
        <a:lstStyle/>
        <a:p>
          <a:endParaRPr lang="en-US"/>
        </a:p>
      </dgm:t>
    </dgm:pt>
    <dgm:pt modelId="{75934696-13F7-443E-8C04-A9F885890236}" type="sibTrans" cxnId="{ED502DCE-7DBA-4191-82E6-C65D762B4C66}">
      <dgm:prSet/>
      <dgm:spPr/>
      <dgm:t>
        <a:bodyPr/>
        <a:lstStyle/>
        <a:p>
          <a:endParaRPr lang="en-US"/>
        </a:p>
      </dgm:t>
    </dgm:pt>
    <dgm:pt modelId="{10C603C3-E56E-486D-9697-30B27E6CF51A}">
      <dgm:prSet/>
      <dgm:spPr/>
      <dgm:t>
        <a:bodyPr/>
        <a:lstStyle/>
        <a:p>
          <a:r>
            <a:rPr lang="en-US" b="1" dirty="0"/>
            <a:t>November</a:t>
          </a:r>
        </a:p>
        <a:p>
          <a:r>
            <a:rPr lang="en-US" dirty="0"/>
            <a:t>Improving but persistent synovitis</a:t>
          </a:r>
        </a:p>
      </dgm:t>
    </dgm:pt>
    <dgm:pt modelId="{225CFA3F-5AA4-4FBD-915F-F734E7074E9E}" type="parTrans" cxnId="{42303DBE-33EA-4276-8EE3-B8A5F78B460B}">
      <dgm:prSet/>
      <dgm:spPr/>
      <dgm:t>
        <a:bodyPr/>
        <a:lstStyle/>
        <a:p>
          <a:endParaRPr lang="en-US"/>
        </a:p>
      </dgm:t>
    </dgm:pt>
    <dgm:pt modelId="{7B941F82-5A4C-4AA7-B029-C0FE204A7E57}" type="sibTrans" cxnId="{42303DBE-33EA-4276-8EE3-B8A5F78B460B}">
      <dgm:prSet/>
      <dgm:spPr/>
      <dgm:t>
        <a:bodyPr/>
        <a:lstStyle/>
        <a:p>
          <a:endParaRPr lang="en-US"/>
        </a:p>
      </dgm:t>
    </dgm:pt>
    <dgm:pt modelId="{C2294FD8-6281-416E-95B2-B9D4A87E3F56}">
      <dgm:prSet/>
      <dgm:spPr/>
      <dgm:t>
        <a:bodyPr/>
        <a:lstStyle/>
        <a:p>
          <a:r>
            <a:rPr lang="en-US" b="1" dirty="0"/>
            <a:t>April</a:t>
          </a:r>
          <a:endParaRPr lang="en-US" b="0" dirty="0"/>
        </a:p>
        <a:p>
          <a:r>
            <a:rPr lang="en-US" b="0" dirty="0"/>
            <a:t>Improvement maintained</a:t>
          </a:r>
          <a:endParaRPr lang="en-US" b="1" dirty="0"/>
        </a:p>
      </dgm:t>
    </dgm:pt>
    <dgm:pt modelId="{BE54DB74-7F99-41A0-9688-FF072904C07F}" type="parTrans" cxnId="{98BFAA0C-EEEE-4E1C-97B7-FA1DC323CCF8}">
      <dgm:prSet/>
      <dgm:spPr/>
      <dgm:t>
        <a:bodyPr/>
        <a:lstStyle/>
        <a:p>
          <a:endParaRPr lang="en-US"/>
        </a:p>
      </dgm:t>
    </dgm:pt>
    <dgm:pt modelId="{8E94FA13-8291-4D5A-9AA3-D8B0F1A695D4}" type="sibTrans" cxnId="{98BFAA0C-EEEE-4E1C-97B7-FA1DC323CCF8}">
      <dgm:prSet/>
      <dgm:spPr/>
      <dgm:t>
        <a:bodyPr/>
        <a:lstStyle/>
        <a:p>
          <a:endParaRPr lang="en-US"/>
        </a:p>
      </dgm:t>
    </dgm:pt>
    <dgm:pt modelId="{AEB97898-AE29-4595-9C03-AFC61D8567E5}">
      <dgm:prSet/>
      <dgm:spPr/>
      <dgm:t>
        <a:bodyPr/>
        <a:lstStyle/>
        <a:p>
          <a:r>
            <a:rPr lang="en-US" b="1" dirty="0"/>
            <a:t>June</a:t>
          </a:r>
          <a:endParaRPr lang="en-US" b="0" dirty="0"/>
        </a:p>
        <a:p>
          <a:r>
            <a:rPr lang="en-US" b="0" dirty="0"/>
            <a:t>Improvement maintained</a:t>
          </a:r>
          <a:endParaRPr lang="en-US" b="1" dirty="0"/>
        </a:p>
      </dgm:t>
    </dgm:pt>
    <dgm:pt modelId="{4D7F3CCE-5536-4F87-86ED-73F4F0F3C6B4}" type="parTrans" cxnId="{3425E3E6-35FE-4AEF-BEE3-3CFBA47FD61C}">
      <dgm:prSet/>
      <dgm:spPr/>
      <dgm:t>
        <a:bodyPr/>
        <a:lstStyle/>
        <a:p>
          <a:endParaRPr lang="en-US"/>
        </a:p>
      </dgm:t>
    </dgm:pt>
    <dgm:pt modelId="{0712E72A-ED9F-4A36-ADF1-C1F0125907DC}" type="sibTrans" cxnId="{3425E3E6-35FE-4AEF-BEE3-3CFBA47FD61C}">
      <dgm:prSet/>
      <dgm:spPr/>
      <dgm:t>
        <a:bodyPr/>
        <a:lstStyle/>
        <a:p>
          <a:endParaRPr lang="en-US"/>
        </a:p>
      </dgm:t>
    </dgm:pt>
    <dgm:pt modelId="{4678F48E-7F69-4EF0-A7BA-EAE1EC585E1F}">
      <dgm:prSet/>
      <dgm:spPr/>
      <dgm:t>
        <a:bodyPr/>
        <a:lstStyle/>
        <a:p>
          <a:r>
            <a:rPr lang="en-US" b="1" dirty="0"/>
            <a:t>August</a:t>
          </a:r>
          <a:endParaRPr lang="en-US" b="0" dirty="0"/>
        </a:p>
        <a:p>
          <a:r>
            <a:rPr lang="en-US" b="0" dirty="0"/>
            <a:t>Feels well</a:t>
          </a:r>
          <a:endParaRPr lang="en-US" b="1" dirty="0"/>
        </a:p>
      </dgm:t>
    </dgm:pt>
    <dgm:pt modelId="{B3F30FD2-8E65-45FD-AD41-9C8DFA0B4B1D}" type="parTrans" cxnId="{A7376B68-4E43-4EC2-B835-976853318187}">
      <dgm:prSet/>
      <dgm:spPr/>
      <dgm:t>
        <a:bodyPr/>
        <a:lstStyle/>
        <a:p>
          <a:endParaRPr lang="en-US"/>
        </a:p>
      </dgm:t>
    </dgm:pt>
    <dgm:pt modelId="{314703AE-B591-489E-A40D-3E21EC9EF6F8}" type="sibTrans" cxnId="{A7376B68-4E43-4EC2-B835-976853318187}">
      <dgm:prSet/>
      <dgm:spPr/>
      <dgm:t>
        <a:bodyPr/>
        <a:lstStyle/>
        <a:p>
          <a:endParaRPr lang="en-US"/>
        </a:p>
      </dgm:t>
    </dgm:pt>
    <dgm:pt modelId="{65183478-552C-4DF3-83F8-F053B0BB282D}" type="pres">
      <dgm:prSet presAssocID="{36EE119D-62FE-4364-BC2D-DF33B322D42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6773259-0629-40CA-885C-2DBD5CDFE87C}" type="pres">
      <dgm:prSet presAssocID="{1652DE66-3CCD-4752-A955-FC46C15F724D}" presName="horFlow" presStyleCnt="0"/>
      <dgm:spPr/>
    </dgm:pt>
    <dgm:pt modelId="{AC7B3743-1F20-4B34-8F6F-BAE698CA50EB}" type="pres">
      <dgm:prSet presAssocID="{1652DE66-3CCD-4752-A955-FC46C15F724D}" presName="bigChev" presStyleLbl="node1" presStyleIdx="0" presStyleCnt="2"/>
      <dgm:spPr/>
    </dgm:pt>
    <dgm:pt modelId="{557425A8-A21D-4221-BD9A-50457E692E33}" type="pres">
      <dgm:prSet presAssocID="{95AA166B-0277-4350-9B27-C36082A98CD5}" presName="parTrans" presStyleCnt="0"/>
      <dgm:spPr/>
    </dgm:pt>
    <dgm:pt modelId="{11C37B8C-3767-4321-A9FB-F970E8FF6FBE}" type="pres">
      <dgm:prSet presAssocID="{7DA8B314-ACA4-4A61-BD1F-053EFA9DC8C6}" presName="node" presStyleLbl="alignAccFollowNode1" presStyleIdx="0" presStyleCnt="10">
        <dgm:presLayoutVars>
          <dgm:bulletEnabled val="1"/>
        </dgm:presLayoutVars>
      </dgm:prSet>
      <dgm:spPr/>
    </dgm:pt>
    <dgm:pt modelId="{387C0084-F7CE-40B3-A97B-55681D258105}" type="pres">
      <dgm:prSet presAssocID="{113A62EC-D782-4352-B55F-824866F16E85}" presName="sibTrans" presStyleCnt="0"/>
      <dgm:spPr/>
    </dgm:pt>
    <dgm:pt modelId="{A98C900E-5704-411E-8817-C08F4B9D9CB6}" type="pres">
      <dgm:prSet presAssocID="{082EF1C1-620F-4A1E-9682-2B584E7B43D2}" presName="node" presStyleLbl="alignAccFollowNode1" presStyleIdx="1" presStyleCnt="10">
        <dgm:presLayoutVars>
          <dgm:bulletEnabled val="1"/>
        </dgm:presLayoutVars>
      </dgm:prSet>
      <dgm:spPr/>
    </dgm:pt>
    <dgm:pt modelId="{6B46DD1F-FA1C-4BE1-A492-F23179831EC4}" type="pres">
      <dgm:prSet presAssocID="{3D162127-F990-457B-BF96-73A26AAD3061}" presName="sibTrans" presStyleCnt="0"/>
      <dgm:spPr/>
    </dgm:pt>
    <dgm:pt modelId="{16F7D136-7307-42A0-8A30-5359D2A2293C}" type="pres">
      <dgm:prSet presAssocID="{EC759FF3-DFD3-4CDF-8775-F571D90589BE}" presName="node" presStyleLbl="alignAccFollowNode1" presStyleIdx="2" presStyleCnt="10">
        <dgm:presLayoutVars>
          <dgm:bulletEnabled val="1"/>
        </dgm:presLayoutVars>
      </dgm:prSet>
      <dgm:spPr/>
    </dgm:pt>
    <dgm:pt modelId="{B4CB7E6E-94A7-4663-A2C2-2236CFE25B69}" type="pres">
      <dgm:prSet presAssocID="{D2FFFB8D-896A-4A52-BE1A-7DE1D4618CF3}" presName="sibTrans" presStyleCnt="0"/>
      <dgm:spPr/>
    </dgm:pt>
    <dgm:pt modelId="{97686601-B010-4524-8C27-55691BD4DE3F}" type="pres">
      <dgm:prSet presAssocID="{30881CE1-E1CC-41B5-BD23-6910BB23844D}" presName="node" presStyleLbl="alignAccFollowNode1" presStyleIdx="3" presStyleCnt="10">
        <dgm:presLayoutVars>
          <dgm:bulletEnabled val="1"/>
        </dgm:presLayoutVars>
      </dgm:prSet>
      <dgm:spPr/>
    </dgm:pt>
    <dgm:pt modelId="{949AE03D-6101-4B6D-8F21-2790ADCC1009}" type="pres">
      <dgm:prSet presAssocID="{75934696-13F7-443E-8C04-A9F885890236}" presName="sibTrans" presStyleCnt="0"/>
      <dgm:spPr/>
    </dgm:pt>
    <dgm:pt modelId="{AA27FCB2-4E1E-47A5-A7ED-B7454C8BD7E3}" type="pres">
      <dgm:prSet presAssocID="{10C603C3-E56E-486D-9697-30B27E6CF51A}" presName="node" presStyleLbl="alignAccFollowNode1" presStyleIdx="4" presStyleCnt="10">
        <dgm:presLayoutVars>
          <dgm:bulletEnabled val="1"/>
        </dgm:presLayoutVars>
      </dgm:prSet>
      <dgm:spPr/>
    </dgm:pt>
    <dgm:pt modelId="{D65E2302-431F-4233-B976-39492C3E8779}" type="pres">
      <dgm:prSet presAssocID="{1652DE66-3CCD-4752-A955-FC46C15F724D}" presName="vSp" presStyleCnt="0"/>
      <dgm:spPr/>
    </dgm:pt>
    <dgm:pt modelId="{C73D1DE2-1EF6-4C1B-9E91-DCBC91123032}" type="pres">
      <dgm:prSet presAssocID="{D4231762-B1EB-4D78-B561-4302932F9922}" presName="horFlow" presStyleCnt="0"/>
      <dgm:spPr/>
    </dgm:pt>
    <dgm:pt modelId="{C52B0A08-3163-4ED6-AE38-39EEC7BA5E1C}" type="pres">
      <dgm:prSet presAssocID="{D4231762-B1EB-4D78-B561-4302932F9922}" presName="bigChev" presStyleLbl="node1" presStyleIdx="1" presStyleCnt="2"/>
      <dgm:spPr/>
    </dgm:pt>
    <dgm:pt modelId="{3ABCCAB6-D3F3-4C4F-9389-427852C811B4}" type="pres">
      <dgm:prSet presAssocID="{0F49A4A0-F479-4ACB-B3FE-22611A442DBA}" presName="parTrans" presStyleCnt="0"/>
      <dgm:spPr/>
    </dgm:pt>
    <dgm:pt modelId="{D7FD9533-F6F2-4CAC-A763-918F5F1C2AD0}" type="pres">
      <dgm:prSet presAssocID="{CA4B69AF-98C3-4128-92F9-CDFFA6BB23F1}" presName="node" presStyleLbl="alignAccFollowNode1" presStyleIdx="5" presStyleCnt="10">
        <dgm:presLayoutVars>
          <dgm:bulletEnabled val="1"/>
        </dgm:presLayoutVars>
      </dgm:prSet>
      <dgm:spPr/>
    </dgm:pt>
    <dgm:pt modelId="{E270BD90-B846-4C66-B991-AB844E651B10}" type="pres">
      <dgm:prSet presAssocID="{CB78F191-4979-4514-BE33-E2C992116BFA}" presName="sibTrans" presStyleCnt="0"/>
      <dgm:spPr/>
    </dgm:pt>
    <dgm:pt modelId="{27156732-5D9D-4785-B069-4DF5AD8C2EA0}" type="pres">
      <dgm:prSet presAssocID="{E55A71C2-C351-44C3-9501-8EF54EBD2837}" presName="node" presStyleLbl="alignAccFollowNode1" presStyleIdx="6" presStyleCnt="10">
        <dgm:presLayoutVars>
          <dgm:bulletEnabled val="1"/>
        </dgm:presLayoutVars>
      </dgm:prSet>
      <dgm:spPr/>
    </dgm:pt>
    <dgm:pt modelId="{06D25C30-98AD-450E-B2A3-CF5354D11F6F}" type="pres">
      <dgm:prSet presAssocID="{2E6D7789-AE49-45F6-A95A-F90938967A2B}" presName="sibTrans" presStyleCnt="0"/>
      <dgm:spPr/>
    </dgm:pt>
    <dgm:pt modelId="{B1D6CD9B-0577-46AF-87A1-9475C61BD39D}" type="pres">
      <dgm:prSet presAssocID="{C2294FD8-6281-416E-95B2-B9D4A87E3F56}" presName="node" presStyleLbl="alignAccFollowNode1" presStyleIdx="7" presStyleCnt="10">
        <dgm:presLayoutVars>
          <dgm:bulletEnabled val="1"/>
        </dgm:presLayoutVars>
      </dgm:prSet>
      <dgm:spPr/>
    </dgm:pt>
    <dgm:pt modelId="{1ED82162-C459-4C69-A886-B849993B76CB}" type="pres">
      <dgm:prSet presAssocID="{8E94FA13-8291-4D5A-9AA3-D8B0F1A695D4}" presName="sibTrans" presStyleCnt="0"/>
      <dgm:spPr/>
    </dgm:pt>
    <dgm:pt modelId="{4A6B9223-1636-4004-BB0B-F28D575262AE}" type="pres">
      <dgm:prSet presAssocID="{AEB97898-AE29-4595-9C03-AFC61D8567E5}" presName="node" presStyleLbl="alignAccFollowNode1" presStyleIdx="8" presStyleCnt="10">
        <dgm:presLayoutVars>
          <dgm:bulletEnabled val="1"/>
        </dgm:presLayoutVars>
      </dgm:prSet>
      <dgm:spPr/>
    </dgm:pt>
    <dgm:pt modelId="{4959D32C-7DC5-453E-9523-FB9815068907}" type="pres">
      <dgm:prSet presAssocID="{0712E72A-ED9F-4A36-ADF1-C1F0125907DC}" presName="sibTrans" presStyleCnt="0"/>
      <dgm:spPr/>
    </dgm:pt>
    <dgm:pt modelId="{70608BFC-5A06-4A4A-B527-3F1DD443E399}" type="pres">
      <dgm:prSet presAssocID="{4678F48E-7F69-4EF0-A7BA-EAE1EC585E1F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98BFAA0C-EEEE-4E1C-97B7-FA1DC323CCF8}" srcId="{D4231762-B1EB-4D78-B561-4302932F9922}" destId="{C2294FD8-6281-416E-95B2-B9D4A87E3F56}" srcOrd="2" destOrd="0" parTransId="{BE54DB74-7F99-41A0-9688-FF072904C07F}" sibTransId="{8E94FA13-8291-4D5A-9AA3-D8B0F1A695D4}"/>
    <dgm:cxn modelId="{71B25A21-5E89-4906-98E2-B3FA7D45709A}" srcId="{1652DE66-3CCD-4752-A955-FC46C15F724D}" destId="{7DA8B314-ACA4-4A61-BD1F-053EFA9DC8C6}" srcOrd="0" destOrd="0" parTransId="{95AA166B-0277-4350-9B27-C36082A98CD5}" sibTransId="{113A62EC-D782-4352-B55F-824866F16E85}"/>
    <dgm:cxn modelId="{F14EBF2A-B831-4EC8-8C4F-661F710F65BF}" type="presOf" srcId="{CA4B69AF-98C3-4128-92F9-CDFFA6BB23F1}" destId="{D7FD9533-F6F2-4CAC-A763-918F5F1C2AD0}" srcOrd="0" destOrd="0" presId="urn:microsoft.com/office/officeart/2005/8/layout/lProcess3"/>
    <dgm:cxn modelId="{05FEFC2C-4EB8-4505-A540-10DE21D7A818}" srcId="{D4231762-B1EB-4D78-B561-4302932F9922}" destId="{CA4B69AF-98C3-4128-92F9-CDFFA6BB23F1}" srcOrd="0" destOrd="0" parTransId="{0F49A4A0-F479-4ACB-B3FE-22611A442DBA}" sibTransId="{CB78F191-4979-4514-BE33-E2C992116BFA}"/>
    <dgm:cxn modelId="{2699442D-409A-404C-A927-5C50A73F20C4}" type="presOf" srcId="{10C603C3-E56E-486D-9697-30B27E6CF51A}" destId="{AA27FCB2-4E1E-47A5-A7ED-B7454C8BD7E3}" srcOrd="0" destOrd="0" presId="urn:microsoft.com/office/officeart/2005/8/layout/lProcess3"/>
    <dgm:cxn modelId="{4E285261-C32F-40C8-A704-3BF100E09A3F}" type="presOf" srcId="{EC759FF3-DFD3-4CDF-8775-F571D90589BE}" destId="{16F7D136-7307-42A0-8A30-5359D2A2293C}" srcOrd="0" destOrd="0" presId="urn:microsoft.com/office/officeart/2005/8/layout/lProcess3"/>
    <dgm:cxn modelId="{CF3C7465-3776-4151-90EA-204160119735}" type="presOf" srcId="{082EF1C1-620F-4A1E-9682-2B584E7B43D2}" destId="{A98C900E-5704-411E-8817-C08F4B9D9CB6}" srcOrd="0" destOrd="0" presId="urn:microsoft.com/office/officeart/2005/8/layout/lProcess3"/>
    <dgm:cxn modelId="{F91BE046-C3A6-4265-AC5D-67C02FF9A375}" type="presOf" srcId="{1652DE66-3CCD-4752-A955-FC46C15F724D}" destId="{AC7B3743-1F20-4B34-8F6F-BAE698CA50EB}" srcOrd="0" destOrd="0" presId="urn:microsoft.com/office/officeart/2005/8/layout/lProcess3"/>
    <dgm:cxn modelId="{A7376B68-4E43-4EC2-B835-976853318187}" srcId="{D4231762-B1EB-4D78-B561-4302932F9922}" destId="{4678F48E-7F69-4EF0-A7BA-EAE1EC585E1F}" srcOrd="4" destOrd="0" parTransId="{B3F30FD2-8E65-45FD-AD41-9C8DFA0B4B1D}" sibTransId="{314703AE-B591-489E-A40D-3E21EC9EF6F8}"/>
    <dgm:cxn modelId="{39EE2F54-A09F-4D82-92B7-83745E01D30E}" srcId="{36EE119D-62FE-4364-BC2D-DF33B322D426}" destId="{1652DE66-3CCD-4752-A955-FC46C15F724D}" srcOrd="0" destOrd="0" parTransId="{C2355AC5-F30B-466D-BC4D-C5A8813DFEAA}" sibTransId="{A5884B05-FFC4-4C6E-BDD3-D05E6FCCD5CF}"/>
    <dgm:cxn modelId="{CCEC4878-738B-47C1-A50E-592D3545C690}" srcId="{36EE119D-62FE-4364-BC2D-DF33B322D426}" destId="{D4231762-B1EB-4D78-B561-4302932F9922}" srcOrd="1" destOrd="0" parTransId="{485E6821-5EED-4B73-9CBF-D8F9D11F47CE}" sibTransId="{BAFE0509-2470-4436-9FAF-792F6D156F26}"/>
    <dgm:cxn modelId="{F11C3F7F-101C-4CA9-BC83-897FDE339927}" srcId="{1652DE66-3CCD-4752-A955-FC46C15F724D}" destId="{EC759FF3-DFD3-4CDF-8775-F571D90589BE}" srcOrd="2" destOrd="0" parTransId="{7362C295-EAA1-4802-9338-8AC368CD4EFC}" sibTransId="{D2FFFB8D-896A-4A52-BE1A-7DE1D4618CF3}"/>
    <dgm:cxn modelId="{0CD5EC91-1CE8-4FBF-AB8D-6D4BF43533BC}" type="presOf" srcId="{4678F48E-7F69-4EF0-A7BA-EAE1EC585E1F}" destId="{70608BFC-5A06-4A4A-B527-3F1DD443E399}" srcOrd="0" destOrd="0" presId="urn:microsoft.com/office/officeart/2005/8/layout/lProcess3"/>
    <dgm:cxn modelId="{7C4862AB-464C-47D5-80D1-E56FF858D52C}" type="presOf" srcId="{30881CE1-E1CC-41B5-BD23-6910BB23844D}" destId="{97686601-B010-4524-8C27-55691BD4DE3F}" srcOrd="0" destOrd="0" presId="urn:microsoft.com/office/officeart/2005/8/layout/lProcess3"/>
    <dgm:cxn modelId="{2D42ACB4-03BB-405E-89E7-3922783FBBF5}" type="presOf" srcId="{D4231762-B1EB-4D78-B561-4302932F9922}" destId="{C52B0A08-3163-4ED6-AE38-39EEC7BA5E1C}" srcOrd="0" destOrd="0" presId="urn:microsoft.com/office/officeart/2005/8/layout/lProcess3"/>
    <dgm:cxn modelId="{545B11B7-E415-48F7-84F6-F3B1054E5157}" type="presOf" srcId="{7DA8B314-ACA4-4A61-BD1F-053EFA9DC8C6}" destId="{11C37B8C-3767-4321-A9FB-F970E8FF6FBE}" srcOrd="0" destOrd="0" presId="urn:microsoft.com/office/officeart/2005/8/layout/lProcess3"/>
    <dgm:cxn modelId="{42303DBE-33EA-4276-8EE3-B8A5F78B460B}" srcId="{1652DE66-3CCD-4752-A955-FC46C15F724D}" destId="{10C603C3-E56E-486D-9697-30B27E6CF51A}" srcOrd="4" destOrd="0" parTransId="{225CFA3F-5AA4-4FBD-915F-F734E7074E9E}" sibTransId="{7B941F82-5A4C-4AA7-B029-C0FE204A7E57}"/>
    <dgm:cxn modelId="{CA557ACD-B719-4837-A9EE-7E8595DD4369}" type="presOf" srcId="{36EE119D-62FE-4364-BC2D-DF33B322D426}" destId="{65183478-552C-4DF3-83F8-F053B0BB282D}" srcOrd="0" destOrd="0" presId="urn:microsoft.com/office/officeart/2005/8/layout/lProcess3"/>
    <dgm:cxn modelId="{ED502DCE-7DBA-4191-82E6-C65D762B4C66}" srcId="{1652DE66-3CCD-4752-A955-FC46C15F724D}" destId="{30881CE1-E1CC-41B5-BD23-6910BB23844D}" srcOrd="3" destOrd="0" parTransId="{69142834-773C-45B7-ADE1-062D3A03DFDE}" sibTransId="{75934696-13F7-443E-8C04-A9F885890236}"/>
    <dgm:cxn modelId="{2FBA55D6-D86A-4887-8D76-54FBD62F59D9}" type="presOf" srcId="{AEB97898-AE29-4595-9C03-AFC61D8567E5}" destId="{4A6B9223-1636-4004-BB0B-F28D575262AE}" srcOrd="0" destOrd="0" presId="urn:microsoft.com/office/officeart/2005/8/layout/lProcess3"/>
    <dgm:cxn modelId="{C63355E1-ED6A-4B41-A556-380F603BB1DE}" srcId="{D4231762-B1EB-4D78-B561-4302932F9922}" destId="{E55A71C2-C351-44C3-9501-8EF54EBD2837}" srcOrd="1" destOrd="0" parTransId="{635C18DB-C5F2-4261-A2A4-FBEAB301BDDF}" sibTransId="{2E6D7789-AE49-45F6-A95A-F90938967A2B}"/>
    <dgm:cxn modelId="{3425E3E6-35FE-4AEF-BEE3-3CFBA47FD61C}" srcId="{D4231762-B1EB-4D78-B561-4302932F9922}" destId="{AEB97898-AE29-4595-9C03-AFC61D8567E5}" srcOrd="3" destOrd="0" parTransId="{4D7F3CCE-5536-4F87-86ED-73F4F0F3C6B4}" sibTransId="{0712E72A-ED9F-4A36-ADF1-C1F0125907DC}"/>
    <dgm:cxn modelId="{32C698EE-4AA0-4B3F-A669-9ACEFD925101}" srcId="{1652DE66-3CCD-4752-A955-FC46C15F724D}" destId="{082EF1C1-620F-4A1E-9682-2B584E7B43D2}" srcOrd="1" destOrd="0" parTransId="{24C67123-0D44-470B-BFFB-3886EA9E1DF7}" sibTransId="{3D162127-F990-457B-BF96-73A26AAD3061}"/>
    <dgm:cxn modelId="{2EF48CF2-7E1B-4D2B-9C45-68DD3DD62038}" type="presOf" srcId="{C2294FD8-6281-416E-95B2-B9D4A87E3F56}" destId="{B1D6CD9B-0577-46AF-87A1-9475C61BD39D}" srcOrd="0" destOrd="0" presId="urn:microsoft.com/office/officeart/2005/8/layout/lProcess3"/>
    <dgm:cxn modelId="{1C4B84F8-4316-4B8B-AEEB-0A12C82F4BB5}" type="presOf" srcId="{E55A71C2-C351-44C3-9501-8EF54EBD2837}" destId="{27156732-5D9D-4785-B069-4DF5AD8C2EA0}" srcOrd="0" destOrd="0" presId="urn:microsoft.com/office/officeart/2005/8/layout/lProcess3"/>
    <dgm:cxn modelId="{CDEF58DD-9B84-471E-B973-3F036EBE2063}" type="presParOf" srcId="{65183478-552C-4DF3-83F8-F053B0BB282D}" destId="{06773259-0629-40CA-885C-2DBD5CDFE87C}" srcOrd="0" destOrd="0" presId="urn:microsoft.com/office/officeart/2005/8/layout/lProcess3"/>
    <dgm:cxn modelId="{5A1D8BD3-4AD2-46F9-8B44-7CC2A562C62A}" type="presParOf" srcId="{06773259-0629-40CA-885C-2DBD5CDFE87C}" destId="{AC7B3743-1F20-4B34-8F6F-BAE698CA50EB}" srcOrd="0" destOrd="0" presId="urn:microsoft.com/office/officeart/2005/8/layout/lProcess3"/>
    <dgm:cxn modelId="{C4978314-0BF0-4D49-A8E6-91BDDF05BDBC}" type="presParOf" srcId="{06773259-0629-40CA-885C-2DBD5CDFE87C}" destId="{557425A8-A21D-4221-BD9A-50457E692E33}" srcOrd="1" destOrd="0" presId="urn:microsoft.com/office/officeart/2005/8/layout/lProcess3"/>
    <dgm:cxn modelId="{7283C9DF-3F76-4EDC-87B1-90AE58E9975E}" type="presParOf" srcId="{06773259-0629-40CA-885C-2DBD5CDFE87C}" destId="{11C37B8C-3767-4321-A9FB-F970E8FF6FBE}" srcOrd="2" destOrd="0" presId="urn:microsoft.com/office/officeart/2005/8/layout/lProcess3"/>
    <dgm:cxn modelId="{AC05C6D2-88B3-4372-9D52-796644EAEAE7}" type="presParOf" srcId="{06773259-0629-40CA-885C-2DBD5CDFE87C}" destId="{387C0084-F7CE-40B3-A97B-55681D258105}" srcOrd="3" destOrd="0" presId="urn:microsoft.com/office/officeart/2005/8/layout/lProcess3"/>
    <dgm:cxn modelId="{4411DB44-1594-46D3-8522-F76566397CBB}" type="presParOf" srcId="{06773259-0629-40CA-885C-2DBD5CDFE87C}" destId="{A98C900E-5704-411E-8817-C08F4B9D9CB6}" srcOrd="4" destOrd="0" presId="urn:microsoft.com/office/officeart/2005/8/layout/lProcess3"/>
    <dgm:cxn modelId="{610ABF24-0C1F-49D0-9828-FCBC6C0D9943}" type="presParOf" srcId="{06773259-0629-40CA-885C-2DBD5CDFE87C}" destId="{6B46DD1F-FA1C-4BE1-A492-F23179831EC4}" srcOrd="5" destOrd="0" presId="urn:microsoft.com/office/officeart/2005/8/layout/lProcess3"/>
    <dgm:cxn modelId="{79463D0D-E924-4208-8756-803B7A6744CF}" type="presParOf" srcId="{06773259-0629-40CA-885C-2DBD5CDFE87C}" destId="{16F7D136-7307-42A0-8A30-5359D2A2293C}" srcOrd="6" destOrd="0" presId="urn:microsoft.com/office/officeart/2005/8/layout/lProcess3"/>
    <dgm:cxn modelId="{B598737F-D845-4249-BC8F-147216511D22}" type="presParOf" srcId="{06773259-0629-40CA-885C-2DBD5CDFE87C}" destId="{B4CB7E6E-94A7-4663-A2C2-2236CFE25B69}" srcOrd="7" destOrd="0" presId="urn:microsoft.com/office/officeart/2005/8/layout/lProcess3"/>
    <dgm:cxn modelId="{0A201977-2B28-4650-A62E-6BA6F5860547}" type="presParOf" srcId="{06773259-0629-40CA-885C-2DBD5CDFE87C}" destId="{97686601-B010-4524-8C27-55691BD4DE3F}" srcOrd="8" destOrd="0" presId="urn:microsoft.com/office/officeart/2005/8/layout/lProcess3"/>
    <dgm:cxn modelId="{42093945-6677-4742-8798-15CD28D5FA53}" type="presParOf" srcId="{06773259-0629-40CA-885C-2DBD5CDFE87C}" destId="{949AE03D-6101-4B6D-8F21-2790ADCC1009}" srcOrd="9" destOrd="0" presId="urn:microsoft.com/office/officeart/2005/8/layout/lProcess3"/>
    <dgm:cxn modelId="{C8DBC190-5F2C-4F87-9DB6-DF3BFA190588}" type="presParOf" srcId="{06773259-0629-40CA-885C-2DBD5CDFE87C}" destId="{AA27FCB2-4E1E-47A5-A7ED-B7454C8BD7E3}" srcOrd="10" destOrd="0" presId="urn:microsoft.com/office/officeart/2005/8/layout/lProcess3"/>
    <dgm:cxn modelId="{5A08C71B-2621-411E-933D-F9EDF9E42CAE}" type="presParOf" srcId="{65183478-552C-4DF3-83F8-F053B0BB282D}" destId="{D65E2302-431F-4233-B976-39492C3E8779}" srcOrd="1" destOrd="0" presId="urn:microsoft.com/office/officeart/2005/8/layout/lProcess3"/>
    <dgm:cxn modelId="{0B85A4A1-BFD7-4D56-9D41-205143DD91A8}" type="presParOf" srcId="{65183478-552C-4DF3-83F8-F053B0BB282D}" destId="{C73D1DE2-1EF6-4C1B-9E91-DCBC91123032}" srcOrd="2" destOrd="0" presId="urn:microsoft.com/office/officeart/2005/8/layout/lProcess3"/>
    <dgm:cxn modelId="{F20FB221-30F3-4A65-9CC7-4A2722461C4E}" type="presParOf" srcId="{C73D1DE2-1EF6-4C1B-9E91-DCBC91123032}" destId="{C52B0A08-3163-4ED6-AE38-39EEC7BA5E1C}" srcOrd="0" destOrd="0" presId="urn:microsoft.com/office/officeart/2005/8/layout/lProcess3"/>
    <dgm:cxn modelId="{93CD4F0A-3B95-4871-A396-BC8CF97D458D}" type="presParOf" srcId="{C73D1DE2-1EF6-4C1B-9E91-DCBC91123032}" destId="{3ABCCAB6-D3F3-4C4F-9389-427852C811B4}" srcOrd="1" destOrd="0" presId="urn:microsoft.com/office/officeart/2005/8/layout/lProcess3"/>
    <dgm:cxn modelId="{0EB93C5F-1F11-4DDB-83D5-AEF19BC5B0BA}" type="presParOf" srcId="{C73D1DE2-1EF6-4C1B-9E91-DCBC91123032}" destId="{D7FD9533-F6F2-4CAC-A763-918F5F1C2AD0}" srcOrd="2" destOrd="0" presId="urn:microsoft.com/office/officeart/2005/8/layout/lProcess3"/>
    <dgm:cxn modelId="{93603A1C-99DB-4EDB-AB82-5FB4CF2CB746}" type="presParOf" srcId="{C73D1DE2-1EF6-4C1B-9E91-DCBC91123032}" destId="{E270BD90-B846-4C66-B991-AB844E651B10}" srcOrd="3" destOrd="0" presId="urn:microsoft.com/office/officeart/2005/8/layout/lProcess3"/>
    <dgm:cxn modelId="{BE75C1E9-5F0D-4FC3-8DAB-368CFD41B9C0}" type="presParOf" srcId="{C73D1DE2-1EF6-4C1B-9E91-DCBC91123032}" destId="{27156732-5D9D-4785-B069-4DF5AD8C2EA0}" srcOrd="4" destOrd="0" presId="urn:microsoft.com/office/officeart/2005/8/layout/lProcess3"/>
    <dgm:cxn modelId="{5710934D-BDB9-4041-87CE-7BD02E7E7C88}" type="presParOf" srcId="{C73D1DE2-1EF6-4C1B-9E91-DCBC91123032}" destId="{06D25C30-98AD-450E-B2A3-CF5354D11F6F}" srcOrd="5" destOrd="0" presId="urn:microsoft.com/office/officeart/2005/8/layout/lProcess3"/>
    <dgm:cxn modelId="{65FC1C95-5CC2-4C68-866D-601C7D4818D2}" type="presParOf" srcId="{C73D1DE2-1EF6-4C1B-9E91-DCBC91123032}" destId="{B1D6CD9B-0577-46AF-87A1-9475C61BD39D}" srcOrd="6" destOrd="0" presId="urn:microsoft.com/office/officeart/2005/8/layout/lProcess3"/>
    <dgm:cxn modelId="{3EEC413A-3990-42FB-B714-0F6CA2805E3C}" type="presParOf" srcId="{C73D1DE2-1EF6-4C1B-9E91-DCBC91123032}" destId="{1ED82162-C459-4C69-A886-B849993B76CB}" srcOrd="7" destOrd="0" presId="urn:microsoft.com/office/officeart/2005/8/layout/lProcess3"/>
    <dgm:cxn modelId="{7A1D0731-A0C8-453E-90A8-626D766B5AEA}" type="presParOf" srcId="{C73D1DE2-1EF6-4C1B-9E91-DCBC91123032}" destId="{4A6B9223-1636-4004-BB0B-F28D575262AE}" srcOrd="8" destOrd="0" presId="urn:microsoft.com/office/officeart/2005/8/layout/lProcess3"/>
    <dgm:cxn modelId="{4FEF9148-0D98-40CE-B348-4152B7B070FD}" type="presParOf" srcId="{C73D1DE2-1EF6-4C1B-9E91-DCBC91123032}" destId="{4959D32C-7DC5-453E-9523-FB9815068907}" srcOrd="9" destOrd="0" presId="urn:microsoft.com/office/officeart/2005/8/layout/lProcess3"/>
    <dgm:cxn modelId="{1519C2E8-114E-430E-AE81-AA872CB6B0A3}" type="presParOf" srcId="{C73D1DE2-1EF6-4C1B-9E91-DCBC91123032}" destId="{70608BFC-5A06-4A4A-B527-3F1DD443E399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E798-997A-4FFE-A659-FDD3DC300CF6}">
      <dsp:nvSpPr>
        <dsp:cNvPr id="0" name=""/>
        <dsp:cNvSpPr/>
      </dsp:nvSpPr>
      <dsp:spPr>
        <a:xfrm>
          <a:off x="0" y="1927226"/>
          <a:ext cx="1714499" cy="68579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Aspirin</a:t>
          </a:r>
        </a:p>
      </dsp:txBody>
      <dsp:txXfrm>
        <a:off x="342900" y="1927226"/>
        <a:ext cx="1028700" cy="685799"/>
      </dsp:txXfrm>
    </dsp:sp>
    <dsp:sp modelId="{9C3C6145-9C28-41BF-99A1-1BC36BBA5F0B}">
      <dsp:nvSpPr>
        <dsp:cNvPr id="0" name=""/>
        <dsp:cNvSpPr/>
      </dsp:nvSpPr>
      <dsp:spPr>
        <a:xfrm>
          <a:off x="1543050" y="1927226"/>
          <a:ext cx="1714499" cy="68579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Gold</a:t>
          </a:r>
        </a:p>
      </dsp:txBody>
      <dsp:txXfrm>
        <a:off x="1885950" y="1927226"/>
        <a:ext cx="1028700" cy="685799"/>
      </dsp:txXfrm>
    </dsp:sp>
    <dsp:sp modelId="{495C81B6-A9D7-4E6D-AED3-29FF8F711ED0}">
      <dsp:nvSpPr>
        <dsp:cNvPr id="0" name=""/>
        <dsp:cNvSpPr/>
      </dsp:nvSpPr>
      <dsp:spPr>
        <a:xfrm>
          <a:off x="3086099" y="1927226"/>
          <a:ext cx="1714499" cy="685799"/>
        </a:xfrm>
        <a:prstGeom prst="chevron">
          <a:avLst/>
        </a:prstGeom>
        <a:solidFill>
          <a:srgbClr val="CC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Early DMARDs</a:t>
          </a:r>
        </a:p>
      </dsp:txBody>
      <dsp:txXfrm>
        <a:off x="3428999" y="1927226"/>
        <a:ext cx="1028700" cy="685799"/>
      </dsp:txXfrm>
    </dsp:sp>
    <dsp:sp modelId="{6A952383-4AF2-46DF-846D-434CDE90DAE8}">
      <dsp:nvSpPr>
        <dsp:cNvPr id="0" name=""/>
        <dsp:cNvSpPr/>
      </dsp:nvSpPr>
      <dsp:spPr>
        <a:xfrm>
          <a:off x="4629150" y="1927226"/>
          <a:ext cx="1714499" cy="68579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NSAIDs</a:t>
          </a:r>
        </a:p>
      </dsp:txBody>
      <dsp:txXfrm>
        <a:off x="4972050" y="1927226"/>
        <a:ext cx="1028700" cy="685799"/>
      </dsp:txXfrm>
    </dsp:sp>
    <dsp:sp modelId="{8EF0FB7B-8DFA-4417-9BFB-BFB6552B72D4}">
      <dsp:nvSpPr>
        <dsp:cNvPr id="0" name=""/>
        <dsp:cNvSpPr/>
      </dsp:nvSpPr>
      <dsp:spPr>
        <a:xfrm>
          <a:off x="6172200" y="1927226"/>
          <a:ext cx="1714499" cy="68579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csDMARD</a:t>
          </a:r>
        </a:p>
      </dsp:txBody>
      <dsp:txXfrm>
        <a:off x="6515100" y="1927226"/>
        <a:ext cx="1028700" cy="685799"/>
      </dsp:txXfrm>
    </dsp:sp>
    <dsp:sp modelId="{A4A2BA76-A543-43AB-BE14-3C4B3DEF895C}">
      <dsp:nvSpPr>
        <dsp:cNvPr id="0" name=""/>
        <dsp:cNvSpPr/>
      </dsp:nvSpPr>
      <dsp:spPr>
        <a:xfrm>
          <a:off x="7715250" y="1927226"/>
          <a:ext cx="1714499" cy="685799"/>
        </a:xfrm>
        <a:prstGeom prst="chevron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bDMARD</a:t>
          </a:r>
        </a:p>
      </dsp:txBody>
      <dsp:txXfrm>
        <a:off x="8058150" y="1927226"/>
        <a:ext cx="1028700" cy="685799"/>
      </dsp:txXfrm>
    </dsp:sp>
    <dsp:sp modelId="{033244B2-2937-4523-831C-9A1A9B7E07A7}">
      <dsp:nvSpPr>
        <dsp:cNvPr id="0" name=""/>
        <dsp:cNvSpPr/>
      </dsp:nvSpPr>
      <dsp:spPr>
        <a:xfrm>
          <a:off x="9258299" y="1927226"/>
          <a:ext cx="1714499" cy="685799"/>
        </a:xfrm>
        <a:prstGeom prst="chevron">
          <a:avLst/>
        </a:prstGeom>
        <a:solidFill>
          <a:srgbClr val="66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tsDMARD</a:t>
          </a:r>
        </a:p>
      </dsp:txBody>
      <dsp:txXfrm>
        <a:off x="9601199" y="1927226"/>
        <a:ext cx="1028700" cy="685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C9FA-696D-4F87-AAAA-C66D52D2E382}">
      <dsp:nvSpPr>
        <dsp:cNvPr id="0" name=""/>
        <dsp:cNvSpPr/>
      </dsp:nvSpPr>
      <dsp:spPr>
        <a:xfrm>
          <a:off x="5486400" y="1208070"/>
          <a:ext cx="1420726" cy="106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0726" y="106778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A8C40-0DEE-4848-8D2C-8D9A160E1173}">
      <dsp:nvSpPr>
        <dsp:cNvPr id="0" name=""/>
        <dsp:cNvSpPr/>
      </dsp:nvSpPr>
      <dsp:spPr>
        <a:xfrm>
          <a:off x="5486400" y="1208070"/>
          <a:ext cx="4296982" cy="217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498"/>
              </a:lnTo>
              <a:lnTo>
                <a:pt x="4296982" y="1929498"/>
              </a:lnTo>
              <a:lnTo>
                <a:pt x="4296982" y="2178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1B1C3-6ED8-4681-842D-DBB2F1E1018F}">
      <dsp:nvSpPr>
        <dsp:cNvPr id="0" name=""/>
        <dsp:cNvSpPr/>
      </dsp:nvSpPr>
      <dsp:spPr>
        <a:xfrm>
          <a:off x="5486400" y="1208070"/>
          <a:ext cx="1432327" cy="217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498"/>
              </a:lnTo>
              <a:lnTo>
                <a:pt x="1432327" y="1929498"/>
              </a:lnTo>
              <a:lnTo>
                <a:pt x="1432327" y="2178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D6A9B-88AE-47A1-9936-4722A059D305}">
      <dsp:nvSpPr>
        <dsp:cNvPr id="0" name=""/>
        <dsp:cNvSpPr/>
      </dsp:nvSpPr>
      <dsp:spPr>
        <a:xfrm>
          <a:off x="4054072" y="1208070"/>
          <a:ext cx="1432327" cy="2178084"/>
        </a:xfrm>
        <a:custGeom>
          <a:avLst/>
          <a:gdLst/>
          <a:ahLst/>
          <a:cxnLst/>
          <a:rect l="0" t="0" r="0" b="0"/>
          <a:pathLst>
            <a:path>
              <a:moveTo>
                <a:pt x="1432327" y="0"/>
              </a:moveTo>
              <a:lnTo>
                <a:pt x="1432327" y="1929498"/>
              </a:lnTo>
              <a:lnTo>
                <a:pt x="0" y="1929498"/>
              </a:lnTo>
              <a:lnTo>
                <a:pt x="0" y="2178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6E88C-B869-4F94-A586-43BB60E45C24}">
      <dsp:nvSpPr>
        <dsp:cNvPr id="0" name=""/>
        <dsp:cNvSpPr/>
      </dsp:nvSpPr>
      <dsp:spPr>
        <a:xfrm>
          <a:off x="1189417" y="1208070"/>
          <a:ext cx="4296982" cy="2178084"/>
        </a:xfrm>
        <a:custGeom>
          <a:avLst/>
          <a:gdLst/>
          <a:ahLst/>
          <a:cxnLst/>
          <a:rect l="0" t="0" r="0" b="0"/>
          <a:pathLst>
            <a:path>
              <a:moveTo>
                <a:pt x="4296982" y="0"/>
              </a:moveTo>
              <a:lnTo>
                <a:pt x="4296982" y="1929498"/>
              </a:lnTo>
              <a:lnTo>
                <a:pt x="0" y="1929498"/>
              </a:lnTo>
              <a:lnTo>
                <a:pt x="0" y="21780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C5474-9BA7-4C60-9314-74E77F59BE84}">
      <dsp:nvSpPr>
        <dsp:cNvPr id="0" name=""/>
        <dsp:cNvSpPr/>
      </dsp:nvSpPr>
      <dsp:spPr>
        <a:xfrm>
          <a:off x="4302658" y="24328"/>
          <a:ext cx="2367483" cy="118374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Confirm diagnosis</a:t>
          </a:r>
        </a:p>
      </dsp:txBody>
      <dsp:txXfrm>
        <a:off x="4302658" y="24328"/>
        <a:ext cx="2367483" cy="1183741"/>
      </dsp:txXfrm>
    </dsp:sp>
    <dsp:sp modelId="{37495AFA-6264-4E10-BC85-26AC3E6B42DB}">
      <dsp:nvSpPr>
        <dsp:cNvPr id="0" name=""/>
        <dsp:cNvSpPr/>
      </dsp:nvSpPr>
      <dsp:spPr>
        <a:xfrm>
          <a:off x="5675" y="3386154"/>
          <a:ext cx="2367483" cy="1183741"/>
        </a:xfrm>
        <a:prstGeom prst="rect">
          <a:avLst/>
        </a:prstGeom>
        <a:solidFill>
          <a:srgbClr val="81D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Factors predictive of disease activity</a:t>
          </a:r>
        </a:p>
      </dsp:txBody>
      <dsp:txXfrm>
        <a:off x="5675" y="3386154"/>
        <a:ext cx="2367483" cy="1183741"/>
      </dsp:txXfrm>
    </dsp:sp>
    <dsp:sp modelId="{F58F57E6-E3CE-4B52-8863-CB4FB7CBC14F}">
      <dsp:nvSpPr>
        <dsp:cNvPr id="0" name=""/>
        <dsp:cNvSpPr/>
      </dsp:nvSpPr>
      <dsp:spPr>
        <a:xfrm>
          <a:off x="2870330" y="3386154"/>
          <a:ext cx="2367483" cy="118374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Patient characteristics</a:t>
          </a:r>
        </a:p>
      </dsp:txBody>
      <dsp:txXfrm>
        <a:off x="2870330" y="3386154"/>
        <a:ext cx="2367483" cy="1183741"/>
      </dsp:txXfrm>
    </dsp:sp>
    <dsp:sp modelId="{5E9EEDEA-4DA1-4D60-87C6-8278107EBB66}">
      <dsp:nvSpPr>
        <dsp:cNvPr id="0" name=""/>
        <dsp:cNvSpPr/>
      </dsp:nvSpPr>
      <dsp:spPr>
        <a:xfrm>
          <a:off x="5734985" y="3386154"/>
          <a:ext cx="2367483" cy="118374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Disease activity level</a:t>
          </a:r>
        </a:p>
      </dsp:txBody>
      <dsp:txXfrm>
        <a:off x="5734985" y="3386154"/>
        <a:ext cx="2367483" cy="1183741"/>
      </dsp:txXfrm>
    </dsp:sp>
    <dsp:sp modelId="{375E4C4E-579B-4983-9EA9-C880927BAC82}">
      <dsp:nvSpPr>
        <dsp:cNvPr id="0" name=""/>
        <dsp:cNvSpPr/>
      </dsp:nvSpPr>
      <dsp:spPr>
        <a:xfrm>
          <a:off x="8599640" y="3386154"/>
          <a:ext cx="2367483" cy="118374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Benefit-risk ratio of treatment option(s)</a:t>
          </a:r>
        </a:p>
      </dsp:txBody>
      <dsp:txXfrm>
        <a:off x="8599640" y="3386154"/>
        <a:ext cx="2367483" cy="1183741"/>
      </dsp:txXfrm>
    </dsp:sp>
    <dsp:sp modelId="{4421B59F-F1EA-463A-9248-9A6D7686754A}">
      <dsp:nvSpPr>
        <dsp:cNvPr id="0" name=""/>
        <dsp:cNvSpPr/>
      </dsp:nvSpPr>
      <dsp:spPr>
        <a:xfrm>
          <a:off x="4062335" y="1683981"/>
          <a:ext cx="2844791" cy="118374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Select treatment</a:t>
          </a:r>
        </a:p>
      </dsp:txBody>
      <dsp:txXfrm>
        <a:off x="4062335" y="1683981"/>
        <a:ext cx="2844791" cy="1183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5DB0-EBFC-4276-9DEE-1232D19A51CE}">
      <dsp:nvSpPr>
        <dsp:cNvPr id="0" name=""/>
        <dsp:cNvSpPr/>
      </dsp:nvSpPr>
      <dsp:spPr>
        <a:xfrm>
          <a:off x="0" y="0"/>
          <a:ext cx="5711845" cy="8146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Treat-to-target</a:t>
          </a:r>
        </a:p>
      </dsp:txBody>
      <dsp:txXfrm>
        <a:off x="23861" y="23861"/>
        <a:ext cx="4737432" cy="766951"/>
      </dsp:txXfrm>
    </dsp:sp>
    <dsp:sp modelId="{2CED9D1E-7CBD-4792-9464-467321925C7C}">
      <dsp:nvSpPr>
        <dsp:cNvPr id="0" name=""/>
        <dsp:cNvSpPr/>
      </dsp:nvSpPr>
      <dsp:spPr>
        <a:xfrm>
          <a:off x="426533" y="927822"/>
          <a:ext cx="5711845" cy="814673"/>
        </a:xfrm>
        <a:prstGeom prst="roundRect">
          <a:avLst>
            <a:gd name="adj" fmla="val 10000"/>
          </a:avLst>
        </a:prstGeom>
        <a:solidFill>
          <a:srgbClr val="BDE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Start with csDMARD</a:t>
          </a:r>
        </a:p>
      </dsp:txBody>
      <dsp:txXfrm>
        <a:off x="450394" y="951683"/>
        <a:ext cx="4708051" cy="766951"/>
      </dsp:txXfrm>
    </dsp:sp>
    <dsp:sp modelId="{CE5304C7-36E2-4B7A-9196-F0A33C8CBC56}">
      <dsp:nvSpPr>
        <dsp:cNvPr id="0" name=""/>
        <dsp:cNvSpPr/>
      </dsp:nvSpPr>
      <dsp:spPr>
        <a:xfrm>
          <a:off x="853067" y="1855644"/>
          <a:ext cx="5711845" cy="814673"/>
        </a:xfrm>
        <a:prstGeom prst="roundRect">
          <a:avLst>
            <a:gd name="adj" fmla="val 10000"/>
          </a:avLst>
        </a:prstGeom>
        <a:solidFill>
          <a:srgbClr val="81D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not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add bDMARD or tsDMARD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76928" y="1879505"/>
        <a:ext cx="4708051" cy="766951"/>
      </dsp:txXfrm>
    </dsp:sp>
    <dsp:sp modelId="{2DC19D39-73E2-4F1F-A118-6AD0593982D2}">
      <dsp:nvSpPr>
        <dsp:cNvPr id="0" name=""/>
        <dsp:cNvSpPr/>
      </dsp:nvSpPr>
      <dsp:spPr>
        <a:xfrm>
          <a:off x="1279601" y="2783467"/>
          <a:ext cx="5711845" cy="81467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not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switch to different bDMARD/tsDMARD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303462" y="2807328"/>
        <a:ext cx="4708051" cy="766951"/>
      </dsp:txXfrm>
    </dsp:sp>
    <dsp:sp modelId="{55E4B00B-9C6F-479D-8405-CBB3D6166F01}">
      <dsp:nvSpPr>
        <dsp:cNvPr id="0" name=""/>
        <dsp:cNvSpPr/>
      </dsp:nvSpPr>
      <dsp:spPr>
        <a:xfrm>
          <a:off x="1706135" y="3711289"/>
          <a:ext cx="5711845" cy="8146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consider tapering (not discontinuing) 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729996" y="3735150"/>
        <a:ext cx="4708051" cy="766951"/>
      </dsp:txXfrm>
    </dsp:sp>
    <dsp:sp modelId="{1BE6DA41-DDDC-4EE9-99AC-C2642EB81518}">
      <dsp:nvSpPr>
        <dsp:cNvPr id="0" name=""/>
        <dsp:cNvSpPr/>
      </dsp:nvSpPr>
      <dsp:spPr>
        <a:xfrm>
          <a:off x="5182307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301453" y="595164"/>
        <a:ext cx="291245" cy="398477"/>
      </dsp:txXfrm>
    </dsp:sp>
    <dsp:sp modelId="{50BE2D93-2502-49D2-BCE5-6C1E45022734}">
      <dsp:nvSpPr>
        <dsp:cNvPr id="0" name=""/>
        <dsp:cNvSpPr/>
      </dsp:nvSpPr>
      <dsp:spPr>
        <a:xfrm>
          <a:off x="5608841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727987" y="1522986"/>
        <a:ext cx="291245" cy="398477"/>
      </dsp:txXfrm>
    </dsp:sp>
    <dsp:sp modelId="{30B09438-3DF5-491C-8F0E-AF6C63E70254}">
      <dsp:nvSpPr>
        <dsp:cNvPr id="0" name=""/>
        <dsp:cNvSpPr/>
      </dsp:nvSpPr>
      <dsp:spPr>
        <a:xfrm>
          <a:off x="6035375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154521" y="2437231"/>
        <a:ext cx="291245" cy="398477"/>
      </dsp:txXfrm>
    </dsp:sp>
    <dsp:sp modelId="{0C95C7C8-2BEC-4DED-AF2B-B0D84EB6CB9A}">
      <dsp:nvSpPr>
        <dsp:cNvPr id="0" name=""/>
        <dsp:cNvSpPr/>
      </dsp:nvSpPr>
      <dsp:spPr>
        <a:xfrm>
          <a:off x="6461909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581055" y="3374105"/>
        <a:ext cx="291245" cy="398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05DB0-EBFC-4276-9DEE-1232D19A51CE}">
      <dsp:nvSpPr>
        <dsp:cNvPr id="0" name=""/>
        <dsp:cNvSpPr/>
      </dsp:nvSpPr>
      <dsp:spPr>
        <a:xfrm>
          <a:off x="0" y="0"/>
          <a:ext cx="5711845" cy="8146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Treat-to-target</a:t>
          </a:r>
        </a:p>
      </dsp:txBody>
      <dsp:txXfrm>
        <a:off x="23861" y="23861"/>
        <a:ext cx="4737432" cy="766951"/>
      </dsp:txXfrm>
    </dsp:sp>
    <dsp:sp modelId="{2CED9D1E-7CBD-4792-9464-467321925C7C}">
      <dsp:nvSpPr>
        <dsp:cNvPr id="0" name=""/>
        <dsp:cNvSpPr/>
      </dsp:nvSpPr>
      <dsp:spPr>
        <a:xfrm>
          <a:off x="426533" y="927822"/>
          <a:ext cx="5711845" cy="814673"/>
        </a:xfrm>
        <a:prstGeom prst="roundRect">
          <a:avLst>
            <a:gd name="adj" fmla="val 10000"/>
          </a:avLst>
        </a:prstGeom>
        <a:solidFill>
          <a:srgbClr val="BDE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Start with csDMARD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–Use corticosteroid as bridge therapy</a:t>
          </a:r>
        </a:p>
      </dsp:txBody>
      <dsp:txXfrm>
        <a:off x="450394" y="951683"/>
        <a:ext cx="4708051" cy="766951"/>
      </dsp:txXfrm>
    </dsp:sp>
    <dsp:sp modelId="{CE5304C7-36E2-4B7A-9196-F0A33C8CBC56}">
      <dsp:nvSpPr>
        <dsp:cNvPr id="0" name=""/>
        <dsp:cNvSpPr/>
      </dsp:nvSpPr>
      <dsp:spPr>
        <a:xfrm>
          <a:off x="853067" y="1855644"/>
          <a:ext cx="5711845" cy="814673"/>
        </a:xfrm>
        <a:prstGeom prst="roundRect">
          <a:avLst>
            <a:gd name="adj" fmla="val 10000"/>
          </a:avLst>
        </a:prstGeom>
        <a:solidFill>
          <a:srgbClr val="81DE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not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add bDMARD or tsDMARD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876928" y="1879505"/>
        <a:ext cx="4708051" cy="766951"/>
      </dsp:txXfrm>
    </dsp:sp>
    <dsp:sp modelId="{2DC19D39-73E2-4F1F-A118-6AD0593982D2}">
      <dsp:nvSpPr>
        <dsp:cNvPr id="0" name=""/>
        <dsp:cNvSpPr/>
      </dsp:nvSpPr>
      <dsp:spPr>
        <a:xfrm>
          <a:off x="1279601" y="2783467"/>
          <a:ext cx="5711845" cy="814673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not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switch to different bDMARD/tsDMARD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303462" y="2807328"/>
        <a:ext cx="4708051" cy="766951"/>
      </dsp:txXfrm>
    </dsp:sp>
    <dsp:sp modelId="{55E4B00B-9C6F-479D-8405-CBB3D6166F01}">
      <dsp:nvSpPr>
        <dsp:cNvPr id="0" name=""/>
        <dsp:cNvSpPr/>
      </dsp:nvSpPr>
      <dsp:spPr>
        <a:xfrm>
          <a:off x="1706135" y="3711289"/>
          <a:ext cx="5711845" cy="81467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If goal reached </a:t>
          </a:r>
          <a:r>
            <a:rPr lang="en-US" sz="2100" kern="1200" dirty="0">
              <a:solidFill>
                <a:schemeClr val="tx1"/>
              </a:solidFill>
              <a:sym typeface="Wingdings" panose="05000000000000000000" pitchFamily="2" charset="2"/>
            </a:rPr>
            <a:t> consider tapering (not discontinuing) DMARD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729996" y="3735150"/>
        <a:ext cx="4708051" cy="766951"/>
      </dsp:txXfrm>
    </dsp:sp>
    <dsp:sp modelId="{1BE6DA41-DDDC-4EE9-99AC-C2642EB81518}">
      <dsp:nvSpPr>
        <dsp:cNvPr id="0" name=""/>
        <dsp:cNvSpPr/>
      </dsp:nvSpPr>
      <dsp:spPr>
        <a:xfrm>
          <a:off x="5182307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301453" y="595164"/>
        <a:ext cx="291245" cy="398477"/>
      </dsp:txXfrm>
    </dsp:sp>
    <dsp:sp modelId="{50BE2D93-2502-49D2-BCE5-6C1E45022734}">
      <dsp:nvSpPr>
        <dsp:cNvPr id="0" name=""/>
        <dsp:cNvSpPr/>
      </dsp:nvSpPr>
      <dsp:spPr>
        <a:xfrm>
          <a:off x="5608841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727987" y="1522986"/>
        <a:ext cx="291245" cy="398477"/>
      </dsp:txXfrm>
    </dsp:sp>
    <dsp:sp modelId="{30B09438-3DF5-491C-8F0E-AF6C63E70254}">
      <dsp:nvSpPr>
        <dsp:cNvPr id="0" name=""/>
        <dsp:cNvSpPr/>
      </dsp:nvSpPr>
      <dsp:spPr>
        <a:xfrm>
          <a:off x="6035375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154521" y="2437231"/>
        <a:ext cx="291245" cy="398477"/>
      </dsp:txXfrm>
    </dsp:sp>
    <dsp:sp modelId="{0C95C7C8-2BEC-4DED-AF2B-B0D84EB6CB9A}">
      <dsp:nvSpPr>
        <dsp:cNvPr id="0" name=""/>
        <dsp:cNvSpPr/>
      </dsp:nvSpPr>
      <dsp:spPr>
        <a:xfrm>
          <a:off x="6461909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581055" y="3374105"/>
        <a:ext cx="291245" cy="398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A9B74-2D6B-442E-8A5E-FE99244B120D}">
      <dsp:nvSpPr>
        <dsp:cNvPr id="0" name=""/>
        <dsp:cNvSpPr/>
      </dsp:nvSpPr>
      <dsp:spPr>
        <a:xfrm>
          <a:off x="0" y="1021"/>
          <a:ext cx="6715125" cy="91040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TNF Inhibitors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  – Adalimumab, certolizumab, etanercept, golimumab, infliximab</a:t>
          </a:r>
        </a:p>
      </dsp:txBody>
      <dsp:txXfrm>
        <a:off x="44442" y="45463"/>
        <a:ext cx="6626241" cy="821522"/>
      </dsp:txXfrm>
    </dsp:sp>
    <dsp:sp modelId="{C0133418-95BD-4550-9657-D9DF9AAC7073}">
      <dsp:nvSpPr>
        <dsp:cNvPr id="0" name=""/>
        <dsp:cNvSpPr/>
      </dsp:nvSpPr>
      <dsp:spPr>
        <a:xfrm>
          <a:off x="0" y="925433"/>
          <a:ext cx="6715125" cy="910406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Costimulatory Molecular Inhibitors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  – Abatacept</a:t>
          </a:r>
        </a:p>
      </dsp:txBody>
      <dsp:txXfrm>
        <a:off x="44442" y="969875"/>
        <a:ext cx="6626241" cy="821522"/>
      </dsp:txXfrm>
    </dsp:sp>
    <dsp:sp modelId="{ACFD2F66-00AD-41C4-96F2-F511D0BA2DD1}">
      <dsp:nvSpPr>
        <dsp:cNvPr id="0" name=""/>
        <dsp:cNvSpPr/>
      </dsp:nvSpPr>
      <dsp:spPr>
        <a:xfrm>
          <a:off x="0" y="1849846"/>
          <a:ext cx="6715125" cy="91040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B-Cell Inhibitors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  – Rituximab</a:t>
          </a:r>
        </a:p>
      </dsp:txBody>
      <dsp:txXfrm>
        <a:off x="44442" y="1894288"/>
        <a:ext cx="6626241" cy="821522"/>
      </dsp:txXfrm>
    </dsp:sp>
    <dsp:sp modelId="{BEF977C9-3128-42DB-A3A2-7BBC452ABB11}">
      <dsp:nvSpPr>
        <dsp:cNvPr id="0" name=""/>
        <dsp:cNvSpPr/>
      </dsp:nvSpPr>
      <dsp:spPr>
        <a:xfrm>
          <a:off x="0" y="2774258"/>
          <a:ext cx="6715125" cy="91040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IL-6 Inhibitors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  – </a:t>
          </a:r>
          <a:r>
            <a:rPr lang="en-US" sz="1800" kern="1200" dirty="0" err="1"/>
            <a:t>Sarilumab</a:t>
          </a:r>
          <a:r>
            <a:rPr lang="en-US" sz="1800" kern="1200" dirty="0"/>
            <a:t>, tocilizumab</a:t>
          </a:r>
        </a:p>
      </dsp:txBody>
      <dsp:txXfrm>
        <a:off x="44442" y="2818700"/>
        <a:ext cx="6626241" cy="821522"/>
      </dsp:txXfrm>
    </dsp:sp>
    <dsp:sp modelId="{DE10FAA0-B6BD-42C8-9CDE-74C03BD76E6D}">
      <dsp:nvSpPr>
        <dsp:cNvPr id="0" name=""/>
        <dsp:cNvSpPr/>
      </dsp:nvSpPr>
      <dsp:spPr>
        <a:xfrm>
          <a:off x="0" y="3698671"/>
          <a:ext cx="6715125" cy="91040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JAK Inhibitors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/>
            <a:t>  – </a:t>
          </a:r>
          <a:r>
            <a:rPr lang="en-US" sz="1800" kern="1200" dirty="0" err="1"/>
            <a:t>Baricitinib</a:t>
          </a:r>
          <a:r>
            <a:rPr lang="en-US" sz="1800" kern="1200" dirty="0"/>
            <a:t>, tofacitinib, upadacitinib</a:t>
          </a:r>
        </a:p>
      </dsp:txBody>
      <dsp:txXfrm>
        <a:off x="44442" y="3743113"/>
        <a:ext cx="6626241" cy="8215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3743-1F20-4B34-8F6F-BAE698CA50EB}">
      <dsp:nvSpPr>
        <dsp:cNvPr id="0" name=""/>
        <dsp:cNvSpPr/>
      </dsp:nvSpPr>
      <dsp:spPr>
        <a:xfrm>
          <a:off x="1172" y="1266344"/>
          <a:ext cx="2408336" cy="9633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2019</a:t>
          </a:r>
        </a:p>
      </dsp:txBody>
      <dsp:txXfrm>
        <a:off x="482839" y="1266344"/>
        <a:ext cx="1445002" cy="963334"/>
      </dsp:txXfrm>
    </dsp:sp>
    <dsp:sp modelId="{11C37B8C-3767-4321-A9FB-F970E8FF6FBE}">
      <dsp:nvSpPr>
        <dsp:cNvPr id="0" name=""/>
        <dsp:cNvSpPr/>
      </dsp:nvSpPr>
      <dsp:spPr>
        <a:xfrm>
          <a:off x="2096425" y="1348227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Pain, stiffness; fatigue</a:t>
          </a:r>
        </a:p>
      </dsp:txBody>
      <dsp:txXfrm>
        <a:off x="2496209" y="1348227"/>
        <a:ext cx="1199352" cy="799567"/>
      </dsp:txXfrm>
    </dsp:sp>
    <dsp:sp modelId="{A98C900E-5704-411E-8817-C08F4B9D9CB6}">
      <dsp:nvSpPr>
        <dsp:cNvPr id="0" name=""/>
        <dsp:cNvSpPr/>
      </dsp:nvSpPr>
      <dsp:spPr>
        <a:xfrm>
          <a:off x="3815495" y="1348227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PCP visit</a:t>
          </a:r>
        </a:p>
      </dsp:txBody>
      <dsp:txXfrm>
        <a:off x="4215279" y="1348227"/>
        <a:ext cx="1199352" cy="799567"/>
      </dsp:txXfrm>
    </dsp:sp>
    <dsp:sp modelId="{16F7D136-7307-42A0-8A30-5359D2A2293C}">
      <dsp:nvSpPr>
        <dsp:cNvPr id="0" name=""/>
        <dsp:cNvSpPr/>
      </dsp:nvSpPr>
      <dsp:spPr>
        <a:xfrm>
          <a:off x="5534566" y="1348227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July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Rheumatologist visit</a:t>
          </a:r>
        </a:p>
      </dsp:txBody>
      <dsp:txXfrm>
        <a:off x="5934350" y="1348227"/>
        <a:ext cx="1199352" cy="799567"/>
      </dsp:txXfrm>
    </dsp:sp>
    <dsp:sp modelId="{97686601-B010-4524-8C27-55691BD4DE3F}">
      <dsp:nvSpPr>
        <dsp:cNvPr id="0" name=""/>
        <dsp:cNvSpPr/>
      </dsp:nvSpPr>
      <dsp:spPr>
        <a:xfrm>
          <a:off x="7253637" y="1348227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Improved but not in remission</a:t>
          </a:r>
        </a:p>
      </dsp:txBody>
      <dsp:txXfrm>
        <a:off x="7653421" y="1348227"/>
        <a:ext cx="1199352" cy="799567"/>
      </dsp:txXfrm>
    </dsp:sp>
    <dsp:sp modelId="{AA27FCB2-4E1E-47A5-A7ED-B7454C8BD7E3}">
      <dsp:nvSpPr>
        <dsp:cNvPr id="0" name=""/>
        <dsp:cNvSpPr/>
      </dsp:nvSpPr>
      <dsp:spPr>
        <a:xfrm>
          <a:off x="8972708" y="1348227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November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Improving but persistent synovitis</a:t>
          </a:r>
        </a:p>
      </dsp:txBody>
      <dsp:txXfrm>
        <a:off x="9372492" y="1348227"/>
        <a:ext cx="1199352" cy="799567"/>
      </dsp:txXfrm>
    </dsp:sp>
    <dsp:sp modelId="{C52B0A08-3163-4ED6-AE38-39EEC7BA5E1C}">
      <dsp:nvSpPr>
        <dsp:cNvPr id="0" name=""/>
        <dsp:cNvSpPr/>
      </dsp:nvSpPr>
      <dsp:spPr>
        <a:xfrm>
          <a:off x="1172" y="2364545"/>
          <a:ext cx="2408336" cy="9633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33655" rIns="0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2020</a:t>
          </a:r>
        </a:p>
      </dsp:txBody>
      <dsp:txXfrm>
        <a:off x="482839" y="2364545"/>
        <a:ext cx="1445002" cy="963334"/>
      </dsp:txXfrm>
    </dsp:sp>
    <dsp:sp modelId="{D7FD9533-F6F2-4CAC-A763-918F5F1C2AD0}">
      <dsp:nvSpPr>
        <dsp:cNvPr id="0" name=""/>
        <dsp:cNvSpPr/>
      </dsp:nvSpPr>
      <dsp:spPr>
        <a:xfrm>
          <a:off x="2096425" y="2446429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February</a:t>
          </a:r>
          <a:endParaRPr lang="en-US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Unchanged clinically</a:t>
          </a:r>
          <a:endParaRPr lang="en-US" sz="1200" b="1" kern="1200" dirty="0"/>
        </a:p>
      </dsp:txBody>
      <dsp:txXfrm>
        <a:off x="2496209" y="2446429"/>
        <a:ext cx="1199352" cy="799567"/>
      </dsp:txXfrm>
    </dsp:sp>
    <dsp:sp modelId="{27156732-5D9D-4785-B069-4DF5AD8C2EA0}">
      <dsp:nvSpPr>
        <dsp:cNvPr id="0" name=""/>
        <dsp:cNvSpPr/>
      </dsp:nvSpPr>
      <dsp:spPr>
        <a:xfrm>
          <a:off x="3815495" y="2446429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March</a:t>
          </a:r>
          <a:endParaRPr lang="en-US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Significantly improved</a:t>
          </a:r>
          <a:endParaRPr lang="en-US" sz="1200" b="1" kern="1200" dirty="0"/>
        </a:p>
      </dsp:txBody>
      <dsp:txXfrm>
        <a:off x="4215279" y="2446429"/>
        <a:ext cx="1199352" cy="799567"/>
      </dsp:txXfrm>
    </dsp:sp>
    <dsp:sp modelId="{B1D6CD9B-0577-46AF-87A1-9475C61BD39D}">
      <dsp:nvSpPr>
        <dsp:cNvPr id="0" name=""/>
        <dsp:cNvSpPr/>
      </dsp:nvSpPr>
      <dsp:spPr>
        <a:xfrm>
          <a:off x="5534566" y="2446429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April</a:t>
          </a:r>
          <a:endParaRPr lang="en-US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Improvement maintained</a:t>
          </a:r>
          <a:endParaRPr lang="en-US" sz="1200" b="1" kern="1200" dirty="0"/>
        </a:p>
      </dsp:txBody>
      <dsp:txXfrm>
        <a:off x="5934350" y="2446429"/>
        <a:ext cx="1199352" cy="799567"/>
      </dsp:txXfrm>
    </dsp:sp>
    <dsp:sp modelId="{4A6B9223-1636-4004-BB0B-F28D575262AE}">
      <dsp:nvSpPr>
        <dsp:cNvPr id="0" name=""/>
        <dsp:cNvSpPr/>
      </dsp:nvSpPr>
      <dsp:spPr>
        <a:xfrm>
          <a:off x="7253637" y="2446429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June</a:t>
          </a:r>
          <a:endParaRPr lang="en-US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Improvement maintained</a:t>
          </a:r>
          <a:endParaRPr lang="en-US" sz="1200" b="1" kern="1200" dirty="0"/>
        </a:p>
      </dsp:txBody>
      <dsp:txXfrm>
        <a:off x="7653421" y="2446429"/>
        <a:ext cx="1199352" cy="799567"/>
      </dsp:txXfrm>
    </dsp:sp>
    <dsp:sp modelId="{70608BFC-5A06-4A4A-B527-3F1DD443E399}">
      <dsp:nvSpPr>
        <dsp:cNvPr id="0" name=""/>
        <dsp:cNvSpPr/>
      </dsp:nvSpPr>
      <dsp:spPr>
        <a:xfrm>
          <a:off x="8972708" y="2446429"/>
          <a:ext cx="1998919" cy="799567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August</a:t>
          </a:r>
          <a:endParaRPr lang="en-US" sz="1200" b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Feels well</a:t>
          </a:r>
          <a:endParaRPr lang="en-US" sz="1200" b="1" kern="1200" dirty="0"/>
        </a:p>
      </dsp:txBody>
      <dsp:txXfrm>
        <a:off x="9372492" y="2446429"/>
        <a:ext cx="1199352" cy="79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1965-CBE7-4182-9303-7E57083B35CF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7C38-5288-4470-8803-8AF2F5516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6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11/13/2016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comparison can be made between switch groups (NR vs. IR)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87C38-5288-4470-8803-8AF2F55165F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6AB4-DA34-5D4C-A1DF-04D18F090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9A41-2F47-A346-8675-440339C8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57265-BD28-B346-A9FF-5D6E6635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BC9D4-40F9-954D-8245-7C580DA851B4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B543B-A65C-3F41-BE22-17A59CBA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9E027-BEC1-5F4F-B6EC-A345FD90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FC97D4-33D6-F445-80CB-2E214A8B3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C204-B5E4-4F0A-BA8D-BABD10A8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3830A-CC51-45C8-A05D-FC9B5B248F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7338" y="5994400"/>
            <a:ext cx="7713662" cy="7556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reference strap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6C1BD7-1509-41B2-9FD2-D8619A83E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352550"/>
            <a:ext cx="11306175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4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8AEE9-4F97-E240-9F2C-C6FDE659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455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6A21C-1738-174F-8F69-32BD0469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406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8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5FF6-12E0-924E-91EF-90A0274854C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2D5B-ABEE-E745-9681-8100D7D2B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F4F6A9E7-634C-434C-8B0F-C0B466D8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93" y="1088523"/>
            <a:ext cx="8687214" cy="468095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Targets in RA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Schwartz DM, et al.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Nat Rev Rheumatol.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2016;12(1):25-36.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5FD710-0078-47BE-9276-6CBEAA0D9126}"/>
              </a:ext>
            </a:extLst>
          </p:cNvPr>
          <p:cNvSpPr/>
          <p:nvPr/>
        </p:nvSpPr>
        <p:spPr>
          <a:xfrm>
            <a:off x="1906035" y="2352794"/>
            <a:ext cx="1020418" cy="172278"/>
          </a:xfrm>
          <a:prstGeom prst="rect">
            <a:avLst/>
          </a:prstGeom>
          <a:solidFill>
            <a:srgbClr val="FBC0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JAKi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695B5-55F1-4A17-A07D-8802A6F12ACB}"/>
              </a:ext>
            </a:extLst>
          </p:cNvPr>
          <p:cNvSpPr/>
          <p:nvPr/>
        </p:nvSpPr>
        <p:spPr>
          <a:xfrm>
            <a:off x="5254073" y="1336128"/>
            <a:ext cx="1113182" cy="188979"/>
          </a:xfrm>
          <a:prstGeom prst="rect">
            <a:avLst/>
          </a:prstGeom>
          <a:solidFill>
            <a:srgbClr val="FBC0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IL17i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7A834-C5CA-4D78-B358-F4D57E2AD32C}"/>
              </a:ext>
            </a:extLst>
          </p:cNvPr>
          <p:cNvSpPr/>
          <p:nvPr/>
        </p:nvSpPr>
        <p:spPr>
          <a:xfrm>
            <a:off x="1800018" y="2260029"/>
            <a:ext cx="1219200" cy="3843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7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Cytokine Signaling via JAK Isoforms and Their Inhibitors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Choy EH.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Rheumatology.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2019:58(6):953-962.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83B37-28C0-47A5-9F65-C290A01D1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535" y="976221"/>
            <a:ext cx="7262930" cy="4734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26D7A-7D86-4796-8B91-96DA14B277C1}"/>
              </a:ext>
            </a:extLst>
          </p:cNvPr>
          <p:cNvSpPr txBox="1"/>
          <p:nvPr/>
        </p:nvSpPr>
        <p:spPr>
          <a:xfrm>
            <a:off x="381000" y="5686892"/>
            <a:ext cx="4719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Note: decernotinib, filgotinib, pefcitinib are investigational in the US</a:t>
            </a:r>
          </a:p>
        </p:txBody>
      </p:sp>
    </p:spTree>
    <p:extLst>
      <p:ext uri="{BB962C8B-B14F-4D97-AF65-F5344CB8AC3E}">
        <p14:creationId xmlns:p14="http://schemas.microsoft.com/office/powerpoint/2010/main" val="175595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6371-34E5-4BD0-8438-94EF856D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 DMARDs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11550-5119-40E7-A746-7101E71A98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ACR Subcommittee on Rheumatoid Arthritis Guidelines. </a:t>
            </a:r>
            <a:r>
              <a:rPr lang="en-US" i="1" dirty="0"/>
              <a:t>Arthritis Rheum.</a:t>
            </a:r>
            <a:r>
              <a:rPr lang="en-US" dirty="0"/>
              <a:t> 2002;46(2):328-346.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39597-9A88-41CE-A8D8-A3B8D25B98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bDMARDs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Etanercept, infliximab, adalimumab, certolizumab pegol, golimumab</a:t>
            </a:r>
          </a:p>
          <a:p>
            <a:pPr lvl="1">
              <a:spcBef>
                <a:spcPts val="0"/>
              </a:spcBef>
            </a:pPr>
            <a:r>
              <a:rPr lang="en-US" dirty="0"/>
              <a:t>Abatacept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Sarilumab</a:t>
            </a:r>
            <a:r>
              <a:rPr lang="en-US" dirty="0"/>
              <a:t>, tocilizumab</a:t>
            </a:r>
          </a:p>
          <a:p>
            <a:pPr lvl="1">
              <a:spcBef>
                <a:spcPts val="0"/>
              </a:spcBef>
            </a:pPr>
            <a:r>
              <a:rPr lang="en-US" dirty="0"/>
              <a:t>Rituximab</a:t>
            </a:r>
          </a:p>
          <a:p>
            <a:pPr>
              <a:spcBef>
                <a:spcPts val="1800"/>
              </a:spcBef>
            </a:pPr>
            <a:r>
              <a:rPr lang="en-US" dirty="0"/>
              <a:t>Efficacy in various RA subgroups has changed the landscape of RA treatment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All are effective in patients who do not achieve a complete response with methotrexate</a:t>
            </a:r>
          </a:p>
          <a:p>
            <a:pPr>
              <a:spcBef>
                <a:spcPts val="1800"/>
              </a:spcBef>
            </a:pPr>
            <a:r>
              <a:rPr lang="en-US" dirty="0"/>
              <a:t>If a patient cannot take or does not tolerate a </a:t>
            </a:r>
            <a:r>
              <a:rPr lang="en-US" dirty="0" err="1"/>
              <a:t>csDMARD</a:t>
            </a:r>
            <a:r>
              <a:rPr lang="en-US" dirty="0"/>
              <a:t>, </a:t>
            </a:r>
            <a:r>
              <a:rPr lang="en-US" dirty="0" err="1"/>
              <a:t>sarilumab</a:t>
            </a:r>
            <a:r>
              <a:rPr lang="en-US" dirty="0"/>
              <a:t> or tocilizumab are preferred</a:t>
            </a:r>
          </a:p>
        </p:txBody>
      </p:sp>
    </p:spTree>
    <p:extLst>
      <p:ext uri="{BB962C8B-B14F-4D97-AF65-F5344CB8AC3E}">
        <p14:creationId xmlns:p14="http://schemas.microsoft.com/office/powerpoint/2010/main" val="178088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117D-79C8-4F88-AFAC-49050279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Synthetic DMARDs: JAK Inhibitors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38EA0-9388-42F4-A351-C86F5D6F9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C8343-2936-4B8B-9E57-9F3E5B0395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/>
              <a:t>Tofacitinib, </a:t>
            </a:r>
            <a:r>
              <a:rPr lang="en-US" sz="3200" dirty="0" err="1"/>
              <a:t>baricitinib</a:t>
            </a:r>
            <a:r>
              <a:rPr lang="en-US" sz="3200" dirty="0"/>
              <a:t>, </a:t>
            </a:r>
            <a:r>
              <a:rPr lang="en-US" sz="3200" dirty="0" err="1"/>
              <a:t>upadacitinib</a:t>
            </a:r>
            <a:endParaRPr lang="en-US" sz="3200" dirty="0"/>
          </a:p>
          <a:p>
            <a:pPr>
              <a:spcBef>
                <a:spcPts val="2400"/>
              </a:spcBef>
            </a:pPr>
            <a:r>
              <a:rPr lang="en-US" sz="3200" dirty="0"/>
              <a:t>Oral medications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Only 5 mg dose of tofacitinib and 4 mg dose of </a:t>
            </a:r>
            <a:r>
              <a:rPr lang="en-US" sz="3200" dirty="0" err="1"/>
              <a:t>baricitinib</a:t>
            </a:r>
            <a:r>
              <a:rPr lang="en-US" sz="3200" dirty="0"/>
              <a:t> have been tested in key patient subgroups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Good choice for patients who achieve an incomplete response with or cannot take or do not tolerate a </a:t>
            </a:r>
            <a:r>
              <a:rPr lang="en-US" sz="3200" dirty="0" err="1"/>
              <a:t>csDMARD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621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27D6-FC4F-4708-99AE-955C7467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413783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9014-4148-48EA-9758-4D6A1CE7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Recommended by ACR to Assess Response in RA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EABF8-F38C-465A-A235-A20CADA54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England BR, et al. </a:t>
            </a:r>
            <a:r>
              <a:rPr lang="en-US" i="1" dirty="0"/>
              <a:t>Arthritis Care Res.</a:t>
            </a:r>
            <a:r>
              <a:rPr lang="en-US" dirty="0"/>
              <a:t> 2019;71(12):1540-1555.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2C69E-C639-47A9-A9BE-0736E2913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/>
              <a:t>Disease Activity Score in 28 Joints (DAS28)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Erythrocyte Sedimentation Rate [DAS28(ESR)]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C-Reactive Protein Level [DAS28(CRP)]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Clinical Disease Activity Index (CDAI)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Simplified Disease Activity Index (SDAI)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Routine Assessment of Patient Index Data 3 (RAPID3)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Patient Activity Scale-II (PASII)</a:t>
            </a:r>
          </a:p>
        </p:txBody>
      </p:sp>
    </p:spTree>
    <p:extLst>
      <p:ext uri="{BB962C8B-B14F-4D97-AF65-F5344CB8AC3E}">
        <p14:creationId xmlns:p14="http://schemas.microsoft.com/office/powerpoint/2010/main" val="84615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5341-96DF-48EA-B1EE-72722FDF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in Clinical Practice: 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314F-7F0E-45E6-B407-EF73C9696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England BR, et al. </a:t>
            </a:r>
            <a:r>
              <a:rPr lang="en-US" i="1" dirty="0"/>
              <a:t>Arthritis Care Res.</a:t>
            </a:r>
            <a:r>
              <a:rPr lang="en-US" dirty="0"/>
              <a:t> 2019;71(12):1540-1555.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514BF-87E2-4188-BCF2-08BF58DDC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352550"/>
            <a:ext cx="5591175" cy="4467225"/>
          </a:xfrm>
        </p:spPr>
        <p:txBody>
          <a:bodyPr/>
          <a:lstStyle/>
          <a:p>
            <a:r>
              <a:rPr lang="en-US" dirty="0"/>
              <a:t>Imaging- X-ray, magnetic resonance imaging, ultrasound</a:t>
            </a:r>
          </a:p>
          <a:p>
            <a:r>
              <a:rPr lang="en-US" dirty="0"/>
              <a:t>Important use multiple measures</a:t>
            </a:r>
          </a:p>
          <a:p>
            <a:pPr lvl="1"/>
            <a:r>
              <a:rPr lang="en-US" dirty="0"/>
              <a:t>Clinical disease activity</a:t>
            </a:r>
          </a:p>
          <a:p>
            <a:pPr lvl="1"/>
            <a:r>
              <a:rPr lang="en-US" dirty="0"/>
              <a:t>Patient-reported outcome</a:t>
            </a:r>
          </a:p>
          <a:p>
            <a:pPr lvl="1"/>
            <a:r>
              <a:rPr lang="en-US" dirty="0"/>
              <a:t>Imaging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39AB50F-8F89-4A50-9241-BCDE5FC0D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355379"/>
              </p:ext>
            </p:extLst>
          </p:nvPr>
        </p:nvGraphicFramePr>
        <p:xfrm>
          <a:off x="546100" y="1162050"/>
          <a:ext cx="5384800" cy="40635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3167844078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279870187"/>
                    </a:ext>
                  </a:extLst>
                </a:gridCol>
              </a:tblGrid>
              <a:tr h="580506">
                <a:tc>
                  <a:txBody>
                    <a:bodyPr/>
                    <a:lstStyle/>
                    <a:p>
                      <a:r>
                        <a:rPr lang="en-US" sz="20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901020"/>
                  </a:ext>
                </a:extLst>
              </a:tr>
              <a:tr h="580506"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Patient-clinician-laboratory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DAS28(ESR)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67542"/>
                  </a:ext>
                </a:extLst>
              </a:tr>
              <a:tr h="580506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DAS28(CRP)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06348"/>
                  </a:ext>
                </a:extLst>
              </a:tr>
              <a:tr h="580506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SDAI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61766"/>
                  </a:ext>
                </a:extLst>
              </a:tr>
              <a:tr h="580506">
                <a:tc>
                  <a:txBody>
                    <a:bodyPr/>
                    <a:lstStyle/>
                    <a:p>
                      <a:r>
                        <a:rPr lang="en-US" sz="2000" dirty="0"/>
                        <a:t>Patient-clinician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CDAI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26431"/>
                  </a:ext>
                </a:extLst>
              </a:tr>
              <a:tr h="580506">
                <a:tc rowSpan="2">
                  <a:txBody>
                    <a:bodyPr/>
                    <a:lstStyle/>
                    <a:p>
                      <a:r>
                        <a:rPr lang="en-US" sz="2000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RAPID3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19236"/>
                  </a:ext>
                </a:extLst>
              </a:tr>
              <a:tr h="580506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PASII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580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3F8D43-2EEF-4653-8F07-0C9A09E4C6F9}"/>
              </a:ext>
            </a:extLst>
          </p:cNvPr>
          <p:cNvSpPr txBox="1"/>
          <p:nvPr/>
        </p:nvSpPr>
        <p:spPr>
          <a:xfrm>
            <a:off x="604982" y="5429250"/>
            <a:ext cx="1077883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000000"/>
                </a:solidFill>
              </a:rPr>
              <a:t>PAS, Patient Activity Scale; RAPID 3, Routine Assessment of Patient Index Data with 3 measures; CDAI, Clinical Disease Activity Index; DAS28, Disease Activity Score with 28-joint counts; ESR, erythrocyte sedimentation rate; CRP, C-reactive protein; SDAI, Simplified Disease Activity Index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1846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0EAA2D-53D7-4A19-8011-969BDE51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Considerations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BCD23-C150-4E7B-921C-EA758FEF4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AAD85D0-6DA3-4F53-85B0-33CFF61EC62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4206545"/>
              </p:ext>
            </p:extLst>
          </p:nvPr>
        </p:nvGraphicFramePr>
        <p:xfrm>
          <a:off x="609600" y="1131887"/>
          <a:ext cx="10972800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81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Treat-to-Target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83947-5D77-4503-9F0C-317707AF2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Smolen JS, et al. </a:t>
            </a:r>
            <a:r>
              <a:rPr lang="en-US" i="1" dirty="0"/>
              <a:t>Ann Rheum Dis.</a:t>
            </a:r>
            <a:r>
              <a:rPr lang="en-US" dirty="0"/>
              <a:t> 2016;75(1):3–15.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1C66C-2C73-4764-A97C-0F93025590F7}"/>
              </a:ext>
            </a:extLst>
          </p:cNvPr>
          <p:cNvSpPr txBox="1"/>
          <p:nvPr/>
        </p:nvSpPr>
        <p:spPr>
          <a:xfrm>
            <a:off x="1500708" y="2828835"/>
            <a:ext cx="254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Treat-to-target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0161D-0DB2-4B79-9689-A0B2CF4C15DB}"/>
              </a:ext>
            </a:extLst>
          </p:cNvPr>
          <p:cNvSpPr txBox="1"/>
          <p:nvPr/>
        </p:nvSpPr>
        <p:spPr>
          <a:xfrm>
            <a:off x="6969387" y="2828835"/>
            <a:ext cx="254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Disease remission*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C8D990-FFA1-4068-8A31-97D495016384}"/>
              </a:ext>
            </a:extLst>
          </p:cNvPr>
          <p:cNvSpPr/>
          <p:nvPr/>
        </p:nvSpPr>
        <p:spPr>
          <a:xfrm>
            <a:off x="4316819" y="3221665"/>
            <a:ext cx="2541181" cy="37214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263C7-0ADA-420E-B1AF-B71C0E5BBE3F}"/>
              </a:ext>
            </a:extLst>
          </p:cNvPr>
          <p:cNvSpPr txBox="1"/>
          <p:nvPr/>
        </p:nvSpPr>
        <p:spPr>
          <a:xfrm>
            <a:off x="5174475" y="2955851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80DB3-5AD4-444E-8824-0BCDB65C3375}"/>
              </a:ext>
            </a:extLst>
          </p:cNvPr>
          <p:cNvSpPr txBox="1"/>
          <p:nvPr/>
        </p:nvSpPr>
        <p:spPr>
          <a:xfrm>
            <a:off x="611142" y="5585194"/>
            <a:ext cx="343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*Low disease activity in selected patients</a:t>
            </a:r>
          </a:p>
        </p:txBody>
      </p:sp>
    </p:spTree>
    <p:extLst>
      <p:ext uri="{BB962C8B-B14F-4D97-AF65-F5344CB8AC3E}">
        <p14:creationId xmlns:p14="http://schemas.microsoft.com/office/powerpoint/2010/main" val="277211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DE01-9348-429E-92D0-E38C0075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545F6-F67B-4084-AA99-08A69559F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Smolen JS, et al. </a:t>
            </a:r>
            <a:r>
              <a:rPr lang="en-US" i="1" dirty="0"/>
              <a:t>Ann Rheum Dis.</a:t>
            </a:r>
            <a:r>
              <a:rPr lang="en-US" dirty="0"/>
              <a:t> 2016;75(1):3–15.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43B33-72C2-4944-913A-4F4D076FC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3000"/>
              </a:spcBef>
              <a:buFont typeface="+mj-lt"/>
              <a:buAutoNum type="alphaUcPeriod"/>
            </a:pPr>
            <a:r>
              <a:rPr lang="en-US" sz="3200" dirty="0"/>
              <a:t>Shared decision-making</a:t>
            </a:r>
          </a:p>
          <a:p>
            <a:pPr marL="514350" indent="-514350">
              <a:spcBef>
                <a:spcPts val="3000"/>
              </a:spcBef>
              <a:buFont typeface="+mj-lt"/>
              <a:buAutoNum type="alphaUcPeriod"/>
            </a:pPr>
            <a:r>
              <a:rPr lang="en-US" sz="3200" dirty="0"/>
              <a:t>Goal is to maximize long-term health-related quality of life</a:t>
            </a:r>
          </a:p>
          <a:p>
            <a:pPr marL="514350" indent="-514350">
              <a:spcBef>
                <a:spcPts val="3000"/>
              </a:spcBef>
              <a:buFont typeface="+mj-lt"/>
              <a:buAutoNum type="alphaUcPeriod"/>
            </a:pPr>
            <a:r>
              <a:rPr lang="en-US" sz="3200" dirty="0"/>
              <a:t>Eliminate/Minimize disease inflammation</a:t>
            </a:r>
          </a:p>
          <a:p>
            <a:pPr marL="514350" indent="-514350">
              <a:spcBef>
                <a:spcPts val="3000"/>
              </a:spcBef>
              <a:buFont typeface="+mj-lt"/>
              <a:buAutoNum type="alphaUcPeriod"/>
            </a:pPr>
            <a:r>
              <a:rPr lang="en-US" sz="3200" dirty="0"/>
              <a:t>Treat-to-target by modifying therapy as needed guided by clinical disease activity measures</a:t>
            </a:r>
          </a:p>
        </p:txBody>
      </p:sp>
    </p:spTree>
    <p:extLst>
      <p:ext uri="{BB962C8B-B14F-4D97-AF65-F5344CB8AC3E}">
        <p14:creationId xmlns:p14="http://schemas.microsoft.com/office/powerpoint/2010/main" val="281394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C59166-C42E-4303-BF3A-AF888D244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07413"/>
            <a:ext cx="9144000" cy="3171624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4400" b="1" dirty="0"/>
              <a:t>Roy Fleischmann, MD, MACR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Clinical Professor of Medicine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University of Texas Southwestern Medical Center at Dallas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Co-Medical Director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Metroplex Clinical Research Center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Dallas, Texas</a:t>
            </a:r>
          </a:p>
        </p:txBody>
      </p:sp>
    </p:spTree>
    <p:extLst>
      <p:ext uri="{BB962C8B-B14F-4D97-AF65-F5344CB8AC3E}">
        <p14:creationId xmlns:p14="http://schemas.microsoft.com/office/powerpoint/2010/main" val="289981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BAB2-E35F-4776-9484-AA06B88D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2015 Recommendations: Key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3F11-7893-4FA5-8A0E-DE433C24A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Singh JA, et al. </a:t>
            </a:r>
            <a:r>
              <a:rPr lang="en-US" i="1" dirty="0"/>
              <a:t>Arthritis Care Res. </a:t>
            </a:r>
            <a:r>
              <a:rPr lang="en-US" dirty="0"/>
              <a:t>2016;68(1):1-25.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2A25E-DEB0-4AAF-AC0B-CCF2174F6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6675" y="1352550"/>
            <a:ext cx="4000500" cy="4467225"/>
          </a:xfrm>
        </p:spPr>
        <p:txBody>
          <a:bodyPr/>
          <a:lstStyle/>
          <a:p>
            <a:r>
              <a:rPr lang="en-US" dirty="0"/>
              <a:t>Consider IL-6 inhibitor or JAK inhibitor for monotherapy</a:t>
            </a:r>
          </a:p>
          <a:p>
            <a:r>
              <a:rPr lang="en-US" dirty="0"/>
              <a:t>Short course of corticosteroid for disease flare</a:t>
            </a:r>
          </a:p>
          <a:p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F6BF06A-DF55-47CD-883F-05196DBCD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11711"/>
              </p:ext>
            </p:extLst>
          </p:nvPr>
        </p:nvGraphicFramePr>
        <p:xfrm>
          <a:off x="504825" y="1038225"/>
          <a:ext cx="741798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5E7A-E343-4F2A-AAF1-514B1F861357}"/>
              </a:ext>
            </a:extLst>
          </p:cNvPr>
          <p:cNvSpPr txBox="1">
            <a:spLocks/>
          </p:cNvSpPr>
          <p:nvPr/>
        </p:nvSpPr>
        <p:spPr>
          <a:xfrm>
            <a:off x="504825" y="5596414"/>
            <a:ext cx="10972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300">
                <a:solidFill>
                  <a:srgbClr val="000000"/>
                </a:solidFill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bDMARD</a:t>
            </a:r>
            <a:r>
              <a:rPr lang="en-US" dirty="0"/>
              <a:t>, biologic DMARD; </a:t>
            </a:r>
            <a:r>
              <a:rPr lang="en-US" dirty="0" err="1"/>
              <a:t>csDMARD</a:t>
            </a:r>
            <a:r>
              <a:rPr lang="en-US" dirty="0"/>
              <a:t>, conventional synthetic DMARD; DMARD, disease-modifying antirheumatic drug; </a:t>
            </a:r>
            <a:r>
              <a:rPr lang="en-US" dirty="0" err="1"/>
              <a:t>tsDMARD</a:t>
            </a:r>
            <a:r>
              <a:rPr lang="en-US" dirty="0"/>
              <a:t>, targeted synthetic DMARD </a:t>
            </a:r>
          </a:p>
        </p:txBody>
      </p:sp>
    </p:spTree>
    <p:extLst>
      <p:ext uri="{BB962C8B-B14F-4D97-AF65-F5344CB8AC3E}">
        <p14:creationId xmlns:p14="http://schemas.microsoft.com/office/powerpoint/2010/main" val="756949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BAB2-E35F-4776-9484-AA06B88D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EULAR 2019 Recommendations: Key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3F11-7893-4FA5-8A0E-DE433C24A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Smolen JS, et al. </a:t>
            </a:r>
            <a:r>
              <a:rPr lang="en-US" i="1" dirty="0"/>
              <a:t>Ann Rheum Dis.</a:t>
            </a:r>
            <a:r>
              <a:rPr lang="en-US" dirty="0"/>
              <a:t> 2020;79(6):685-689.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2A25E-DEB0-4AAF-AC0B-CCF2174F6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6675" y="1352550"/>
            <a:ext cx="4000500" cy="4467225"/>
          </a:xfrm>
        </p:spPr>
        <p:txBody>
          <a:bodyPr/>
          <a:lstStyle/>
          <a:p>
            <a:r>
              <a:rPr lang="en-US" dirty="0"/>
              <a:t>Consider IL-6 inhibitor or JAK inhibitor for monotherapy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DD5E7A-E343-4F2A-AAF1-514B1F861357}"/>
              </a:ext>
            </a:extLst>
          </p:cNvPr>
          <p:cNvSpPr txBox="1">
            <a:spLocks/>
          </p:cNvSpPr>
          <p:nvPr/>
        </p:nvSpPr>
        <p:spPr>
          <a:xfrm>
            <a:off x="504825" y="5596414"/>
            <a:ext cx="10972800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300">
                <a:solidFill>
                  <a:srgbClr val="000000"/>
                </a:solidFill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bDMARD</a:t>
            </a:r>
            <a:r>
              <a:rPr lang="en-US" dirty="0"/>
              <a:t>, biologic DMARD; </a:t>
            </a:r>
            <a:r>
              <a:rPr lang="en-US" dirty="0" err="1"/>
              <a:t>csDMARD</a:t>
            </a:r>
            <a:r>
              <a:rPr lang="en-US" dirty="0"/>
              <a:t>, conventional synthetic DMARD; DMARD, disease-modifying antirheumatic drug; </a:t>
            </a:r>
            <a:r>
              <a:rPr lang="en-US" dirty="0" err="1"/>
              <a:t>tsDMARD</a:t>
            </a:r>
            <a:r>
              <a:rPr lang="en-US" dirty="0"/>
              <a:t>, targeted synthetic DMARD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AE3D48-3C5D-450E-A239-1305F8B6E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732034"/>
              </p:ext>
            </p:extLst>
          </p:nvPr>
        </p:nvGraphicFramePr>
        <p:xfrm>
          <a:off x="504825" y="1038225"/>
          <a:ext cx="741798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2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27D6-FC4F-4708-99AE-955C7467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Modifying Therapy</a:t>
            </a:r>
          </a:p>
        </p:txBody>
      </p:sp>
    </p:spTree>
    <p:extLst>
      <p:ext uri="{BB962C8B-B14F-4D97-AF65-F5344CB8AC3E}">
        <p14:creationId xmlns:p14="http://schemas.microsoft.com/office/powerpoint/2010/main" val="182957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BCA9-68AA-42A6-8B40-8FAE7954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 BIODAM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6F795-30E1-481E-8F70-D7FFA4679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Maksymowych WP, et al. </a:t>
            </a:r>
            <a:r>
              <a:rPr lang="fi-FI" i="1" dirty="0"/>
              <a:t>J Rheumatol.</a:t>
            </a:r>
            <a:r>
              <a:rPr lang="fi-FI" dirty="0"/>
              <a:t> 2020;47(6):796-808.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3EF58-3B88-41D3-973D-EC3AE0C27B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Demonstrated impact of failure to follow to treat-to-target</a:t>
            </a:r>
          </a:p>
          <a:p>
            <a:r>
              <a:rPr lang="en-US" dirty="0"/>
              <a:t>Despite computer prompt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dirty="0"/>
              <a:t> adherence to treat-to-target therapy was 52%</a:t>
            </a:r>
          </a:p>
          <a:p>
            <a:r>
              <a:rPr lang="en-US" dirty="0"/>
              <a:t>40% to 75% of patients who achieved treat-to-target therapy achieved disease remission</a:t>
            </a:r>
          </a:p>
          <a:p>
            <a:pPr lvl="1"/>
            <a:r>
              <a:rPr lang="en-US" dirty="0"/>
              <a:t>DAS28(CRP) overestimates disease remission</a:t>
            </a:r>
          </a:p>
          <a:p>
            <a:r>
              <a:rPr lang="en-US" dirty="0"/>
              <a:t>12% to 30% of patients who did not achieve treat-to-target therapy achieved disease remission</a:t>
            </a:r>
          </a:p>
          <a:p>
            <a:r>
              <a:rPr lang="en-US" dirty="0"/>
              <a:t>69% of those who did not adhere to treat-to-target therapy was due to clinician preference</a:t>
            </a:r>
          </a:p>
          <a:p>
            <a:pPr lvl="1"/>
            <a:r>
              <a:rPr lang="en-US" dirty="0"/>
              <a:t>Clinician difficulty in assessing risk-benefit of treatment</a:t>
            </a:r>
          </a:p>
        </p:txBody>
      </p:sp>
    </p:spTree>
    <p:extLst>
      <p:ext uri="{BB962C8B-B14F-4D97-AF65-F5344CB8AC3E}">
        <p14:creationId xmlns:p14="http://schemas.microsoft.com/office/powerpoint/2010/main" val="741781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32D0-30FC-4A25-9617-6B9B0A20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SELECT-COMPARE: Treat-to-Target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EB7CB-B4F6-4DFB-BD38-D068B9D2B1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Fleischmann R, et al. </a:t>
            </a:r>
            <a:r>
              <a:rPr lang="en-US" i="1" dirty="0"/>
              <a:t>Ann Rheum Dis</a:t>
            </a:r>
            <a:r>
              <a:rPr lang="en-US" dirty="0"/>
              <a:t>. 2020;in press.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58AD91-39EB-46F9-BE9A-DA95125E8C3A}"/>
              </a:ext>
            </a:extLst>
          </p:cNvPr>
          <p:cNvSpPr txBox="1">
            <a:spLocks/>
          </p:cNvSpPr>
          <p:nvPr/>
        </p:nvSpPr>
        <p:spPr>
          <a:xfrm>
            <a:off x="504825" y="5596414"/>
            <a:ext cx="10972800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300">
                <a:solidFill>
                  <a:srgbClr val="000000"/>
                </a:solidFill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CDAI, Clinical Disease Activity Index; LDA, low disease activity; MOA, mechanism of action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FEBF65-A06C-467F-8D78-9B052BBCE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848052"/>
              </p:ext>
            </p:extLst>
          </p:nvPr>
        </p:nvGraphicFramePr>
        <p:xfrm>
          <a:off x="3191984" y="1181971"/>
          <a:ext cx="5808032" cy="449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46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E899-7F2D-4DCB-801C-0569D011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 if Goal Is Not Achieved With </a:t>
            </a:r>
            <a:r>
              <a:rPr lang="en-US" dirty="0" err="1"/>
              <a:t>csDMARD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1EF6C-7F80-4B1E-8B17-E17152000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Singh JA, et al. </a:t>
            </a:r>
            <a:r>
              <a:rPr lang="da-DK" i="1" dirty="0"/>
              <a:t>Arthritis Care Res.</a:t>
            </a:r>
            <a:r>
              <a:rPr lang="da-DK" dirty="0"/>
              <a:t> 2016;68(1):1-25.</a:t>
            </a:r>
          </a:p>
          <a:p>
            <a:r>
              <a:rPr lang="da-DK" dirty="0"/>
              <a:t>Smolen JS, et al. </a:t>
            </a:r>
            <a:r>
              <a:rPr lang="da-DK" i="1" dirty="0"/>
              <a:t>Ann Rheum Dis.</a:t>
            </a:r>
            <a:r>
              <a:rPr lang="da-DK" dirty="0"/>
              <a:t> 2020;79(6):685-689.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3915F23-30CA-4588-8864-103BBCB5B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272429"/>
              </p:ext>
            </p:extLst>
          </p:nvPr>
        </p:nvGraphicFramePr>
        <p:xfrm>
          <a:off x="2738438" y="1257301"/>
          <a:ext cx="6715125" cy="46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581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F18C-55B6-4016-8E63-1CFA2A9B8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Scenarios</a:t>
            </a:r>
          </a:p>
        </p:txBody>
      </p:sp>
    </p:spTree>
    <p:extLst>
      <p:ext uri="{BB962C8B-B14F-4D97-AF65-F5344CB8AC3E}">
        <p14:creationId xmlns:p14="http://schemas.microsoft.com/office/powerpoint/2010/main" val="1738098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7B1F-91B7-450D-91F0-FF75DE62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#1: Incomplete Response to Methotrexate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C87C6-20F1-4D84-AF51-1DDDD389D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564AA8F-E96D-4D6C-9FC8-327D71CCD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084226"/>
              </p:ext>
            </p:extLst>
          </p:nvPr>
        </p:nvGraphicFramePr>
        <p:xfrm>
          <a:off x="609600" y="1501775"/>
          <a:ext cx="10972800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E04BF2-B02A-4C93-95AF-FBA0AE2BF60A}"/>
              </a:ext>
            </a:extLst>
          </p:cNvPr>
          <p:cNvSpPr txBox="1"/>
          <p:nvPr/>
        </p:nvSpPr>
        <p:spPr>
          <a:xfrm>
            <a:off x="733646" y="1998921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57-yo Caucasian female</a:t>
            </a:r>
          </a:p>
        </p:txBody>
      </p:sp>
    </p:spTree>
    <p:extLst>
      <p:ext uri="{BB962C8B-B14F-4D97-AF65-F5344CB8AC3E}">
        <p14:creationId xmlns:p14="http://schemas.microsoft.com/office/powerpoint/2010/main" val="335238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66FF3C-302E-466B-93E3-2873DA0C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Case #2: </a:t>
            </a:r>
            <a:r>
              <a:rPr lang="en-US" sz="4100" dirty="0" err="1"/>
              <a:t>Comanagement</a:t>
            </a:r>
            <a:r>
              <a:rPr lang="en-US" sz="4100" dirty="0"/>
              <a:t> by Rheumatologist &amp; PCP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3A55FE-239A-48B2-AD56-7158E1FE3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D28500-73DE-4230-8F18-D763E4E99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48-year-old Caucasian female diagnosed with RA 3 y ago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Lives far from rheumatologist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Current RA treatment</a:t>
            </a:r>
          </a:p>
          <a:p>
            <a:pPr lvl="1">
              <a:spcBef>
                <a:spcPts val="0"/>
              </a:spcBef>
            </a:pPr>
            <a:r>
              <a:rPr lang="en-US" sz="2200" dirty="0" err="1"/>
              <a:t>Sarilumab</a:t>
            </a:r>
            <a:r>
              <a:rPr lang="en-US" sz="2200" dirty="0"/>
              <a:t> 200 mg every 2 </a:t>
            </a:r>
            <a:r>
              <a:rPr lang="en-US" sz="2200" dirty="0" err="1"/>
              <a:t>wks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200" dirty="0"/>
              <a:t>MTX 15 mg/</a:t>
            </a:r>
            <a:r>
              <a:rPr lang="en-US" sz="2200" dirty="0" err="1"/>
              <a:t>wk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200" dirty="0"/>
              <a:t>Folic acid 1 mg/d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Clinical measures of disease activity have been stable for 1.5 y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sees rheumatologist once a year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PCP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Treats the patient for hypertension and hyperlipidemia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Provides routine assessments; sends results to rheumatologist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Provides needed vaccinations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Consults with rheumatologist for flares</a:t>
            </a:r>
          </a:p>
        </p:txBody>
      </p:sp>
    </p:spTree>
    <p:extLst>
      <p:ext uri="{BB962C8B-B14F-4D97-AF65-F5344CB8AC3E}">
        <p14:creationId xmlns:p14="http://schemas.microsoft.com/office/powerpoint/2010/main" val="174134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DCA999-0DBF-4507-A3BE-64D79411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DE40A-D299-4631-820F-3F92415C4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A7EBBA-7F38-416E-B3B9-D040273B3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Consultant:</a:t>
            </a:r>
          </a:p>
          <a:p>
            <a:pPr marL="457200" lvl="1" indent="0">
              <a:buNone/>
            </a:pPr>
            <a:r>
              <a:rPr lang="en-US" dirty="0"/>
              <a:t>AbbVie, ACEA, Akros, Amgen, BMS, </a:t>
            </a:r>
            <a:r>
              <a:rPr lang="en-US" dirty="0" err="1"/>
              <a:t>Celltrion</a:t>
            </a:r>
            <a:r>
              <a:rPr lang="en-US" dirty="0"/>
              <a:t>, Gilead, GSK, Jansen, Eli Lilly, EMD Merck-Serrano, Novartis, Pfizer, Sanofi Aventis, Taiho, UCB 	</a:t>
            </a:r>
          </a:p>
          <a:p>
            <a:pPr marL="0" indent="0">
              <a:buNone/>
            </a:pPr>
            <a:r>
              <a:rPr lang="en-US" dirty="0"/>
              <a:t>Clinical Trial Grants:</a:t>
            </a:r>
          </a:p>
          <a:p>
            <a:pPr marL="457200" lvl="1" indent="0">
              <a:buNone/>
            </a:pPr>
            <a:r>
              <a:rPr lang="en-US" dirty="0"/>
              <a:t>AbbVie, ACEA, Amgen, BMS, Genentech, Gilead, GSK, Eli Lilly, EMD Merck-Serrano, Novartis, Pfizer, Regeneron, Roche, Sanofi Aventis, UCB</a:t>
            </a:r>
          </a:p>
        </p:txBody>
      </p:sp>
    </p:spTree>
    <p:extLst>
      <p:ext uri="{BB962C8B-B14F-4D97-AF65-F5344CB8AC3E}">
        <p14:creationId xmlns:p14="http://schemas.microsoft.com/office/powerpoint/2010/main" val="192920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CB9D8B-AA1E-411E-96EA-55FBC3D6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8AAB2-D9D6-4F6B-9DF6-B85B70D53E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573405-96CF-40B0-A964-DDFEF8860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After participating in this activity, the learner will be able to: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Describe the clinical pharmacology, safety and efficacy of the latest approved treatments for rheumatoid arthritis (RA)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Incorporate </a:t>
            </a:r>
            <a:r>
              <a:rPr lang="en-US" dirty="0" err="1"/>
              <a:t>bDMARDs</a:t>
            </a:r>
            <a:r>
              <a:rPr lang="en-US" dirty="0"/>
              <a:t> and </a:t>
            </a:r>
            <a:r>
              <a:rPr lang="en-US" dirty="0" err="1"/>
              <a:t>tsDMARDs</a:t>
            </a:r>
            <a:r>
              <a:rPr lang="en-US" dirty="0"/>
              <a:t> into management of patients with moderate-to-severe RA based on their individual needs, best evidence, and treatment guidelines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Use a treat-to-target approach guided by validated tools for assessing disease activity and patient-reported outcomes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Select evidence-based therapy options including combination therapy when RA treatment goals are not achieved with initial DMARD therapy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Identify extra-articular manifestations in a patient with RA through collaboration with the primary care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27D6-FC4F-4708-99AE-955C7467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78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2746-894D-48C0-8C3C-40B57AF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Rheumatoid Arthritis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41422-243D-44CF-B384-D4852D0D7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England BR, et al. </a:t>
            </a:r>
            <a:r>
              <a:rPr lang="en-US" b="0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BMJ.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2018;361:k1036. </a:t>
            </a:r>
            <a:endParaRPr lang="en-US" b="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Myasoedova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E, et al. </a:t>
            </a:r>
            <a:r>
              <a:rPr lang="en-US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Arthritis Rheum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2010;62(6):1576-1582.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Hunter TM, et al. </a:t>
            </a:r>
            <a:r>
              <a:rPr lang="en-US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Rheumatol</a:t>
            </a:r>
            <a:r>
              <a:rPr lang="en-US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2017;37(9):1551-1557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Rasch EK,  et al. </a:t>
            </a:r>
            <a:r>
              <a:rPr lang="en-US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Arthritis Rheum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2003;48(4):917-926.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E120D-DB05-469C-A9E3-99B5575B9F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Rheumatoid arthritis (RA) is a common, systemic autoimmune disease</a:t>
            </a:r>
            <a:r>
              <a:rPr lang="en-US" sz="3200" baseline="30000" dirty="0"/>
              <a:t>1</a:t>
            </a:r>
            <a:endParaRPr lang="en-US" sz="3200" dirty="0"/>
          </a:p>
          <a:p>
            <a:pPr lvl="1"/>
            <a:r>
              <a:rPr lang="en-US" sz="2800" dirty="0"/>
              <a:t>Causes inflammation of large and small joints</a:t>
            </a:r>
          </a:p>
          <a:p>
            <a:pPr lvl="1"/>
            <a:r>
              <a:rPr lang="en-US" sz="2800" dirty="0"/>
              <a:t>Associated with myriad extra-articular manifestations</a:t>
            </a:r>
          </a:p>
          <a:p>
            <a:pPr lvl="2"/>
            <a:r>
              <a:rPr lang="en-US" sz="2800" dirty="0"/>
              <a:t>Affecting </a:t>
            </a:r>
            <a:r>
              <a:rPr lang="en-US" sz="2800" dirty="0">
                <a:cs typeface="Calibri" panose="020F0502020204030204" pitchFamily="34" charset="0"/>
              </a:rPr>
              <a:t>≥1 organs</a:t>
            </a:r>
          </a:p>
          <a:p>
            <a:pPr lvl="2"/>
            <a:r>
              <a:rPr lang="en-US" sz="2800" dirty="0">
                <a:cs typeface="Calibri" panose="020F0502020204030204" pitchFamily="34" charset="0"/>
              </a:rPr>
              <a:t>Causing symptoms such as fatigue, depression, unexplained weight loss</a:t>
            </a:r>
            <a:endParaRPr lang="en-US" sz="2800" dirty="0"/>
          </a:p>
          <a:p>
            <a:r>
              <a:rPr lang="en-US" sz="3200" dirty="0"/>
              <a:t>More common in females</a:t>
            </a:r>
            <a:r>
              <a:rPr lang="en-US" sz="3200" baseline="30000" dirty="0"/>
              <a:t>2,3</a:t>
            </a:r>
            <a:r>
              <a:rPr lang="en-US" sz="3200" dirty="0"/>
              <a:t>, adults age </a:t>
            </a:r>
            <a:r>
              <a:rPr lang="en-US" sz="3200" dirty="0">
                <a:cs typeface="Calibri" panose="020F0502020204030204" pitchFamily="34" charset="0"/>
              </a:rPr>
              <a:t>≥65 years</a:t>
            </a:r>
            <a:r>
              <a:rPr lang="en-US" sz="3200" baseline="30000" dirty="0">
                <a:cs typeface="Calibri" panose="020F0502020204030204" pitchFamily="34" charset="0"/>
              </a:rPr>
              <a:t>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5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27D6-FC4F-4708-99AE-955C7467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Pharmacologic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3E682-69AF-49BD-BA55-63BDA2F2D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6B3F-1294-410D-AC04-8E4A22F0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Treatment of 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D6054-9F44-4246-A691-EDA4A10CF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30F1D8-3334-4FC7-9B28-0DD7A5C3A7F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3295808"/>
              </p:ext>
            </p:extLst>
          </p:nvPr>
        </p:nvGraphicFramePr>
        <p:xfrm>
          <a:off x="609600" y="689236"/>
          <a:ext cx="10972800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D7B60A-F38E-4A2B-9E4A-CFAEA9E3FD22}"/>
              </a:ext>
            </a:extLst>
          </p:cNvPr>
          <p:cNvSpPr txBox="1"/>
          <p:nvPr/>
        </p:nvSpPr>
        <p:spPr>
          <a:xfrm>
            <a:off x="381000" y="4965414"/>
            <a:ext cx="10417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bDMARD, biologic DMARD; csDMARD, conventional synthetic DMARD; DMARD, disease-modifying anti-rheumatic drug; NSAIDs, nonsteroidal anti-inflammatory drugs; tsDMARD, targeted synthetic DMARD</a:t>
            </a:r>
          </a:p>
          <a:p>
            <a:r>
              <a:rPr lang="en-US" sz="1400" dirty="0"/>
              <a:t>Medications that produce pain relief/reduction are shown in orange</a:t>
            </a:r>
          </a:p>
          <a:p>
            <a:r>
              <a:rPr lang="en-US" sz="1400" dirty="0"/>
              <a:t>DMARDs are shown in green</a:t>
            </a:r>
          </a:p>
        </p:txBody>
      </p:sp>
    </p:spTree>
    <p:extLst>
      <p:ext uri="{BB962C8B-B14F-4D97-AF65-F5344CB8AC3E}">
        <p14:creationId xmlns:p14="http://schemas.microsoft.com/office/powerpoint/2010/main" val="3770222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F7C8-0377-48F9-83E9-C9B37780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Synthetic DMARDs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2F077-E8BB-4B1E-A2BD-B12E5EE32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ACR Subcommittee on Rheumatoid Arthritis Guidelines. </a:t>
            </a:r>
            <a:r>
              <a:rPr lang="en-US" i="1" dirty="0"/>
              <a:t>Arthritis Rheum</a:t>
            </a:r>
            <a:r>
              <a:rPr lang="en-US" dirty="0"/>
              <a:t>. 2002;46(2):328-346.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01A0CB-35FD-4841-AA61-F65D5084B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352550"/>
            <a:ext cx="11306175" cy="4257675"/>
          </a:xfrm>
        </p:spPr>
        <p:txBody>
          <a:bodyPr/>
          <a:lstStyle/>
          <a:p>
            <a:r>
              <a:rPr lang="en-US" dirty="0"/>
              <a:t>Methotrexate, leflunomide, sulfasalazine</a:t>
            </a:r>
          </a:p>
          <a:p>
            <a:pPr>
              <a:spcBef>
                <a:spcPts val="1800"/>
              </a:spcBef>
            </a:pPr>
            <a:r>
              <a:rPr lang="en-US" dirty="0"/>
              <a:t>Produce efficacy response in many</a:t>
            </a:r>
          </a:p>
          <a:p>
            <a:pPr lvl="1"/>
            <a:r>
              <a:rPr lang="en-US" dirty="0"/>
              <a:t>ACR20, ACR50, ACR70</a:t>
            </a:r>
          </a:p>
          <a:p>
            <a:pPr lvl="1"/>
            <a:r>
              <a:rPr lang="en-US" dirty="0"/>
              <a:t>Clinical Disease Activity Index</a:t>
            </a:r>
          </a:p>
          <a:p>
            <a:pPr lvl="1"/>
            <a:r>
              <a:rPr lang="en-US" dirty="0"/>
              <a:t>Health Assessment Questionnaire- patient function</a:t>
            </a:r>
          </a:p>
          <a:p>
            <a:pPr>
              <a:spcBef>
                <a:spcPts val="1800"/>
              </a:spcBef>
            </a:pPr>
            <a:r>
              <a:rPr lang="en-US" dirty="0"/>
              <a:t>Many experience slowed disease progression (X-ray)</a:t>
            </a:r>
          </a:p>
          <a:p>
            <a:pPr>
              <a:spcBef>
                <a:spcPts val="1800"/>
              </a:spcBef>
            </a:pPr>
            <a:r>
              <a:rPr lang="en-US" dirty="0"/>
              <a:t>Relatively slow onset of efficacy (&gt;1-2 </a:t>
            </a:r>
            <a:r>
              <a:rPr lang="en-US" dirty="0" err="1"/>
              <a:t>mos</a:t>
            </a:r>
            <a:r>
              <a:rPr lang="en-US" dirty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Adverse events are common and require close monitoring</a:t>
            </a:r>
          </a:p>
        </p:txBody>
      </p:sp>
    </p:spTree>
    <p:extLst>
      <p:ext uri="{BB962C8B-B14F-4D97-AF65-F5344CB8AC3E}">
        <p14:creationId xmlns:p14="http://schemas.microsoft.com/office/powerpoint/2010/main" val="322191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1456</Words>
  <Application>Microsoft Office PowerPoint</Application>
  <PresentationFormat>Widescreen</PresentationFormat>
  <Paragraphs>213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Disclosures</vt:lpstr>
      <vt:lpstr>Learning Objectives</vt:lpstr>
      <vt:lpstr>Epidemiology</vt:lpstr>
      <vt:lpstr>Overview of Rheumatoid Arthritis</vt:lpstr>
      <vt:lpstr>Pharmacologic Options</vt:lpstr>
      <vt:lpstr>Evolution of Treatment of RA</vt:lpstr>
      <vt:lpstr>Conventional Synthetic DMARDs</vt:lpstr>
      <vt:lpstr>Therapeutic Targets in RA</vt:lpstr>
      <vt:lpstr>Cytokine Signaling via JAK Isoforms and Their Inhibitors</vt:lpstr>
      <vt:lpstr>Biologic DMARDs</vt:lpstr>
      <vt:lpstr>Targeted Synthetic DMARDs: JAK Inhibitors</vt:lpstr>
      <vt:lpstr>Management Principles</vt:lpstr>
      <vt:lpstr>Measures Recommended by ACR to Assess Response in RA </vt:lpstr>
      <vt:lpstr>Measures in Clinical Practice: Key Takeaways</vt:lpstr>
      <vt:lpstr>Treatment Considerations</vt:lpstr>
      <vt:lpstr>Treat-to-Target</vt:lpstr>
      <vt:lpstr>Overarching Principles</vt:lpstr>
      <vt:lpstr>ACR 2015 Recommendations: Key Concepts</vt:lpstr>
      <vt:lpstr>EULAR 2019 Recommendations: Key Concepts</vt:lpstr>
      <vt:lpstr>Modifying Therapy</vt:lpstr>
      <vt:lpstr>RA BIODAM</vt:lpstr>
      <vt:lpstr>SELECT-COMPARE: Treat-to-Target</vt:lpstr>
      <vt:lpstr>Treatment Options if Goal Is Not Achieved With csDMARD</vt:lpstr>
      <vt:lpstr>Case Scenarios</vt:lpstr>
      <vt:lpstr>Case #1: Incomplete Response to Methotrexate</vt:lpstr>
      <vt:lpstr>Case #2: Comanagement by Rheumatologist &amp; PCP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Recent Rheumatoid Arthritis Guidelines to Achieve Disease Remission and Reduce Patient Burden</dc:title>
  <dc:creator>Roy Fleischmann</dc:creator>
  <cp:lastModifiedBy>Suellen Evavold</cp:lastModifiedBy>
  <cp:revision>223</cp:revision>
  <dcterms:created xsi:type="dcterms:W3CDTF">2020-08-03T23:06:22Z</dcterms:created>
  <dcterms:modified xsi:type="dcterms:W3CDTF">2020-09-17T20:30:22Z</dcterms:modified>
</cp:coreProperties>
</file>