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62" r:id="rId4"/>
    <p:sldId id="259" r:id="rId5"/>
    <p:sldId id="265" r:id="rId6"/>
    <p:sldId id="324" r:id="rId7"/>
    <p:sldId id="325" r:id="rId8"/>
    <p:sldId id="327" r:id="rId9"/>
    <p:sldId id="273" r:id="rId10"/>
    <p:sldId id="274" r:id="rId11"/>
    <p:sldId id="275" r:id="rId12"/>
    <p:sldId id="276" r:id="rId13"/>
    <p:sldId id="346" r:id="rId14"/>
    <p:sldId id="329" r:id="rId15"/>
    <p:sldId id="330" r:id="rId16"/>
    <p:sldId id="332" r:id="rId17"/>
    <p:sldId id="374" r:id="rId18"/>
    <p:sldId id="343" r:id="rId19"/>
    <p:sldId id="380" r:id="rId20"/>
    <p:sldId id="344" r:id="rId21"/>
    <p:sldId id="375" r:id="rId22"/>
    <p:sldId id="296" r:id="rId23"/>
    <p:sldId id="353" r:id="rId24"/>
    <p:sldId id="341" r:id="rId25"/>
    <p:sldId id="334" r:id="rId26"/>
    <p:sldId id="340" r:id="rId27"/>
    <p:sldId id="338" r:id="rId28"/>
    <p:sldId id="376" r:id="rId29"/>
    <p:sldId id="305" r:id="rId30"/>
    <p:sldId id="309" r:id="rId31"/>
    <p:sldId id="381" r:id="rId32"/>
    <p:sldId id="317" r:id="rId33"/>
    <p:sldId id="311" r:id="rId34"/>
    <p:sldId id="316" r:id="rId35"/>
    <p:sldId id="350" r:id="rId36"/>
    <p:sldId id="351" r:id="rId37"/>
    <p:sldId id="356" r:id="rId38"/>
    <p:sldId id="369" r:id="rId39"/>
    <p:sldId id="370" r:id="rId40"/>
    <p:sldId id="371" r:id="rId41"/>
    <p:sldId id="379" r:id="rId42"/>
    <p:sldId id="372" r:id="rId43"/>
    <p:sldId id="377" r:id="rId44"/>
    <p:sldId id="378" r:id="rId45"/>
    <p:sldId id="360" r:id="rId46"/>
    <p:sldId id="36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62384D-0356-4C11-BD8E-C50FD254996A}">
          <p14:sldIdLst>
            <p14:sldId id="257"/>
            <p14:sldId id="258"/>
          </p14:sldIdLst>
        </p14:section>
        <p14:section name="Introduction" id="{4D424A69-F972-405F-B7FD-A5440097B1F0}">
          <p14:sldIdLst>
            <p14:sldId id="262"/>
            <p14:sldId id="259"/>
          </p14:sldIdLst>
        </p14:section>
        <p14:section name="Systemic Treatment: Hedgehog Pathway" id="{F34480A0-6960-445F-B1FE-D27B9ADC4B80}">
          <p14:sldIdLst>
            <p14:sldId id="265"/>
            <p14:sldId id="324"/>
            <p14:sldId id="325"/>
          </p14:sldIdLst>
        </p14:section>
        <p14:section name="Systemic Treatment: Vismodegib" id="{28B25338-7988-4B70-9D5B-41900ECC16CC}">
          <p14:sldIdLst>
            <p14:sldId id="327"/>
            <p14:sldId id="273"/>
            <p14:sldId id="274"/>
            <p14:sldId id="275"/>
            <p14:sldId id="276"/>
            <p14:sldId id="346"/>
            <p14:sldId id="329"/>
            <p14:sldId id="330"/>
            <p14:sldId id="332"/>
            <p14:sldId id="374"/>
            <p14:sldId id="343"/>
            <p14:sldId id="380"/>
            <p14:sldId id="344"/>
          </p14:sldIdLst>
        </p14:section>
        <p14:section name="Systemic Treatment: Sonidegib" id="{2B7CA27E-556B-4F57-8F31-C5E4FC1C0738}">
          <p14:sldIdLst>
            <p14:sldId id="375"/>
            <p14:sldId id="296"/>
            <p14:sldId id="353"/>
            <p14:sldId id="341"/>
            <p14:sldId id="334"/>
            <p14:sldId id="340"/>
            <p14:sldId id="338"/>
          </p14:sldIdLst>
        </p14:section>
        <p14:section name="Optimizing Hedgehog Inhibitors" id="{B49EEF4C-C08B-49D6-891F-BA3B251CEEB3}">
          <p14:sldIdLst>
            <p14:sldId id="376"/>
            <p14:sldId id="305"/>
            <p14:sldId id="309"/>
          </p14:sldIdLst>
        </p14:section>
        <p14:section name="Emerging Agents" id="{345A28FA-3904-41A3-A508-62C17E4CF363}">
          <p14:sldIdLst>
            <p14:sldId id="381"/>
            <p14:sldId id="317"/>
            <p14:sldId id="311"/>
            <p14:sldId id="316"/>
            <p14:sldId id="350"/>
            <p14:sldId id="351"/>
            <p14:sldId id="356"/>
          </p14:sldIdLst>
        </p14:section>
        <p14:section name="Case Studies" id="{7788E020-EE3B-4A8C-A098-F7CC5065EDD4}">
          <p14:sldIdLst>
            <p14:sldId id="369"/>
            <p14:sldId id="370"/>
            <p14:sldId id="371"/>
            <p14:sldId id="379"/>
            <p14:sldId id="372"/>
            <p14:sldId id="377"/>
            <p14:sldId id="378"/>
            <p14:sldId id="360"/>
          </p14:sldIdLst>
        </p14:section>
        <p14:section name="Summary" id="{51EE5B93-7B61-4EE1-86DD-709709B77FBF}">
          <p14:sldIdLst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26" clrIdx="0">
    <p:extLst>
      <p:ext uri="{19B8F6BF-5375-455C-9EA6-DF929625EA0E}">
        <p15:presenceInfo xmlns:p15="http://schemas.microsoft.com/office/powerpoint/2012/main" userId="4946b59411aec69d" providerId="Windows Live"/>
      </p:ext>
    </p:extLst>
  </p:cmAuthor>
  <p:cmAuthor id="2" name="Sekulic, Aleksandar, M.D., Ph.D." initials="SAMP" lastIdx="15" clrIdx="1">
    <p:extLst>
      <p:ext uri="{19B8F6BF-5375-455C-9EA6-DF929625EA0E}">
        <p15:presenceInfo xmlns:p15="http://schemas.microsoft.com/office/powerpoint/2012/main" userId="S::sekulic.aleksandar@mayo.edu::cee81f38-424a-4abe-86ec-099fe8194bf4" providerId="AD"/>
      </p:ext>
    </p:extLst>
  </p:cmAuthor>
  <p:cmAuthor id="3" name="Judy Nicolopulos" initials="JN" lastIdx="4" clrIdx="2">
    <p:extLst>
      <p:ext uri="{19B8F6BF-5375-455C-9EA6-DF929625EA0E}">
        <p15:presenceInfo xmlns:p15="http://schemas.microsoft.com/office/powerpoint/2012/main" userId="S-1-5-21-1185727721-164550724-1131034844-1122" providerId="AD"/>
      </p:ext>
    </p:extLst>
  </p:cmAuthor>
  <p:cmAuthor id="4" name="Jane Joukovsky" initials="JJ" lastIdx="13" clrIdx="3">
    <p:extLst>
      <p:ext uri="{19B8F6BF-5375-455C-9EA6-DF929625EA0E}">
        <p15:presenceInfo xmlns:p15="http://schemas.microsoft.com/office/powerpoint/2012/main" userId="Jane Joukovsky" providerId="None"/>
      </p:ext>
    </p:extLst>
  </p:cmAuthor>
  <p:cmAuthor id="5" name="Suellen Evavold" initials="SE" lastIdx="1" clrIdx="4">
    <p:extLst>
      <p:ext uri="{19B8F6BF-5375-455C-9EA6-DF929625EA0E}">
        <p15:presenceInfo xmlns:p15="http://schemas.microsoft.com/office/powerpoint/2012/main" userId="S::sevavold@annenberg.net::ade0d8fa-2ac2-42eb-8f97-b581e19f5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F1"/>
    <a:srgbClr val="CFD5EA"/>
    <a:srgbClr val="34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95909" autoAdjust="0"/>
  </p:normalViewPr>
  <p:slideViewPr>
    <p:cSldViewPr snapToGrid="0" snapToObjects="1">
      <p:cViewPr varScale="1">
        <p:scale>
          <a:sx n="62" d="100"/>
          <a:sy n="62" d="100"/>
        </p:scale>
        <p:origin x="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713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Mean Reduction in Basal Cell Carcinomas</a:t>
            </a:r>
            <a:r>
              <a:rPr lang="en-US" baseline="0" dirty="0"/>
              <a:t> (%) at Week 73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Week 73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-0.627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6-43C6-BA9E-A6BFFDB035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Week 73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-0.54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6-43C6-BA9E-A6BFFDB035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026088"/>
        <c:axId val="391024776"/>
      </c:barChart>
      <c:catAx>
        <c:axId val="39102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24776"/>
        <c:crosses val="autoZero"/>
        <c:auto val="1"/>
        <c:lblAlgn val="ctr"/>
        <c:lblOffset val="100"/>
        <c:noMultiLvlLbl val="0"/>
      </c:catAx>
      <c:valAx>
        <c:axId val="391024776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2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Efficacy of Sonidegib 200 mg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Aggressive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Objective response rate</c:v>
                </c:pt>
                <c:pt idx="1">
                  <c:v>Complete response</c:v>
                </c:pt>
                <c:pt idx="2">
                  <c:v>Partial response</c:v>
                </c:pt>
                <c:pt idx="3">
                  <c:v>Stable disease</c:v>
                </c:pt>
                <c:pt idx="4">
                  <c:v>Progressive disease</c:v>
                </c:pt>
                <c:pt idx="5">
                  <c:v>2-y overall survival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0.59499999999999997</c:v>
                </c:pt>
                <c:pt idx="1">
                  <c:v>5.3999999999999999E-2</c:v>
                </c:pt>
                <c:pt idx="2">
                  <c:v>0.54100000000000004</c:v>
                </c:pt>
                <c:pt idx="3">
                  <c:v>0.32400000000000001</c:v>
                </c:pt>
                <c:pt idx="4">
                  <c:v>2.7E-2</c:v>
                </c:pt>
                <c:pt idx="5">
                  <c:v>0.91800000000000004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B-405A-A7D0-FF93DD3066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Non-aggressive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Objective response rate</c:v>
                </c:pt>
                <c:pt idx="1">
                  <c:v>Complete response</c:v>
                </c:pt>
                <c:pt idx="2">
                  <c:v>Partial response</c:v>
                </c:pt>
                <c:pt idx="3">
                  <c:v>Stable disease</c:v>
                </c:pt>
                <c:pt idx="4">
                  <c:v>Progressive disease</c:v>
                </c:pt>
                <c:pt idx="5">
                  <c:v>2-y overall survival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0.51700000000000002</c:v>
                </c:pt>
                <c:pt idx="1">
                  <c:v>3.4000000000000002E-2</c:v>
                </c:pt>
                <c:pt idx="2">
                  <c:v>0.48299999999999998</c:v>
                </c:pt>
                <c:pt idx="3">
                  <c:v>0.379</c:v>
                </c:pt>
                <c:pt idx="4">
                  <c:v>0</c:v>
                </c:pt>
                <c:pt idx="5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B-405A-A7D0-FF93DD3066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3844000"/>
        <c:axId val="563846296"/>
      </c:barChart>
      <c:catAx>
        <c:axId val="56384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46296"/>
        <c:crosses val="autoZero"/>
        <c:auto val="1"/>
        <c:lblAlgn val="ctr"/>
        <c:lblOffset val="100"/>
        <c:noMultiLvlLbl val="0"/>
      </c:catAx>
      <c:valAx>
        <c:axId val="56384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844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23973905435732"/>
          <c:y val="0"/>
          <c:w val="0.77548794172467572"/>
          <c:h val="0.847834390249619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1-2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</c:v>
                </c:pt>
                <c:pt idx="1">
                  <c:v>800</c:v>
                </c:pt>
                <c:pt idx="2">
                  <c:v>200</c:v>
                </c:pt>
                <c:pt idx="3">
                  <c:v>800</c:v>
                </c:pt>
                <c:pt idx="4">
                  <c:v>200</c:v>
                </c:pt>
                <c:pt idx="5">
                  <c:v>800</c:v>
                </c:pt>
                <c:pt idx="6">
                  <c:v>200</c:v>
                </c:pt>
                <c:pt idx="7">
                  <c:v>800</c:v>
                </c:pt>
                <c:pt idx="8">
                  <c:v>200</c:v>
                </c:pt>
                <c:pt idx="9">
                  <c:v>800</c:v>
                </c:pt>
                <c:pt idx="10">
                  <c:v>200</c:v>
                </c:pt>
                <c:pt idx="11">
                  <c:v>800</c:v>
                </c:pt>
                <c:pt idx="12">
                  <c:v>200</c:v>
                </c:pt>
                <c:pt idx="13">
                  <c:v>800</c:v>
                </c:pt>
                <c:pt idx="14">
                  <c:v>200</c:v>
                </c:pt>
                <c:pt idx="15">
                  <c:v>800</c:v>
                </c:pt>
                <c:pt idx="16">
                  <c:v>200</c:v>
                </c:pt>
                <c:pt idx="17">
                  <c:v>800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21.5</c:v>
                </c:pt>
                <c:pt idx="1">
                  <c:v>31.3</c:v>
                </c:pt>
                <c:pt idx="2">
                  <c:v>31.6</c:v>
                </c:pt>
                <c:pt idx="3">
                  <c:v>34.700000000000003</c:v>
                </c:pt>
                <c:pt idx="4">
                  <c:v>25.3</c:v>
                </c:pt>
                <c:pt idx="5">
                  <c:v>36.700000000000003</c:v>
                </c:pt>
                <c:pt idx="6">
                  <c:v>24.1</c:v>
                </c:pt>
                <c:pt idx="7">
                  <c:v>24</c:v>
                </c:pt>
                <c:pt idx="8">
                  <c:v>30.4</c:v>
                </c:pt>
                <c:pt idx="9">
                  <c:v>24</c:v>
                </c:pt>
                <c:pt idx="10">
                  <c:v>38</c:v>
                </c:pt>
                <c:pt idx="11">
                  <c:v>44.7</c:v>
                </c:pt>
                <c:pt idx="12">
                  <c:v>44.3</c:v>
                </c:pt>
                <c:pt idx="13">
                  <c:v>60</c:v>
                </c:pt>
                <c:pt idx="14">
                  <c:v>49.4</c:v>
                </c:pt>
                <c:pt idx="15">
                  <c:v>58</c:v>
                </c:pt>
                <c:pt idx="16">
                  <c:v>51.9</c:v>
                </c:pt>
                <c:pt idx="1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0-4E4B-8979-AC8A1D730E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3-4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</c:v>
                </c:pt>
                <c:pt idx="1">
                  <c:v>800</c:v>
                </c:pt>
                <c:pt idx="2">
                  <c:v>200</c:v>
                </c:pt>
                <c:pt idx="3">
                  <c:v>800</c:v>
                </c:pt>
                <c:pt idx="4">
                  <c:v>200</c:v>
                </c:pt>
                <c:pt idx="5">
                  <c:v>800</c:v>
                </c:pt>
                <c:pt idx="6">
                  <c:v>200</c:v>
                </c:pt>
                <c:pt idx="7">
                  <c:v>800</c:v>
                </c:pt>
                <c:pt idx="8">
                  <c:v>200</c:v>
                </c:pt>
                <c:pt idx="9">
                  <c:v>800</c:v>
                </c:pt>
                <c:pt idx="10">
                  <c:v>200</c:v>
                </c:pt>
                <c:pt idx="11">
                  <c:v>800</c:v>
                </c:pt>
                <c:pt idx="12">
                  <c:v>200</c:v>
                </c:pt>
                <c:pt idx="13">
                  <c:v>800</c:v>
                </c:pt>
                <c:pt idx="14">
                  <c:v>200</c:v>
                </c:pt>
                <c:pt idx="15">
                  <c:v>800</c:v>
                </c:pt>
                <c:pt idx="16">
                  <c:v>200</c:v>
                </c:pt>
                <c:pt idx="17">
                  <c:v>800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1.3</c:v>
                </c:pt>
                <c:pt idx="1">
                  <c:v>4</c:v>
                </c:pt>
                <c:pt idx="2">
                  <c:v>1.3</c:v>
                </c:pt>
                <c:pt idx="3">
                  <c:v>2</c:v>
                </c:pt>
                <c:pt idx="4">
                  <c:v>5.0999999999999996</c:v>
                </c:pt>
                <c:pt idx="5">
                  <c:v>6.7</c:v>
                </c:pt>
                <c:pt idx="6">
                  <c:v>6.3</c:v>
                </c:pt>
                <c:pt idx="7">
                  <c:v>13.3</c:v>
                </c:pt>
                <c:pt idx="8">
                  <c:v>1.3</c:v>
                </c:pt>
                <c:pt idx="9">
                  <c:v>0</c:v>
                </c:pt>
                <c:pt idx="10">
                  <c:v>1.3</c:v>
                </c:pt>
                <c:pt idx="11">
                  <c:v>2.7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2.5</c:v>
                </c:pt>
                <c:pt idx="1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90-4E4B-8979-AC8A1D730E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422825712"/>
        <c:axId val="422827024"/>
      </c:barChart>
      <c:catAx>
        <c:axId val="422825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827024"/>
        <c:crosses val="autoZero"/>
        <c:auto val="1"/>
        <c:lblAlgn val="ctr"/>
        <c:lblOffset val="100"/>
        <c:noMultiLvlLbl val="0"/>
      </c:catAx>
      <c:valAx>
        <c:axId val="42282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Patients</a:t>
                </a:r>
              </a:p>
            </c:rich>
          </c:tx>
          <c:layout>
            <c:manualLayout>
              <c:xMode val="edge"/>
              <c:yMode val="edge"/>
              <c:x val="0.52168540073795122"/>
              <c:y val="0.90827005394662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82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876183955266478"/>
          <c:y val="0.63089697927396138"/>
          <c:w val="0.11382897789950169"/>
          <c:h val="0.12393705108635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Adverse Events Reported with </a:t>
            </a:r>
            <a:r>
              <a:rPr lang="en-US" u="sng" dirty="0"/>
              <a:t>Sonidegib 200 mg </a:t>
            </a:r>
            <a:r>
              <a:rPr lang="en-US" dirty="0"/>
              <a:t>Across All BOLT Analyses (N=79)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42 mos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All AEs</c:v>
                </c:pt>
                <c:pt idx="1">
                  <c:v>Grade 3/4 AEs</c:v>
                </c:pt>
                <c:pt idx="2">
                  <c:v>Treatment-related AEs</c:v>
                </c:pt>
                <c:pt idx="3">
                  <c:v>Grade 3/4 treatment-related AEs</c:v>
                </c:pt>
                <c:pt idx="4">
                  <c:v>Serious AEs</c:v>
                </c:pt>
                <c:pt idx="5">
                  <c:v>Treatment-related serious AEs</c:v>
                </c:pt>
                <c:pt idx="6">
                  <c:v>AEs leading to discontinuation</c:v>
                </c:pt>
                <c:pt idx="7">
                  <c:v>AEs requiring dose interruption/reduction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0.98</c:v>
                </c:pt>
                <c:pt idx="1">
                  <c:v>0.43</c:v>
                </c:pt>
                <c:pt idx="2">
                  <c:v>0.89</c:v>
                </c:pt>
                <c:pt idx="3">
                  <c:v>0.32</c:v>
                </c:pt>
                <c:pt idx="4">
                  <c:v>0.2</c:v>
                </c:pt>
                <c:pt idx="5">
                  <c:v>0.05</c:v>
                </c:pt>
                <c:pt idx="6">
                  <c:v>0.3</c:v>
                </c:pt>
                <c:pt idx="7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8C3-BF2F-0AD4D34402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mos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All AEs</c:v>
                </c:pt>
                <c:pt idx="1">
                  <c:v>Grade 3/4 AEs</c:v>
                </c:pt>
                <c:pt idx="2">
                  <c:v>Treatment-related AEs</c:v>
                </c:pt>
                <c:pt idx="3">
                  <c:v>Grade 3/4 treatment-related AEs</c:v>
                </c:pt>
                <c:pt idx="4">
                  <c:v>Serious AEs</c:v>
                </c:pt>
                <c:pt idx="5">
                  <c:v>Treatment-related serious AEs</c:v>
                </c:pt>
                <c:pt idx="6">
                  <c:v>AEs leading to discontinuation</c:v>
                </c:pt>
                <c:pt idx="7">
                  <c:v>AEs requiring dose interruption/reduction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0.98</c:v>
                </c:pt>
                <c:pt idx="1">
                  <c:v>0.43</c:v>
                </c:pt>
                <c:pt idx="2">
                  <c:v>0.89</c:v>
                </c:pt>
                <c:pt idx="3">
                  <c:v>0.3</c:v>
                </c:pt>
                <c:pt idx="4">
                  <c:v>0.2</c:v>
                </c:pt>
                <c:pt idx="5">
                  <c:v>0.04</c:v>
                </c:pt>
                <c:pt idx="6">
                  <c:v>0.3</c:v>
                </c:pt>
                <c:pt idx="7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2-48C3-BF2F-0AD4D34402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 mos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All AEs</c:v>
                </c:pt>
                <c:pt idx="1">
                  <c:v>Grade 3/4 AEs</c:v>
                </c:pt>
                <c:pt idx="2">
                  <c:v>Treatment-related AEs</c:v>
                </c:pt>
                <c:pt idx="3">
                  <c:v>Grade 3/4 treatment-related AEs</c:v>
                </c:pt>
                <c:pt idx="4">
                  <c:v>Serious AEs</c:v>
                </c:pt>
                <c:pt idx="5">
                  <c:v>Treatment-related serious AEs</c:v>
                </c:pt>
                <c:pt idx="6">
                  <c:v>AEs leading to discontinuation</c:v>
                </c:pt>
                <c:pt idx="7">
                  <c:v>AEs requiring dose interruption/reduction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0.98</c:v>
                </c:pt>
                <c:pt idx="1">
                  <c:v>0.39</c:v>
                </c:pt>
                <c:pt idx="2">
                  <c:v>0.89</c:v>
                </c:pt>
                <c:pt idx="3">
                  <c:v>0.28999999999999998</c:v>
                </c:pt>
                <c:pt idx="4">
                  <c:v>0.18</c:v>
                </c:pt>
                <c:pt idx="5">
                  <c:v>0.03</c:v>
                </c:pt>
                <c:pt idx="6">
                  <c:v>0.3</c:v>
                </c:pt>
                <c:pt idx="7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92-48C3-BF2F-0AD4D34402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12 mos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All AEs</c:v>
                </c:pt>
                <c:pt idx="1">
                  <c:v>Grade 3/4 AEs</c:v>
                </c:pt>
                <c:pt idx="2">
                  <c:v>Treatment-related AEs</c:v>
                </c:pt>
                <c:pt idx="3">
                  <c:v>Grade 3/4 treatment-related AEs</c:v>
                </c:pt>
                <c:pt idx="4">
                  <c:v>Serious AEs</c:v>
                </c:pt>
                <c:pt idx="5">
                  <c:v>Treatment-related serious AEs</c:v>
                </c:pt>
                <c:pt idx="6">
                  <c:v>AEs leading to discontinuation</c:v>
                </c:pt>
                <c:pt idx="7">
                  <c:v>AEs requiring dose interruption/reduction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0.98</c:v>
                </c:pt>
                <c:pt idx="1">
                  <c:v>0.38</c:v>
                </c:pt>
                <c:pt idx="2">
                  <c:v>0.89</c:v>
                </c:pt>
                <c:pt idx="3">
                  <c:v>0.28000000000000003</c:v>
                </c:pt>
                <c:pt idx="4">
                  <c:v>0.17</c:v>
                </c:pt>
                <c:pt idx="5">
                  <c:v>0.03</c:v>
                </c:pt>
                <c:pt idx="6">
                  <c:v>0.28000000000000003</c:v>
                </c:pt>
                <c:pt idx="7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92-48C3-BF2F-0AD4D34402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 mos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All AEs</c:v>
                </c:pt>
                <c:pt idx="1">
                  <c:v>Grade 3/4 AEs</c:v>
                </c:pt>
                <c:pt idx="2">
                  <c:v>Treatment-related AEs</c:v>
                </c:pt>
                <c:pt idx="3">
                  <c:v>Grade 3/4 treatment-related AEs</c:v>
                </c:pt>
                <c:pt idx="4">
                  <c:v>Serious AEs</c:v>
                </c:pt>
                <c:pt idx="5">
                  <c:v>Treatment-related serious AEs</c:v>
                </c:pt>
                <c:pt idx="6">
                  <c:v>AEs leading to discontinuation</c:v>
                </c:pt>
                <c:pt idx="7">
                  <c:v>AEs requiring dose interruption/reduction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0.95</c:v>
                </c:pt>
                <c:pt idx="1">
                  <c:v>0.3</c:v>
                </c:pt>
                <c:pt idx="2">
                  <c:v>0.86</c:v>
                </c:pt>
                <c:pt idx="3">
                  <c:v>0.23</c:v>
                </c:pt>
                <c:pt idx="4">
                  <c:v>0.14000000000000001</c:v>
                </c:pt>
                <c:pt idx="5">
                  <c:v>0.04</c:v>
                </c:pt>
                <c:pt idx="6">
                  <c:v>0.22</c:v>
                </c:pt>
                <c:pt idx="7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92-48C3-BF2F-0AD4D3440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6765304"/>
        <c:axId val="406766288"/>
      </c:barChart>
      <c:catAx>
        <c:axId val="406765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66288"/>
        <c:crosses val="autoZero"/>
        <c:auto val="1"/>
        <c:lblAlgn val="ctr"/>
        <c:lblOffset val="100"/>
        <c:noMultiLvlLbl val="0"/>
      </c:catAx>
      <c:valAx>
        <c:axId val="4067662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6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DBAAE-76EA-410D-B80E-92DD434007A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490F9-F687-4E25-9852-01F60DC1A15C}">
      <dgm:prSet phldrT="[Text]" custT="1"/>
      <dgm:spPr/>
      <dgm:t>
        <a:bodyPr/>
        <a:lstStyle/>
        <a:p>
          <a:r>
            <a:rPr lang="en-US" sz="2800" dirty="0"/>
            <a:t>Malignant Skin Cancers</a:t>
          </a:r>
        </a:p>
      </dgm:t>
    </dgm:pt>
    <dgm:pt modelId="{0CEA7023-B189-4251-8445-8E4D011EE5C7}" type="parTrans" cxnId="{26448564-41EB-4C26-864B-9FECF4B104AF}">
      <dgm:prSet/>
      <dgm:spPr/>
      <dgm:t>
        <a:bodyPr/>
        <a:lstStyle/>
        <a:p>
          <a:endParaRPr lang="en-US"/>
        </a:p>
      </dgm:t>
    </dgm:pt>
    <dgm:pt modelId="{2BB72335-B55C-4DB1-9FFF-6B6220ED39E3}" type="sibTrans" cxnId="{26448564-41EB-4C26-864B-9FECF4B104AF}">
      <dgm:prSet/>
      <dgm:spPr/>
      <dgm:t>
        <a:bodyPr/>
        <a:lstStyle/>
        <a:p>
          <a:endParaRPr lang="en-US"/>
        </a:p>
      </dgm:t>
    </dgm:pt>
    <dgm:pt modelId="{204746A6-99B5-4B78-AEF1-F71857E94A6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/>
            <a:t>Nonmelanoma</a:t>
          </a:r>
        </a:p>
      </dgm:t>
    </dgm:pt>
    <dgm:pt modelId="{4BF884A1-6087-40F6-A45F-1BACEA7B6918}" type="parTrans" cxnId="{8BF0A7F1-7457-41FA-9723-A78D12440E04}">
      <dgm:prSet/>
      <dgm:spPr/>
      <dgm:t>
        <a:bodyPr/>
        <a:lstStyle/>
        <a:p>
          <a:endParaRPr lang="en-US" dirty="0"/>
        </a:p>
      </dgm:t>
    </dgm:pt>
    <dgm:pt modelId="{4C050750-788E-44BB-BA6A-76AD28347615}" type="sibTrans" cxnId="{8BF0A7F1-7457-41FA-9723-A78D12440E04}">
      <dgm:prSet/>
      <dgm:spPr/>
      <dgm:t>
        <a:bodyPr/>
        <a:lstStyle/>
        <a:p>
          <a:endParaRPr lang="en-US"/>
        </a:p>
      </dgm:t>
    </dgm:pt>
    <dgm:pt modelId="{B6CDE0DA-FCED-4E1D-AAF9-653290C36F7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Basal cell</a:t>
          </a:r>
        </a:p>
      </dgm:t>
    </dgm:pt>
    <dgm:pt modelId="{72B01A41-298E-4CE7-B0FF-4322222DEA52}" type="parTrans" cxnId="{D3EE0436-61F4-4845-89E6-BBF35B2E4BEB}">
      <dgm:prSet/>
      <dgm:spPr/>
      <dgm:t>
        <a:bodyPr/>
        <a:lstStyle/>
        <a:p>
          <a:endParaRPr lang="en-US" dirty="0"/>
        </a:p>
      </dgm:t>
    </dgm:pt>
    <dgm:pt modelId="{EC5C49D6-0D8C-427F-B3A4-EC41E7AA6A5B}" type="sibTrans" cxnId="{D3EE0436-61F4-4845-89E6-BBF35B2E4BEB}">
      <dgm:prSet/>
      <dgm:spPr/>
      <dgm:t>
        <a:bodyPr/>
        <a:lstStyle/>
        <a:p>
          <a:endParaRPr lang="en-US"/>
        </a:p>
      </dgm:t>
    </dgm:pt>
    <dgm:pt modelId="{8E0381CA-E710-4110-96AC-927406D6738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Squamous Cell</a:t>
          </a:r>
        </a:p>
      </dgm:t>
    </dgm:pt>
    <dgm:pt modelId="{6C8DFAD2-90CE-467C-A189-3275A15AFB81}" type="parTrans" cxnId="{CB527864-7A1E-4E00-8F69-8401AF14B277}">
      <dgm:prSet/>
      <dgm:spPr/>
      <dgm:t>
        <a:bodyPr/>
        <a:lstStyle/>
        <a:p>
          <a:endParaRPr lang="en-US" dirty="0"/>
        </a:p>
      </dgm:t>
    </dgm:pt>
    <dgm:pt modelId="{480B7A83-2794-4476-BC24-33E3109E0765}" type="sibTrans" cxnId="{CB527864-7A1E-4E00-8F69-8401AF14B277}">
      <dgm:prSet/>
      <dgm:spPr/>
      <dgm:t>
        <a:bodyPr/>
        <a:lstStyle/>
        <a:p>
          <a:endParaRPr lang="en-US"/>
        </a:p>
      </dgm:t>
    </dgm:pt>
    <dgm:pt modelId="{434D9BFF-310D-4F2C-8530-80B73382EC2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Melanoma</a:t>
          </a:r>
        </a:p>
      </dgm:t>
    </dgm:pt>
    <dgm:pt modelId="{734BB205-35C9-4804-A61C-9EC792F21C72}" type="parTrans" cxnId="{396F077F-7727-48DC-922B-54B085867160}">
      <dgm:prSet/>
      <dgm:spPr/>
      <dgm:t>
        <a:bodyPr/>
        <a:lstStyle/>
        <a:p>
          <a:endParaRPr lang="en-US" dirty="0"/>
        </a:p>
      </dgm:t>
    </dgm:pt>
    <dgm:pt modelId="{0F465407-6BB5-4E73-A848-752069965E53}" type="sibTrans" cxnId="{396F077F-7727-48DC-922B-54B085867160}">
      <dgm:prSet/>
      <dgm:spPr/>
      <dgm:t>
        <a:bodyPr/>
        <a:lstStyle/>
        <a:p>
          <a:endParaRPr lang="en-US"/>
        </a:p>
      </dgm:t>
    </dgm:pt>
    <dgm:pt modelId="{5E98DF82-72C3-47CB-BB45-7EA52AF21C5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Other</a:t>
          </a:r>
        </a:p>
      </dgm:t>
    </dgm:pt>
    <dgm:pt modelId="{892BB994-5D40-4A2E-8605-3AD4F9DCC0C6}" type="parTrans" cxnId="{AD08D1C9-F086-4525-8843-560F479CC62E}">
      <dgm:prSet/>
      <dgm:spPr/>
      <dgm:t>
        <a:bodyPr/>
        <a:lstStyle/>
        <a:p>
          <a:endParaRPr lang="en-US" dirty="0"/>
        </a:p>
      </dgm:t>
    </dgm:pt>
    <dgm:pt modelId="{D1FECEB0-2CDC-448F-927C-3E56D5B845E0}" type="sibTrans" cxnId="{AD08D1C9-F086-4525-8843-560F479CC62E}">
      <dgm:prSet/>
      <dgm:spPr/>
      <dgm:t>
        <a:bodyPr/>
        <a:lstStyle/>
        <a:p>
          <a:endParaRPr lang="en-US"/>
        </a:p>
      </dgm:t>
    </dgm:pt>
    <dgm:pt modelId="{24A7CEF0-95BD-4DF6-BC91-3FDC6376C88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 lIns="91440"/>
        <a:lstStyle/>
        <a:p>
          <a:pPr algn="l"/>
          <a:r>
            <a:rPr lang="en-US" sz="1800" dirty="0">
              <a:solidFill>
                <a:schemeClr val="tx1"/>
              </a:solidFill>
            </a:rPr>
            <a:t>--Merkel cell</a:t>
          </a:r>
        </a:p>
        <a:p>
          <a:pPr algn="l"/>
          <a:r>
            <a:rPr lang="en-US" sz="1800" dirty="0">
              <a:solidFill>
                <a:schemeClr val="tx1"/>
              </a:solidFill>
            </a:rPr>
            <a:t>--Apocrine gland</a:t>
          </a:r>
        </a:p>
        <a:p>
          <a:pPr algn="l"/>
          <a:r>
            <a:rPr lang="en-US" sz="1800" dirty="0">
              <a:solidFill>
                <a:schemeClr val="tx1"/>
              </a:solidFill>
            </a:rPr>
            <a:t>--Cutaneous T-cell lymphoma</a:t>
          </a:r>
        </a:p>
        <a:p>
          <a:pPr algn="l"/>
          <a:r>
            <a:rPr lang="en-US" sz="1800" dirty="0">
              <a:solidFill>
                <a:schemeClr val="tx1"/>
              </a:solidFill>
            </a:rPr>
            <a:t>--Others</a:t>
          </a:r>
        </a:p>
      </dgm:t>
    </dgm:pt>
    <dgm:pt modelId="{32E0A99B-BCB3-45F5-9525-54B40F9E8A2C}" type="parTrans" cxnId="{45BE1FED-7C7B-439B-8F1B-A181487D2EDC}">
      <dgm:prSet/>
      <dgm:spPr/>
      <dgm:t>
        <a:bodyPr/>
        <a:lstStyle/>
        <a:p>
          <a:endParaRPr lang="en-US" dirty="0"/>
        </a:p>
      </dgm:t>
    </dgm:pt>
    <dgm:pt modelId="{008B7D6E-47CF-4BB7-9426-77AED1B7EF2B}" type="sibTrans" cxnId="{45BE1FED-7C7B-439B-8F1B-A181487D2EDC}">
      <dgm:prSet/>
      <dgm:spPr/>
      <dgm:t>
        <a:bodyPr/>
        <a:lstStyle/>
        <a:p>
          <a:endParaRPr lang="en-US"/>
        </a:p>
      </dgm:t>
    </dgm:pt>
    <dgm:pt modelId="{31D7EFE2-E7CE-47D5-86DE-A992E1A05CE3}" type="pres">
      <dgm:prSet presAssocID="{EDCDBAAE-76EA-410D-B80E-92DD434007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7A8331-EE1B-4E81-84CB-EE795502DFD0}" type="pres">
      <dgm:prSet presAssocID="{208490F9-F687-4E25-9852-01F60DC1A15C}" presName="root1" presStyleCnt="0"/>
      <dgm:spPr/>
    </dgm:pt>
    <dgm:pt modelId="{BA1BE99A-9BA9-4140-AB7E-8DC2EF361186}" type="pres">
      <dgm:prSet presAssocID="{208490F9-F687-4E25-9852-01F60DC1A15C}" presName="LevelOneTextNode" presStyleLbl="node0" presStyleIdx="0" presStyleCnt="1">
        <dgm:presLayoutVars>
          <dgm:chPref val="3"/>
        </dgm:presLayoutVars>
      </dgm:prSet>
      <dgm:spPr/>
    </dgm:pt>
    <dgm:pt modelId="{231BC1BD-9396-4A3E-AE2E-C260ECFD6FC0}" type="pres">
      <dgm:prSet presAssocID="{208490F9-F687-4E25-9852-01F60DC1A15C}" presName="level2hierChild" presStyleCnt="0"/>
      <dgm:spPr/>
    </dgm:pt>
    <dgm:pt modelId="{68198A73-55CC-4CD3-95DC-EED3B2F0D69B}" type="pres">
      <dgm:prSet presAssocID="{4BF884A1-6087-40F6-A45F-1BACEA7B6918}" presName="conn2-1" presStyleLbl="parChTrans1D2" presStyleIdx="0" presStyleCnt="2"/>
      <dgm:spPr/>
    </dgm:pt>
    <dgm:pt modelId="{40C0383E-13F3-4E70-A6F8-D372C8288018}" type="pres">
      <dgm:prSet presAssocID="{4BF884A1-6087-40F6-A45F-1BACEA7B6918}" presName="connTx" presStyleLbl="parChTrans1D2" presStyleIdx="0" presStyleCnt="2"/>
      <dgm:spPr/>
    </dgm:pt>
    <dgm:pt modelId="{24E13987-45AF-43E1-BFF0-8CD7930CF99A}" type="pres">
      <dgm:prSet presAssocID="{204746A6-99B5-4B78-AEF1-F71857E94A6D}" presName="root2" presStyleCnt="0"/>
      <dgm:spPr/>
    </dgm:pt>
    <dgm:pt modelId="{97FBB5EA-DB99-4C36-A671-31AE29904F60}" type="pres">
      <dgm:prSet presAssocID="{204746A6-99B5-4B78-AEF1-F71857E94A6D}" presName="LevelTwoTextNode" presStyleLbl="node2" presStyleIdx="0" presStyleCnt="2">
        <dgm:presLayoutVars>
          <dgm:chPref val="3"/>
        </dgm:presLayoutVars>
      </dgm:prSet>
      <dgm:spPr/>
    </dgm:pt>
    <dgm:pt modelId="{BBB084AD-7E7D-4888-A0F8-2414DA9C62CC}" type="pres">
      <dgm:prSet presAssocID="{204746A6-99B5-4B78-AEF1-F71857E94A6D}" presName="level3hierChild" presStyleCnt="0"/>
      <dgm:spPr/>
    </dgm:pt>
    <dgm:pt modelId="{948CA1A7-177D-4E50-ABC1-8D4EC1DF0027}" type="pres">
      <dgm:prSet presAssocID="{72B01A41-298E-4CE7-B0FF-4322222DEA52}" presName="conn2-1" presStyleLbl="parChTrans1D3" presStyleIdx="0" presStyleCnt="3"/>
      <dgm:spPr/>
    </dgm:pt>
    <dgm:pt modelId="{7DA4D4AE-7523-4885-B194-1F3688E9632F}" type="pres">
      <dgm:prSet presAssocID="{72B01A41-298E-4CE7-B0FF-4322222DEA52}" presName="connTx" presStyleLbl="parChTrans1D3" presStyleIdx="0" presStyleCnt="3"/>
      <dgm:spPr/>
    </dgm:pt>
    <dgm:pt modelId="{32DEC75C-3FD9-412F-80F4-F6B9D7DAF8A3}" type="pres">
      <dgm:prSet presAssocID="{B6CDE0DA-FCED-4E1D-AAF9-653290C36F70}" presName="root2" presStyleCnt="0"/>
      <dgm:spPr/>
    </dgm:pt>
    <dgm:pt modelId="{7CD2362C-39BF-434A-9282-1690B053964A}" type="pres">
      <dgm:prSet presAssocID="{B6CDE0DA-FCED-4E1D-AAF9-653290C36F70}" presName="LevelTwoTextNode" presStyleLbl="node3" presStyleIdx="0" presStyleCnt="3">
        <dgm:presLayoutVars>
          <dgm:chPref val="3"/>
        </dgm:presLayoutVars>
      </dgm:prSet>
      <dgm:spPr/>
    </dgm:pt>
    <dgm:pt modelId="{F18688E3-4E2C-4E3C-BE3B-102A50E3A988}" type="pres">
      <dgm:prSet presAssocID="{B6CDE0DA-FCED-4E1D-AAF9-653290C36F70}" presName="level3hierChild" presStyleCnt="0"/>
      <dgm:spPr/>
    </dgm:pt>
    <dgm:pt modelId="{C02866DF-0E3F-4325-9066-D5E562F20C85}" type="pres">
      <dgm:prSet presAssocID="{6C8DFAD2-90CE-467C-A189-3275A15AFB81}" presName="conn2-1" presStyleLbl="parChTrans1D3" presStyleIdx="1" presStyleCnt="3"/>
      <dgm:spPr/>
    </dgm:pt>
    <dgm:pt modelId="{2008EA9A-7E60-40B0-8967-67C6464AAFC8}" type="pres">
      <dgm:prSet presAssocID="{6C8DFAD2-90CE-467C-A189-3275A15AFB81}" presName="connTx" presStyleLbl="parChTrans1D3" presStyleIdx="1" presStyleCnt="3"/>
      <dgm:spPr/>
    </dgm:pt>
    <dgm:pt modelId="{245E3C85-3B1A-4511-99F8-0021598C1F18}" type="pres">
      <dgm:prSet presAssocID="{8E0381CA-E710-4110-96AC-927406D6738A}" presName="root2" presStyleCnt="0"/>
      <dgm:spPr/>
    </dgm:pt>
    <dgm:pt modelId="{7EC5AF66-9429-494F-ACDD-EC589205D126}" type="pres">
      <dgm:prSet presAssocID="{8E0381CA-E710-4110-96AC-927406D6738A}" presName="LevelTwoTextNode" presStyleLbl="node3" presStyleIdx="1" presStyleCnt="3">
        <dgm:presLayoutVars>
          <dgm:chPref val="3"/>
        </dgm:presLayoutVars>
      </dgm:prSet>
      <dgm:spPr/>
    </dgm:pt>
    <dgm:pt modelId="{B9D2F1E8-7D1E-4506-9E6F-BF03297C98BE}" type="pres">
      <dgm:prSet presAssocID="{8E0381CA-E710-4110-96AC-927406D6738A}" presName="level3hierChild" presStyleCnt="0"/>
      <dgm:spPr/>
    </dgm:pt>
    <dgm:pt modelId="{FEF17D82-2155-45D4-9230-A3E6A475C729}" type="pres">
      <dgm:prSet presAssocID="{892BB994-5D40-4A2E-8605-3AD4F9DCC0C6}" presName="conn2-1" presStyleLbl="parChTrans1D3" presStyleIdx="2" presStyleCnt="3"/>
      <dgm:spPr/>
    </dgm:pt>
    <dgm:pt modelId="{A6DACECC-74E6-436C-A770-471CD02A7A27}" type="pres">
      <dgm:prSet presAssocID="{892BB994-5D40-4A2E-8605-3AD4F9DCC0C6}" presName="connTx" presStyleLbl="parChTrans1D3" presStyleIdx="2" presStyleCnt="3"/>
      <dgm:spPr/>
    </dgm:pt>
    <dgm:pt modelId="{AFE4657A-055B-426B-A4E9-703037D5B91C}" type="pres">
      <dgm:prSet presAssocID="{5E98DF82-72C3-47CB-BB45-7EA52AF21C5A}" presName="root2" presStyleCnt="0"/>
      <dgm:spPr/>
    </dgm:pt>
    <dgm:pt modelId="{58D2AD06-C3CC-44B8-BB65-769E6A04CC4D}" type="pres">
      <dgm:prSet presAssocID="{5E98DF82-72C3-47CB-BB45-7EA52AF21C5A}" presName="LevelTwoTextNode" presStyleLbl="node3" presStyleIdx="2" presStyleCnt="3">
        <dgm:presLayoutVars>
          <dgm:chPref val="3"/>
        </dgm:presLayoutVars>
      </dgm:prSet>
      <dgm:spPr/>
    </dgm:pt>
    <dgm:pt modelId="{7BE6CD18-39D0-4A05-B391-1A710840F1FD}" type="pres">
      <dgm:prSet presAssocID="{5E98DF82-72C3-47CB-BB45-7EA52AF21C5A}" presName="level3hierChild" presStyleCnt="0"/>
      <dgm:spPr/>
    </dgm:pt>
    <dgm:pt modelId="{AD9B5AE9-B0DD-4DC7-A21C-4F95CFC934B5}" type="pres">
      <dgm:prSet presAssocID="{32E0A99B-BCB3-45F5-9525-54B40F9E8A2C}" presName="conn2-1" presStyleLbl="parChTrans1D4" presStyleIdx="0" presStyleCnt="1"/>
      <dgm:spPr/>
    </dgm:pt>
    <dgm:pt modelId="{D47D4322-799B-464D-B602-0C3AA87A6883}" type="pres">
      <dgm:prSet presAssocID="{32E0A99B-BCB3-45F5-9525-54B40F9E8A2C}" presName="connTx" presStyleLbl="parChTrans1D4" presStyleIdx="0" presStyleCnt="1"/>
      <dgm:spPr/>
    </dgm:pt>
    <dgm:pt modelId="{C550775E-C65F-401B-912C-2A1476935758}" type="pres">
      <dgm:prSet presAssocID="{24A7CEF0-95BD-4DF6-BC91-3FDC6376C883}" presName="root2" presStyleCnt="0"/>
      <dgm:spPr/>
    </dgm:pt>
    <dgm:pt modelId="{1B299197-420A-452B-A35B-7700ADEB72CF}" type="pres">
      <dgm:prSet presAssocID="{24A7CEF0-95BD-4DF6-BC91-3FDC6376C883}" presName="LevelTwoTextNode" presStyleLbl="node4" presStyleIdx="0" presStyleCnt="1" custScaleX="151395" custScaleY="182388">
        <dgm:presLayoutVars>
          <dgm:chPref val="3"/>
        </dgm:presLayoutVars>
      </dgm:prSet>
      <dgm:spPr/>
    </dgm:pt>
    <dgm:pt modelId="{90EF5571-0322-47FF-B4D0-5A4B3CF788F4}" type="pres">
      <dgm:prSet presAssocID="{24A7CEF0-95BD-4DF6-BC91-3FDC6376C883}" presName="level3hierChild" presStyleCnt="0"/>
      <dgm:spPr/>
    </dgm:pt>
    <dgm:pt modelId="{23D593A3-64DF-472D-8829-F1ED325A422C}" type="pres">
      <dgm:prSet presAssocID="{734BB205-35C9-4804-A61C-9EC792F21C72}" presName="conn2-1" presStyleLbl="parChTrans1D2" presStyleIdx="1" presStyleCnt="2"/>
      <dgm:spPr/>
    </dgm:pt>
    <dgm:pt modelId="{5E9378CC-5635-413E-B8A3-7C1FFA4B12A8}" type="pres">
      <dgm:prSet presAssocID="{734BB205-35C9-4804-A61C-9EC792F21C72}" presName="connTx" presStyleLbl="parChTrans1D2" presStyleIdx="1" presStyleCnt="2"/>
      <dgm:spPr/>
    </dgm:pt>
    <dgm:pt modelId="{AFE8AA27-1096-43A3-9CE3-18959BB55A80}" type="pres">
      <dgm:prSet presAssocID="{434D9BFF-310D-4F2C-8530-80B73382EC27}" presName="root2" presStyleCnt="0"/>
      <dgm:spPr/>
    </dgm:pt>
    <dgm:pt modelId="{E6EAB88E-253D-4114-8D98-6136344A1D15}" type="pres">
      <dgm:prSet presAssocID="{434D9BFF-310D-4F2C-8530-80B73382EC27}" presName="LevelTwoTextNode" presStyleLbl="node2" presStyleIdx="1" presStyleCnt="2">
        <dgm:presLayoutVars>
          <dgm:chPref val="3"/>
        </dgm:presLayoutVars>
      </dgm:prSet>
      <dgm:spPr/>
    </dgm:pt>
    <dgm:pt modelId="{B5A701FB-A21E-4B1E-B8F4-09ED55F98433}" type="pres">
      <dgm:prSet presAssocID="{434D9BFF-310D-4F2C-8530-80B73382EC27}" presName="level3hierChild" presStyleCnt="0"/>
      <dgm:spPr/>
    </dgm:pt>
  </dgm:ptLst>
  <dgm:cxnLst>
    <dgm:cxn modelId="{03E84700-48D2-4DCD-9CAB-34EC4573A5C1}" type="presOf" srcId="{892BB994-5D40-4A2E-8605-3AD4F9DCC0C6}" destId="{A6DACECC-74E6-436C-A770-471CD02A7A27}" srcOrd="1" destOrd="0" presId="urn:microsoft.com/office/officeart/2005/8/layout/hierarchy2"/>
    <dgm:cxn modelId="{D6FBFF15-8228-4BE8-8147-2E8032A19C8E}" type="presOf" srcId="{5E98DF82-72C3-47CB-BB45-7EA52AF21C5A}" destId="{58D2AD06-C3CC-44B8-BB65-769E6A04CC4D}" srcOrd="0" destOrd="0" presId="urn:microsoft.com/office/officeart/2005/8/layout/hierarchy2"/>
    <dgm:cxn modelId="{969C6919-F0DF-44A6-B605-4BA2656A2668}" type="presOf" srcId="{204746A6-99B5-4B78-AEF1-F71857E94A6D}" destId="{97FBB5EA-DB99-4C36-A671-31AE29904F60}" srcOrd="0" destOrd="0" presId="urn:microsoft.com/office/officeart/2005/8/layout/hierarchy2"/>
    <dgm:cxn modelId="{680D6126-4569-434A-BBEC-602D258DEF80}" type="presOf" srcId="{4BF884A1-6087-40F6-A45F-1BACEA7B6918}" destId="{40C0383E-13F3-4E70-A6F8-D372C8288018}" srcOrd="1" destOrd="0" presId="urn:microsoft.com/office/officeart/2005/8/layout/hierarchy2"/>
    <dgm:cxn modelId="{8287EC2E-1C75-4093-A1CB-8164BC557975}" type="presOf" srcId="{892BB994-5D40-4A2E-8605-3AD4F9DCC0C6}" destId="{FEF17D82-2155-45D4-9230-A3E6A475C729}" srcOrd="0" destOrd="0" presId="urn:microsoft.com/office/officeart/2005/8/layout/hierarchy2"/>
    <dgm:cxn modelId="{D3EE0436-61F4-4845-89E6-BBF35B2E4BEB}" srcId="{204746A6-99B5-4B78-AEF1-F71857E94A6D}" destId="{B6CDE0DA-FCED-4E1D-AAF9-653290C36F70}" srcOrd="0" destOrd="0" parTransId="{72B01A41-298E-4CE7-B0FF-4322222DEA52}" sibTransId="{EC5C49D6-0D8C-427F-B3A4-EC41E7AA6A5B}"/>
    <dgm:cxn modelId="{CDA2DF3C-07BC-42ED-9FBD-E130501BE88E}" type="presOf" srcId="{734BB205-35C9-4804-A61C-9EC792F21C72}" destId="{23D593A3-64DF-472D-8829-F1ED325A422C}" srcOrd="0" destOrd="0" presId="urn:microsoft.com/office/officeart/2005/8/layout/hierarchy2"/>
    <dgm:cxn modelId="{A261B061-1A3D-458A-888B-A7A877587B30}" type="presOf" srcId="{6C8DFAD2-90CE-467C-A189-3275A15AFB81}" destId="{2008EA9A-7E60-40B0-8967-67C6464AAFC8}" srcOrd="1" destOrd="0" presId="urn:microsoft.com/office/officeart/2005/8/layout/hierarchy2"/>
    <dgm:cxn modelId="{CB527864-7A1E-4E00-8F69-8401AF14B277}" srcId="{204746A6-99B5-4B78-AEF1-F71857E94A6D}" destId="{8E0381CA-E710-4110-96AC-927406D6738A}" srcOrd="1" destOrd="0" parTransId="{6C8DFAD2-90CE-467C-A189-3275A15AFB81}" sibTransId="{480B7A83-2794-4476-BC24-33E3109E0765}"/>
    <dgm:cxn modelId="{26448564-41EB-4C26-864B-9FECF4B104AF}" srcId="{EDCDBAAE-76EA-410D-B80E-92DD434007A7}" destId="{208490F9-F687-4E25-9852-01F60DC1A15C}" srcOrd="0" destOrd="0" parTransId="{0CEA7023-B189-4251-8445-8E4D011EE5C7}" sibTransId="{2BB72335-B55C-4DB1-9FFF-6B6220ED39E3}"/>
    <dgm:cxn modelId="{3AF57266-3C3B-435C-A688-E050CFA02F40}" type="presOf" srcId="{EDCDBAAE-76EA-410D-B80E-92DD434007A7}" destId="{31D7EFE2-E7CE-47D5-86DE-A992E1A05CE3}" srcOrd="0" destOrd="0" presId="urn:microsoft.com/office/officeart/2005/8/layout/hierarchy2"/>
    <dgm:cxn modelId="{1CE03349-B2FE-4D3B-8DE4-E3A343E21AE3}" type="presOf" srcId="{24A7CEF0-95BD-4DF6-BC91-3FDC6376C883}" destId="{1B299197-420A-452B-A35B-7700ADEB72CF}" srcOrd="0" destOrd="0" presId="urn:microsoft.com/office/officeart/2005/8/layout/hierarchy2"/>
    <dgm:cxn modelId="{5357546B-015D-4B4C-B3EF-BBB1ABB1EF51}" type="presOf" srcId="{72B01A41-298E-4CE7-B0FF-4322222DEA52}" destId="{7DA4D4AE-7523-4885-B194-1F3688E9632F}" srcOrd="1" destOrd="0" presId="urn:microsoft.com/office/officeart/2005/8/layout/hierarchy2"/>
    <dgm:cxn modelId="{24E48978-0863-40A2-9F74-6D964B22CFB8}" type="presOf" srcId="{734BB205-35C9-4804-A61C-9EC792F21C72}" destId="{5E9378CC-5635-413E-B8A3-7C1FFA4B12A8}" srcOrd="1" destOrd="0" presId="urn:microsoft.com/office/officeart/2005/8/layout/hierarchy2"/>
    <dgm:cxn modelId="{396F077F-7727-48DC-922B-54B085867160}" srcId="{208490F9-F687-4E25-9852-01F60DC1A15C}" destId="{434D9BFF-310D-4F2C-8530-80B73382EC27}" srcOrd="1" destOrd="0" parTransId="{734BB205-35C9-4804-A61C-9EC792F21C72}" sibTransId="{0F465407-6BB5-4E73-A848-752069965E53}"/>
    <dgm:cxn modelId="{D9B0C189-8555-4456-8A3C-CBEB28E7AE63}" type="presOf" srcId="{434D9BFF-310D-4F2C-8530-80B73382EC27}" destId="{E6EAB88E-253D-4114-8D98-6136344A1D15}" srcOrd="0" destOrd="0" presId="urn:microsoft.com/office/officeart/2005/8/layout/hierarchy2"/>
    <dgm:cxn modelId="{AED54896-BF91-4FE9-B857-D88AF67B0927}" type="presOf" srcId="{4BF884A1-6087-40F6-A45F-1BACEA7B6918}" destId="{68198A73-55CC-4CD3-95DC-EED3B2F0D69B}" srcOrd="0" destOrd="0" presId="urn:microsoft.com/office/officeart/2005/8/layout/hierarchy2"/>
    <dgm:cxn modelId="{396B67B0-A3BB-4B1B-9045-99D099D18E2B}" type="presOf" srcId="{32E0A99B-BCB3-45F5-9525-54B40F9E8A2C}" destId="{D47D4322-799B-464D-B602-0C3AA87A6883}" srcOrd="1" destOrd="0" presId="urn:microsoft.com/office/officeart/2005/8/layout/hierarchy2"/>
    <dgm:cxn modelId="{B23883B5-BFAA-4509-89DF-7B102B23E19F}" type="presOf" srcId="{72B01A41-298E-4CE7-B0FF-4322222DEA52}" destId="{948CA1A7-177D-4E50-ABC1-8D4EC1DF0027}" srcOrd="0" destOrd="0" presId="urn:microsoft.com/office/officeart/2005/8/layout/hierarchy2"/>
    <dgm:cxn modelId="{8B729CB7-3C1F-46F5-B329-0601986A6E47}" type="presOf" srcId="{6C8DFAD2-90CE-467C-A189-3275A15AFB81}" destId="{C02866DF-0E3F-4325-9066-D5E562F20C85}" srcOrd="0" destOrd="0" presId="urn:microsoft.com/office/officeart/2005/8/layout/hierarchy2"/>
    <dgm:cxn modelId="{51D7CEC7-0F60-452B-8E90-2D9B0760DB1C}" type="presOf" srcId="{8E0381CA-E710-4110-96AC-927406D6738A}" destId="{7EC5AF66-9429-494F-ACDD-EC589205D126}" srcOrd="0" destOrd="0" presId="urn:microsoft.com/office/officeart/2005/8/layout/hierarchy2"/>
    <dgm:cxn modelId="{AD08D1C9-F086-4525-8843-560F479CC62E}" srcId="{204746A6-99B5-4B78-AEF1-F71857E94A6D}" destId="{5E98DF82-72C3-47CB-BB45-7EA52AF21C5A}" srcOrd="2" destOrd="0" parTransId="{892BB994-5D40-4A2E-8605-3AD4F9DCC0C6}" sibTransId="{D1FECEB0-2CDC-448F-927C-3E56D5B845E0}"/>
    <dgm:cxn modelId="{14F90ED0-382D-4B56-8DCE-5BCC62235086}" type="presOf" srcId="{B6CDE0DA-FCED-4E1D-AAF9-653290C36F70}" destId="{7CD2362C-39BF-434A-9282-1690B053964A}" srcOrd="0" destOrd="0" presId="urn:microsoft.com/office/officeart/2005/8/layout/hierarchy2"/>
    <dgm:cxn modelId="{D3BE59EB-16B4-451E-8374-D2788DF0EEB9}" type="presOf" srcId="{208490F9-F687-4E25-9852-01F60DC1A15C}" destId="{BA1BE99A-9BA9-4140-AB7E-8DC2EF361186}" srcOrd="0" destOrd="0" presId="urn:microsoft.com/office/officeart/2005/8/layout/hierarchy2"/>
    <dgm:cxn modelId="{45BE1FED-7C7B-439B-8F1B-A181487D2EDC}" srcId="{5E98DF82-72C3-47CB-BB45-7EA52AF21C5A}" destId="{24A7CEF0-95BD-4DF6-BC91-3FDC6376C883}" srcOrd="0" destOrd="0" parTransId="{32E0A99B-BCB3-45F5-9525-54B40F9E8A2C}" sibTransId="{008B7D6E-47CF-4BB7-9426-77AED1B7EF2B}"/>
    <dgm:cxn modelId="{A2B368EF-FA34-4C08-8E14-42816B6126CA}" type="presOf" srcId="{32E0A99B-BCB3-45F5-9525-54B40F9E8A2C}" destId="{AD9B5AE9-B0DD-4DC7-A21C-4F95CFC934B5}" srcOrd="0" destOrd="0" presId="urn:microsoft.com/office/officeart/2005/8/layout/hierarchy2"/>
    <dgm:cxn modelId="{8BF0A7F1-7457-41FA-9723-A78D12440E04}" srcId="{208490F9-F687-4E25-9852-01F60DC1A15C}" destId="{204746A6-99B5-4B78-AEF1-F71857E94A6D}" srcOrd="0" destOrd="0" parTransId="{4BF884A1-6087-40F6-A45F-1BACEA7B6918}" sibTransId="{4C050750-788E-44BB-BA6A-76AD28347615}"/>
    <dgm:cxn modelId="{E8AE33EB-104E-43E6-848B-B0A68FC8E605}" type="presParOf" srcId="{31D7EFE2-E7CE-47D5-86DE-A992E1A05CE3}" destId="{0D7A8331-EE1B-4E81-84CB-EE795502DFD0}" srcOrd="0" destOrd="0" presId="urn:microsoft.com/office/officeart/2005/8/layout/hierarchy2"/>
    <dgm:cxn modelId="{18B61B3C-290D-4173-B551-6A7CF231C6FA}" type="presParOf" srcId="{0D7A8331-EE1B-4E81-84CB-EE795502DFD0}" destId="{BA1BE99A-9BA9-4140-AB7E-8DC2EF361186}" srcOrd="0" destOrd="0" presId="urn:microsoft.com/office/officeart/2005/8/layout/hierarchy2"/>
    <dgm:cxn modelId="{241BC6BF-42E5-4B2E-8F75-9DE57790DEBE}" type="presParOf" srcId="{0D7A8331-EE1B-4E81-84CB-EE795502DFD0}" destId="{231BC1BD-9396-4A3E-AE2E-C260ECFD6FC0}" srcOrd="1" destOrd="0" presId="urn:microsoft.com/office/officeart/2005/8/layout/hierarchy2"/>
    <dgm:cxn modelId="{094B635D-A7F6-49B8-BFBE-5BF1DD5BBA37}" type="presParOf" srcId="{231BC1BD-9396-4A3E-AE2E-C260ECFD6FC0}" destId="{68198A73-55CC-4CD3-95DC-EED3B2F0D69B}" srcOrd="0" destOrd="0" presId="urn:microsoft.com/office/officeart/2005/8/layout/hierarchy2"/>
    <dgm:cxn modelId="{9D71FAD3-F935-4CFD-8C8F-D6A38DA0D549}" type="presParOf" srcId="{68198A73-55CC-4CD3-95DC-EED3B2F0D69B}" destId="{40C0383E-13F3-4E70-A6F8-D372C8288018}" srcOrd="0" destOrd="0" presId="urn:microsoft.com/office/officeart/2005/8/layout/hierarchy2"/>
    <dgm:cxn modelId="{EB0E2B72-41EA-4F47-9198-E79938F456BC}" type="presParOf" srcId="{231BC1BD-9396-4A3E-AE2E-C260ECFD6FC0}" destId="{24E13987-45AF-43E1-BFF0-8CD7930CF99A}" srcOrd="1" destOrd="0" presId="urn:microsoft.com/office/officeart/2005/8/layout/hierarchy2"/>
    <dgm:cxn modelId="{C0CA7BFD-ECAE-44E8-B42C-2E9622BA173B}" type="presParOf" srcId="{24E13987-45AF-43E1-BFF0-8CD7930CF99A}" destId="{97FBB5EA-DB99-4C36-A671-31AE29904F60}" srcOrd="0" destOrd="0" presId="urn:microsoft.com/office/officeart/2005/8/layout/hierarchy2"/>
    <dgm:cxn modelId="{4D667850-6A80-4539-916A-12093D9C9A79}" type="presParOf" srcId="{24E13987-45AF-43E1-BFF0-8CD7930CF99A}" destId="{BBB084AD-7E7D-4888-A0F8-2414DA9C62CC}" srcOrd="1" destOrd="0" presId="urn:microsoft.com/office/officeart/2005/8/layout/hierarchy2"/>
    <dgm:cxn modelId="{A6D03A31-3E96-4182-B1B0-316BC98BFC4C}" type="presParOf" srcId="{BBB084AD-7E7D-4888-A0F8-2414DA9C62CC}" destId="{948CA1A7-177D-4E50-ABC1-8D4EC1DF0027}" srcOrd="0" destOrd="0" presId="urn:microsoft.com/office/officeart/2005/8/layout/hierarchy2"/>
    <dgm:cxn modelId="{76D4D63E-58D9-45C1-8B2D-A498C2F203EC}" type="presParOf" srcId="{948CA1A7-177D-4E50-ABC1-8D4EC1DF0027}" destId="{7DA4D4AE-7523-4885-B194-1F3688E9632F}" srcOrd="0" destOrd="0" presId="urn:microsoft.com/office/officeart/2005/8/layout/hierarchy2"/>
    <dgm:cxn modelId="{13055BD2-A57C-48AE-8B2C-DF9586253F29}" type="presParOf" srcId="{BBB084AD-7E7D-4888-A0F8-2414DA9C62CC}" destId="{32DEC75C-3FD9-412F-80F4-F6B9D7DAF8A3}" srcOrd="1" destOrd="0" presId="urn:microsoft.com/office/officeart/2005/8/layout/hierarchy2"/>
    <dgm:cxn modelId="{9C4021E8-0D69-4D56-85E4-25E7716BE827}" type="presParOf" srcId="{32DEC75C-3FD9-412F-80F4-F6B9D7DAF8A3}" destId="{7CD2362C-39BF-434A-9282-1690B053964A}" srcOrd="0" destOrd="0" presId="urn:microsoft.com/office/officeart/2005/8/layout/hierarchy2"/>
    <dgm:cxn modelId="{DBA43856-1493-4687-9725-1C321CF50460}" type="presParOf" srcId="{32DEC75C-3FD9-412F-80F4-F6B9D7DAF8A3}" destId="{F18688E3-4E2C-4E3C-BE3B-102A50E3A988}" srcOrd="1" destOrd="0" presId="urn:microsoft.com/office/officeart/2005/8/layout/hierarchy2"/>
    <dgm:cxn modelId="{998E7C31-64C7-4255-90A2-DDA2D3C8F6B6}" type="presParOf" srcId="{BBB084AD-7E7D-4888-A0F8-2414DA9C62CC}" destId="{C02866DF-0E3F-4325-9066-D5E562F20C85}" srcOrd="2" destOrd="0" presId="urn:microsoft.com/office/officeart/2005/8/layout/hierarchy2"/>
    <dgm:cxn modelId="{0FE9627F-1D4B-4ECE-8273-62184340E75E}" type="presParOf" srcId="{C02866DF-0E3F-4325-9066-D5E562F20C85}" destId="{2008EA9A-7E60-40B0-8967-67C6464AAFC8}" srcOrd="0" destOrd="0" presId="urn:microsoft.com/office/officeart/2005/8/layout/hierarchy2"/>
    <dgm:cxn modelId="{0A6B749A-9834-4880-BF09-04FECE72ACFF}" type="presParOf" srcId="{BBB084AD-7E7D-4888-A0F8-2414DA9C62CC}" destId="{245E3C85-3B1A-4511-99F8-0021598C1F18}" srcOrd="3" destOrd="0" presId="urn:microsoft.com/office/officeart/2005/8/layout/hierarchy2"/>
    <dgm:cxn modelId="{933F3BDF-A174-4F6A-A4FB-F643E968096B}" type="presParOf" srcId="{245E3C85-3B1A-4511-99F8-0021598C1F18}" destId="{7EC5AF66-9429-494F-ACDD-EC589205D126}" srcOrd="0" destOrd="0" presId="urn:microsoft.com/office/officeart/2005/8/layout/hierarchy2"/>
    <dgm:cxn modelId="{1A3E85F2-0D76-4FDA-9BEC-0CD81EB7D5D3}" type="presParOf" srcId="{245E3C85-3B1A-4511-99F8-0021598C1F18}" destId="{B9D2F1E8-7D1E-4506-9E6F-BF03297C98BE}" srcOrd="1" destOrd="0" presId="urn:microsoft.com/office/officeart/2005/8/layout/hierarchy2"/>
    <dgm:cxn modelId="{7457B3F6-15C1-463D-83C4-FA996A55087A}" type="presParOf" srcId="{BBB084AD-7E7D-4888-A0F8-2414DA9C62CC}" destId="{FEF17D82-2155-45D4-9230-A3E6A475C729}" srcOrd="4" destOrd="0" presId="urn:microsoft.com/office/officeart/2005/8/layout/hierarchy2"/>
    <dgm:cxn modelId="{2C2B11BF-2871-4FC9-81B7-73803D75C726}" type="presParOf" srcId="{FEF17D82-2155-45D4-9230-A3E6A475C729}" destId="{A6DACECC-74E6-436C-A770-471CD02A7A27}" srcOrd="0" destOrd="0" presId="urn:microsoft.com/office/officeart/2005/8/layout/hierarchy2"/>
    <dgm:cxn modelId="{80BEB508-76D4-4791-8654-7E9FE73E08BD}" type="presParOf" srcId="{BBB084AD-7E7D-4888-A0F8-2414DA9C62CC}" destId="{AFE4657A-055B-426B-A4E9-703037D5B91C}" srcOrd="5" destOrd="0" presId="urn:microsoft.com/office/officeart/2005/8/layout/hierarchy2"/>
    <dgm:cxn modelId="{CEED80AE-62B4-4ED1-A50D-ABCB3E90E6C3}" type="presParOf" srcId="{AFE4657A-055B-426B-A4E9-703037D5B91C}" destId="{58D2AD06-C3CC-44B8-BB65-769E6A04CC4D}" srcOrd="0" destOrd="0" presId="urn:microsoft.com/office/officeart/2005/8/layout/hierarchy2"/>
    <dgm:cxn modelId="{44D447CA-A8BF-4CD2-BD1C-10A54FADF160}" type="presParOf" srcId="{AFE4657A-055B-426B-A4E9-703037D5B91C}" destId="{7BE6CD18-39D0-4A05-B391-1A710840F1FD}" srcOrd="1" destOrd="0" presId="urn:microsoft.com/office/officeart/2005/8/layout/hierarchy2"/>
    <dgm:cxn modelId="{A60BDE3B-340E-4564-985F-15462828723F}" type="presParOf" srcId="{7BE6CD18-39D0-4A05-B391-1A710840F1FD}" destId="{AD9B5AE9-B0DD-4DC7-A21C-4F95CFC934B5}" srcOrd="0" destOrd="0" presId="urn:microsoft.com/office/officeart/2005/8/layout/hierarchy2"/>
    <dgm:cxn modelId="{D484E355-FDD0-4929-8F2D-B4697D1650D4}" type="presParOf" srcId="{AD9B5AE9-B0DD-4DC7-A21C-4F95CFC934B5}" destId="{D47D4322-799B-464D-B602-0C3AA87A6883}" srcOrd="0" destOrd="0" presId="urn:microsoft.com/office/officeart/2005/8/layout/hierarchy2"/>
    <dgm:cxn modelId="{85696C88-C742-4D56-B6EE-B43573DCF401}" type="presParOf" srcId="{7BE6CD18-39D0-4A05-B391-1A710840F1FD}" destId="{C550775E-C65F-401B-912C-2A1476935758}" srcOrd="1" destOrd="0" presId="urn:microsoft.com/office/officeart/2005/8/layout/hierarchy2"/>
    <dgm:cxn modelId="{02F09440-EFEB-4C74-8D11-7D5D58215DAE}" type="presParOf" srcId="{C550775E-C65F-401B-912C-2A1476935758}" destId="{1B299197-420A-452B-A35B-7700ADEB72CF}" srcOrd="0" destOrd="0" presId="urn:microsoft.com/office/officeart/2005/8/layout/hierarchy2"/>
    <dgm:cxn modelId="{69B10134-7A48-4A3A-9857-7A9745647ADC}" type="presParOf" srcId="{C550775E-C65F-401B-912C-2A1476935758}" destId="{90EF5571-0322-47FF-B4D0-5A4B3CF788F4}" srcOrd="1" destOrd="0" presId="urn:microsoft.com/office/officeart/2005/8/layout/hierarchy2"/>
    <dgm:cxn modelId="{B6D5DC7F-7DDB-4055-BEAA-92595195F438}" type="presParOf" srcId="{231BC1BD-9396-4A3E-AE2E-C260ECFD6FC0}" destId="{23D593A3-64DF-472D-8829-F1ED325A422C}" srcOrd="2" destOrd="0" presId="urn:microsoft.com/office/officeart/2005/8/layout/hierarchy2"/>
    <dgm:cxn modelId="{FA666EF3-126C-4C6C-80F2-203D3596B1BB}" type="presParOf" srcId="{23D593A3-64DF-472D-8829-F1ED325A422C}" destId="{5E9378CC-5635-413E-B8A3-7C1FFA4B12A8}" srcOrd="0" destOrd="0" presId="urn:microsoft.com/office/officeart/2005/8/layout/hierarchy2"/>
    <dgm:cxn modelId="{DA5EFF53-C4E8-4EEB-B0CA-410A52AB918D}" type="presParOf" srcId="{231BC1BD-9396-4A3E-AE2E-C260ECFD6FC0}" destId="{AFE8AA27-1096-43A3-9CE3-18959BB55A80}" srcOrd="3" destOrd="0" presId="urn:microsoft.com/office/officeart/2005/8/layout/hierarchy2"/>
    <dgm:cxn modelId="{7E0AB0C9-3E8A-4183-86C0-FA014945D89D}" type="presParOf" srcId="{AFE8AA27-1096-43A3-9CE3-18959BB55A80}" destId="{E6EAB88E-253D-4114-8D98-6136344A1D15}" srcOrd="0" destOrd="0" presId="urn:microsoft.com/office/officeart/2005/8/layout/hierarchy2"/>
    <dgm:cxn modelId="{69802DF7-6831-418A-A991-43B74A1457C1}" type="presParOf" srcId="{AFE8AA27-1096-43A3-9CE3-18959BB55A80}" destId="{B5A701FB-A21E-4B1E-B8F4-09ED55F984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87E9C-09B5-4E1A-95F1-1C16AC656FB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BDDBA-D9B8-460A-B84E-A1B5D2AE288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/>
            <a:t>Basal Cell Cancer</a:t>
          </a:r>
        </a:p>
      </dgm:t>
    </dgm:pt>
    <dgm:pt modelId="{6D8D3618-1781-47CB-9D5C-A95271DB3199}" type="parTrans" cxnId="{88EA7F2C-E4B2-47E2-87D8-CCF678ABBFA6}">
      <dgm:prSet/>
      <dgm:spPr/>
      <dgm:t>
        <a:bodyPr/>
        <a:lstStyle/>
        <a:p>
          <a:endParaRPr lang="en-US"/>
        </a:p>
      </dgm:t>
    </dgm:pt>
    <dgm:pt modelId="{BDA70073-3765-4C45-B752-AA7B45EA0C30}" type="sibTrans" cxnId="{88EA7F2C-E4B2-47E2-87D8-CCF678ABBFA6}">
      <dgm:prSet/>
      <dgm:spPr/>
      <dgm:t>
        <a:bodyPr/>
        <a:lstStyle/>
        <a:p>
          <a:endParaRPr lang="en-US"/>
        </a:p>
      </dgm:t>
    </dgm:pt>
    <dgm:pt modelId="{DC126ADB-D1BF-4737-B619-6FA70413E13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Low risk</a:t>
          </a:r>
        </a:p>
      </dgm:t>
    </dgm:pt>
    <dgm:pt modelId="{784E965D-77B1-4727-8503-EA76094E6F7B}" type="parTrans" cxnId="{6F79EB98-A444-44E7-8ADB-6B6F4CF53053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D8C918D7-0418-484B-B83D-00ECDF1562FB}" type="sibTrans" cxnId="{6F79EB98-A444-44E7-8ADB-6B6F4CF53053}">
      <dgm:prSet/>
      <dgm:spPr/>
      <dgm:t>
        <a:bodyPr/>
        <a:lstStyle/>
        <a:p>
          <a:endParaRPr lang="en-US"/>
        </a:p>
      </dgm:t>
    </dgm:pt>
    <dgm:pt modelId="{5E675890-D87C-435A-B3EE-1C80FAB51C3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High risk</a:t>
          </a:r>
        </a:p>
      </dgm:t>
    </dgm:pt>
    <dgm:pt modelId="{E5469DEA-51B5-4A1A-AA1F-C8A93BE281B6}" type="parTrans" cxnId="{2BF2D35E-1655-4643-94C7-5A0F585C3DC1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2A7AF3D0-FC72-4583-B614-03D6E26EF7E1}" type="sibTrans" cxnId="{2BF2D35E-1655-4643-94C7-5A0F585C3DC1}">
      <dgm:prSet/>
      <dgm:spPr/>
      <dgm:t>
        <a:bodyPr/>
        <a:lstStyle/>
        <a:p>
          <a:endParaRPr lang="en-US"/>
        </a:p>
      </dgm:t>
    </dgm:pt>
    <dgm:pt modelId="{F6A3A860-0019-4D4E-86E6-24C7C1CF2DED}">
      <dgm:prSet custT="1"/>
      <dgm:spPr>
        <a:solidFill>
          <a:schemeClr val="accent4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Advanced</a:t>
          </a:r>
        </a:p>
      </dgm:t>
    </dgm:pt>
    <dgm:pt modelId="{0864944A-70B3-4E3D-BC6D-CB2E787D4B65}" type="parTrans" cxnId="{213DA902-A597-43A0-B98D-61E91A0E0A4D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DB2A5096-D232-4BED-A036-FFE84AC2BCF3}" type="sibTrans" cxnId="{213DA902-A597-43A0-B98D-61E91A0E0A4D}">
      <dgm:prSet/>
      <dgm:spPr/>
      <dgm:t>
        <a:bodyPr/>
        <a:lstStyle/>
        <a:p>
          <a:endParaRPr lang="en-US"/>
        </a:p>
      </dgm:t>
    </dgm:pt>
    <dgm:pt modelId="{96E3ED8D-345A-4D66-8BDF-AB031B74E1A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Local</a:t>
          </a:r>
        </a:p>
      </dgm:t>
    </dgm:pt>
    <dgm:pt modelId="{B306CEA1-D6BC-4CC0-87F9-A3581A08C370}" type="parTrans" cxnId="{5D5500B1-3646-4E25-B809-F88CAB68179F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E56B8E58-8E8B-4646-9A4F-5EC0492ACD34}" type="sibTrans" cxnId="{5D5500B1-3646-4E25-B809-F88CAB68179F}">
      <dgm:prSet/>
      <dgm:spPr/>
      <dgm:t>
        <a:bodyPr/>
        <a:lstStyle/>
        <a:p>
          <a:endParaRPr lang="en-US"/>
        </a:p>
      </dgm:t>
    </dgm:pt>
    <dgm:pt modelId="{159DD5DF-B7BB-4F13-B9F9-105356B87D8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Nodal or distant metastases</a:t>
          </a:r>
        </a:p>
      </dgm:t>
    </dgm:pt>
    <dgm:pt modelId="{8FF55E0D-2561-41B7-BC58-D17E6AB82D77}" type="parTrans" cxnId="{B28082F8-F2B2-4603-A7C6-6C4B7309753B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15185854-69B1-40F5-B285-CD152358EEEC}" type="sibTrans" cxnId="{B28082F8-F2B2-4603-A7C6-6C4B7309753B}">
      <dgm:prSet/>
      <dgm:spPr/>
      <dgm:t>
        <a:bodyPr/>
        <a:lstStyle/>
        <a:p>
          <a:endParaRPr lang="en-US"/>
        </a:p>
      </dgm:t>
    </dgm:pt>
    <dgm:pt modelId="{179C52A4-64E9-48AE-AC6C-79E0853D983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 lIns="9144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-Hedgehog inhibitor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-Surgery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-Radiation therapy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-Clinical trial</a:t>
          </a:r>
        </a:p>
      </dgm:t>
    </dgm:pt>
    <dgm:pt modelId="{286F2EBB-1A12-4CF8-8193-2C87D9F1440B}" type="parTrans" cxnId="{9ED2B2EB-313A-42D2-8F13-E6D893FA05B9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2CD593CC-0575-460B-8D56-272DDEF0CA77}" type="sibTrans" cxnId="{9ED2B2EB-313A-42D2-8F13-E6D893FA05B9}">
      <dgm:prSet/>
      <dgm:spPr/>
      <dgm:t>
        <a:bodyPr/>
        <a:lstStyle/>
        <a:p>
          <a:endParaRPr lang="en-US"/>
        </a:p>
      </dgm:t>
    </dgm:pt>
    <dgm:pt modelId="{881F195D-B0DC-4EA1-BDC1-2035BCB6155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165100" indent="-165100"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-Curettage &amp; electrodessication</a:t>
          </a:r>
        </a:p>
        <a:p>
          <a:pPr marL="165100" indent="-165100"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-Excision</a:t>
          </a:r>
        </a:p>
        <a:p>
          <a:pPr marL="165100" indent="-165100"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-Radiation therapy</a:t>
          </a:r>
        </a:p>
      </dgm:t>
    </dgm:pt>
    <dgm:pt modelId="{2E3E5F8B-659E-4C16-A700-2CAEECAD988F}" type="parTrans" cxnId="{0AEA4E13-993A-4F94-92A3-E246CD334B5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FF4A4A0-81B8-4D5E-B352-3187655947D8}" type="sibTrans" cxnId="{0AEA4E13-993A-4F94-92A3-E246CD334B5E}">
      <dgm:prSet/>
      <dgm:spPr/>
      <dgm:t>
        <a:bodyPr/>
        <a:lstStyle/>
        <a:p>
          <a:endParaRPr lang="en-US"/>
        </a:p>
      </dgm:t>
    </dgm:pt>
    <dgm:pt modelId="{26EA2718-5BD1-4D08-B3FF-9350C103C8A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-Mohs surgery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-Excision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-Radiation therapy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tx1"/>
              </a:solidFill>
            </a:rPr>
            <a:t>-Systemic therapy</a:t>
          </a:r>
        </a:p>
      </dgm:t>
    </dgm:pt>
    <dgm:pt modelId="{98149F9E-EB50-4B0E-BA13-EA28D08C6C98}" type="parTrans" cxnId="{99BC7794-D1F6-4B24-8559-ED12F32CD31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BDBA0E6-68F2-4C47-A9CE-BB45B86A4EC1}" type="sibTrans" cxnId="{99BC7794-D1F6-4B24-8559-ED12F32CD31E}">
      <dgm:prSet/>
      <dgm:spPr/>
      <dgm:t>
        <a:bodyPr/>
        <a:lstStyle/>
        <a:p>
          <a:endParaRPr lang="en-US"/>
        </a:p>
      </dgm:t>
    </dgm:pt>
    <dgm:pt modelId="{AD885FB6-E0B6-4EAA-BE1A-A10203BE4683}" type="pres">
      <dgm:prSet presAssocID="{E8587E9C-09B5-4E1A-95F1-1C16AC656F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1E78E2-FB40-496B-80BE-FF2FC5C143DA}" type="pres">
      <dgm:prSet presAssocID="{213BDDBA-D9B8-460A-B84E-A1B5D2AE288F}" presName="root1" presStyleCnt="0"/>
      <dgm:spPr/>
    </dgm:pt>
    <dgm:pt modelId="{B284146F-C11C-4AD8-9CF0-505867E9A619}" type="pres">
      <dgm:prSet presAssocID="{213BDDBA-D9B8-460A-B84E-A1B5D2AE288F}" presName="LevelOneTextNode" presStyleLbl="node0" presStyleIdx="0" presStyleCnt="1" custLinFactNeighborX="-347" custLinFactNeighborY="-23541">
        <dgm:presLayoutVars>
          <dgm:chPref val="3"/>
        </dgm:presLayoutVars>
      </dgm:prSet>
      <dgm:spPr/>
    </dgm:pt>
    <dgm:pt modelId="{0B1332F5-CE35-40AF-AB83-4EF6BB92A016}" type="pres">
      <dgm:prSet presAssocID="{213BDDBA-D9B8-460A-B84E-A1B5D2AE288F}" presName="level2hierChild" presStyleCnt="0"/>
      <dgm:spPr/>
    </dgm:pt>
    <dgm:pt modelId="{D39B0AF1-67E4-428A-BF8F-F10D565F4A77}" type="pres">
      <dgm:prSet presAssocID="{784E965D-77B1-4727-8503-EA76094E6F7B}" presName="conn2-1" presStyleLbl="parChTrans1D2" presStyleIdx="0" presStyleCnt="3"/>
      <dgm:spPr/>
    </dgm:pt>
    <dgm:pt modelId="{2B297326-D596-4E6D-8CC9-8FFB4E48535A}" type="pres">
      <dgm:prSet presAssocID="{784E965D-77B1-4727-8503-EA76094E6F7B}" presName="connTx" presStyleLbl="parChTrans1D2" presStyleIdx="0" presStyleCnt="3"/>
      <dgm:spPr/>
    </dgm:pt>
    <dgm:pt modelId="{7AD3AA4E-D08E-4560-ABEE-00941ED8B655}" type="pres">
      <dgm:prSet presAssocID="{DC126ADB-D1BF-4737-B619-6FA70413E13A}" presName="root2" presStyleCnt="0"/>
      <dgm:spPr/>
    </dgm:pt>
    <dgm:pt modelId="{43FCD15E-3DD6-44D4-9F62-E8C9364691F9}" type="pres">
      <dgm:prSet presAssocID="{DC126ADB-D1BF-4737-B619-6FA70413E13A}" presName="LevelTwoTextNode" presStyleLbl="node2" presStyleIdx="0" presStyleCnt="3">
        <dgm:presLayoutVars>
          <dgm:chPref val="3"/>
        </dgm:presLayoutVars>
      </dgm:prSet>
      <dgm:spPr/>
    </dgm:pt>
    <dgm:pt modelId="{6300B5F4-6394-4DEA-85A4-9D0F281DCAB7}" type="pres">
      <dgm:prSet presAssocID="{DC126ADB-D1BF-4737-B619-6FA70413E13A}" presName="level3hierChild" presStyleCnt="0"/>
      <dgm:spPr/>
    </dgm:pt>
    <dgm:pt modelId="{599A7BE7-71EC-40A0-B743-5AE4C643657D}" type="pres">
      <dgm:prSet presAssocID="{2E3E5F8B-659E-4C16-A700-2CAEECAD988F}" presName="conn2-1" presStyleLbl="parChTrans1D3" presStyleIdx="0" presStyleCnt="4"/>
      <dgm:spPr/>
    </dgm:pt>
    <dgm:pt modelId="{D415C2FF-1B83-4024-B8A8-CA2600DB024E}" type="pres">
      <dgm:prSet presAssocID="{2E3E5F8B-659E-4C16-A700-2CAEECAD988F}" presName="connTx" presStyleLbl="parChTrans1D3" presStyleIdx="0" presStyleCnt="4"/>
      <dgm:spPr/>
    </dgm:pt>
    <dgm:pt modelId="{7F074F1C-6D80-44A1-8AA8-9AEFB2B85A2A}" type="pres">
      <dgm:prSet presAssocID="{881F195D-B0DC-4EA1-BDC1-2035BCB6155B}" presName="root2" presStyleCnt="0"/>
      <dgm:spPr/>
    </dgm:pt>
    <dgm:pt modelId="{4FD28D60-5C9A-4CEF-87EA-FD889A3B470D}" type="pres">
      <dgm:prSet presAssocID="{881F195D-B0DC-4EA1-BDC1-2035BCB6155B}" presName="LevelTwoTextNode" presStyleLbl="node3" presStyleIdx="0" presStyleCnt="4">
        <dgm:presLayoutVars>
          <dgm:chPref val="3"/>
        </dgm:presLayoutVars>
      </dgm:prSet>
      <dgm:spPr/>
    </dgm:pt>
    <dgm:pt modelId="{B773F5AA-5027-44F7-8673-D17D9F33D0CE}" type="pres">
      <dgm:prSet presAssocID="{881F195D-B0DC-4EA1-BDC1-2035BCB6155B}" presName="level3hierChild" presStyleCnt="0"/>
      <dgm:spPr/>
    </dgm:pt>
    <dgm:pt modelId="{E16E85C4-C0B9-48C3-9717-7DEAA9615F6B}" type="pres">
      <dgm:prSet presAssocID="{E5469DEA-51B5-4A1A-AA1F-C8A93BE281B6}" presName="conn2-1" presStyleLbl="parChTrans1D2" presStyleIdx="1" presStyleCnt="3"/>
      <dgm:spPr/>
    </dgm:pt>
    <dgm:pt modelId="{6BBF2733-E353-4C05-9435-A347D6526045}" type="pres">
      <dgm:prSet presAssocID="{E5469DEA-51B5-4A1A-AA1F-C8A93BE281B6}" presName="connTx" presStyleLbl="parChTrans1D2" presStyleIdx="1" presStyleCnt="3"/>
      <dgm:spPr/>
    </dgm:pt>
    <dgm:pt modelId="{C2E3C552-2B75-4F65-ACD0-91F37B2C79A2}" type="pres">
      <dgm:prSet presAssocID="{5E675890-D87C-435A-B3EE-1C80FAB51C33}" presName="root2" presStyleCnt="0"/>
      <dgm:spPr/>
    </dgm:pt>
    <dgm:pt modelId="{95144CA9-AA03-40A5-B7F6-D38C82A10185}" type="pres">
      <dgm:prSet presAssocID="{5E675890-D87C-435A-B3EE-1C80FAB51C33}" presName="LevelTwoTextNode" presStyleLbl="node2" presStyleIdx="1" presStyleCnt="3">
        <dgm:presLayoutVars>
          <dgm:chPref val="3"/>
        </dgm:presLayoutVars>
      </dgm:prSet>
      <dgm:spPr/>
    </dgm:pt>
    <dgm:pt modelId="{9B4D26CD-8B97-4B95-9F08-D0C7484E807B}" type="pres">
      <dgm:prSet presAssocID="{5E675890-D87C-435A-B3EE-1C80FAB51C33}" presName="level3hierChild" presStyleCnt="0"/>
      <dgm:spPr/>
    </dgm:pt>
    <dgm:pt modelId="{77E40094-0651-4E98-AA7D-3ECEA84CB9C4}" type="pres">
      <dgm:prSet presAssocID="{98149F9E-EB50-4B0E-BA13-EA28D08C6C98}" presName="conn2-1" presStyleLbl="parChTrans1D3" presStyleIdx="1" presStyleCnt="4"/>
      <dgm:spPr/>
    </dgm:pt>
    <dgm:pt modelId="{C673F28C-ACD6-4A93-B66C-C2EA2882CC2F}" type="pres">
      <dgm:prSet presAssocID="{98149F9E-EB50-4B0E-BA13-EA28D08C6C98}" presName="connTx" presStyleLbl="parChTrans1D3" presStyleIdx="1" presStyleCnt="4"/>
      <dgm:spPr/>
    </dgm:pt>
    <dgm:pt modelId="{118959F0-0C15-44A6-9658-7337914E2F61}" type="pres">
      <dgm:prSet presAssocID="{26EA2718-5BD1-4D08-B3FF-9350C103C8A8}" presName="root2" presStyleCnt="0"/>
      <dgm:spPr/>
    </dgm:pt>
    <dgm:pt modelId="{0727DB28-95A1-4975-898C-CE2D80033ACC}" type="pres">
      <dgm:prSet presAssocID="{26EA2718-5BD1-4D08-B3FF-9350C103C8A8}" presName="LevelTwoTextNode" presStyleLbl="node3" presStyleIdx="1" presStyleCnt="4">
        <dgm:presLayoutVars>
          <dgm:chPref val="3"/>
        </dgm:presLayoutVars>
      </dgm:prSet>
      <dgm:spPr/>
    </dgm:pt>
    <dgm:pt modelId="{2876E6B1-364E-41AE-80DD-5ED3315AF2AE}" type="pres">
      <dgm:prSet presAssocID="{26EA2718-5BD1-4D08-B3FF-9350C103C8A8}" presName="level3hierChild" presStyleCnt="0"/>
      <dgm:spPr/>
    </dgm:pt>
    <dgm:pt modelId="{8F4B113A-4B3C-48A7-869A-E492434780EE}" type="pres">
      <dgm:prSet presAssocID="{0864944A-70B3-4E3D-BC6D-CB2E787D4B65}" presName="conn2-1" presStyleLbl="parChTrans1D2" presStyleIdx="2" presStyleCnt="3"/>
      <dgm:spPr/>
    </dgm:pt>
    <dgm:pt modelId="{3C80E4B9-11F3-4CE7-B407-5F9A8337EFAB}" type="pres">
      <dgm:prSet presAssocID="{0864944A-70B3-4E3D-BC6D-CB2E787D4B65}" presName="connTx" presStyleLbl="parChTrans1D2" presStyleIdx="2" presStyleCnt="3"/>
      <dgm:spPr/>
    </dgm:pt>
    <dgm:pt modelId="{5D991AC1-8344-47E2-BAF4-F38068D0A776}" type="pres">
      <dgm:prSet presAssocID="{F6A3A860-0019-4D4E-86E6-24C7C1CF2DED}" presName="root2" presStyleCnt="0"/>
      <dgm:spPr/>
    </dgm:pt>
    <dgm:pt modelId="{ADA35E38-A844-463F-B562-7F5458D0B4DA}" type="pres">
      <dgm:prSet presAssocID="{F6A3A860-0019-4D4E-86E6-24C7C1CF2DED}" presName="LevelTwoTextNode" presStyleLbl="node2" presStyleIdx="2" presStyleCnt="3" custLinFactNeighborX="-477" custLinFactNeighborY="-59649">
        <dgm:presLayoutVars>
          <dgm:chPref val="3"/>
        </dgm:presLayoutVars>
      </dgm:prSet>
      <dgm:spPr/>
    </dgm:pt>
    <dgm:pt modelId="{BAECF889-F2FA-4B41-B52A-D08145733683}" type="pres">
      <dgm:prSet presAssocID="{F6A3A860-0019-4D4E-86E6-24C7C1CF2DED}" presName="level3hierChild" presStyleCnt="0"/>
      <dgm:spPr/>
    </dgm:pt>
    <dgm:pt modelId="{E904DE76-CBAC-47E8-92D0-B8511E9DD741}" type="pres">
      <dgm:prSet presAssocID="{B306CEA1-D6BC-4CC0-87F9-A3581A08C370}" presName="conn2-1" presStyleLbl="parChTrans1D3" presStyleIdx="2" presStyleCnt="4"/>
      <dgm:spPr/>
    </dgm:pt>
    <dgm:pt modelId="{B91193D8-7132-4E77-978D-0541DF5FC391}" type="pres">
      <dgm:prSet presAssocID="{B306CEA1-D6BC-4CC0-87F9-A3581A08C370}" presName="connTx" presStyleLbl="parChTrans1D3" presStyleIdx="2" presStyleCnt="4"/>
      <dgm:spPr/>
    </dgm:pt>
    <dgm:pt modelId="{15F1F4AC-07F9-4C05-8332-60F21945B919}" type="pres">
      <dgm:prSet presAssocID="{96E3ED8D-345A-4D66-8BDF-AB031B74E1AF}" presName="root2" presStyleCnt="0"/>
      <dgm:spPr/>
    </dgm:pt>
    <dgm:pt modelId="{707F7F23-A53E-4FFE-A02F-8E90994E7EDB}" type="pres">
      <dgm:prSet presAssocID="{96E3ED8D-345A-4D66-8BDF-AB031B74E1AF}" presName="LevelTwoTextNode" presStyleLbl="node3" presStyleIdx="2" presStyleCnt="4" custLinFactNeighborX="-450" custLinFactNeighborY="0">
        <dgm:presLayoutVars>
          <dgm:chPref val="3"/>
        </dgm:presLayoutVars>
      </dgm:prSet>
      <dgm:spPr/>
    </dgm:pt>
    <dgm:pt modelId="{13033DF1-B3A7-4C5F-AA68-50730DBB0791}" type="pres">
      <dgm:prSet presAssocID="{96E3ED8D-345A-4D66-8BDF-AB031B74E1AF}" presName="level3hierChild" presStyleCnt="0"/>
      <dgm:spPr/>
    </dgm:pt>
    <dgm:pt modelId="{C4247EB2-A700-4D44-AF9C-AE142EAA541F}" type="pres">
      <dgm:prSet presAssocID="{8FF55E0D-2561-41B7-BC58-D17E6AB82D77}" presName="conn2-1" presStyleLbl="parChTrans1D3" presStyleIdx="3" presStyleCnt="4"/>
      <dgm:spPr/>
    </dgm:pt>
    <dgm:pt modelId="{FC006110-4670-4C74-8891-A06CE3F19F75}" type="pres">
      <dgm:prSet presAssocID="{8FF55E0D-2561-41B7-BC58-D17E6AB82D77}" presName="connTx" presStyleLbl="parChTrans1D3" presStyleIdx="3" presStyleCnt="4"/>
      <dgm:spPr/>
    </dgm:pt>
    <dgm:pt modelId="{C31E417F-EFEE-4ABF-822A-07C1872A0732}" type="pres">
      <dgm:prSet presAssocID="{159DD5DF-B7BB-4F13-B9F9-105356B87D8F}" presName="root2" presStyleCnt="0"/>
      <dgm:spPr/>
    </dgm:pt>
    <dgm:pt modelId="{AF99E193-54ED-461A-ACD2-7135F7BA3BCF}" type="pres">
      <dgm:prSet presAssocID="{159DD5DF-B7BB-4F13-B9F9-105356B87D8F}" presName="LevelTwoTextNode" presStyleLbl="node3" presStyleIdx="3" presStyleCnt="4" custLinFactNeighborX="-450" custLinFactNeighborY="3798">
        <dgm:presLayoutVars>
          <dgm:chPref val="3"/>
        </dgm:presLayoutVars>
      </dgm:prSet>
      <dgm:spPr/>
    </dgm:pt>
    <dgm:pt modelId="{597D03B7-6F27-4302-9473-2E5BA6A0EB95}" type="pres">
      <dgm:prSet presAssocID="{159DD5DF-B7BB-4F13-B9F9-105356B87D8F}" presName="level3hierChild" presStyleCnt="0"/>
      <dgm:spPr/>
    </dgm:pt>
    <dgm:pt modelId="{335D19B4-8A1F-4C41-B640-EB1121A44A17}" type="pres">
      <dgm:prSet presAssocID="{286F2EBB-1A12-4CF8-8193-2C87D9F1440B}" presName="conn2-1" presStyleLbl="parChTrans1D4" presStyleIdx="0" presStyleCnt="1"/>
      <dgm:spPr/>
    </dgm:pt>
    <dgm:pt modelId="{9998A80B-9E71-4D2A-BE87-9A4776417DEE}" type="pres">
      <dgm:prSet presAssocID="{286F2EBB-1A12-4CF8-8193-2C87D9F1440B}" presName="connTx" presStyleLbl="parChTrans1D4" presStyleIdx="0" presStyleCnt="1"/>
      <dgm:spPr/>
    </dgm:pt>
    <dgm:pt modelId="{BFDD56B7-BAF3-4780-A31B-D036427CE325}" type="pres">
      <dgm:prSet presAssocID="{179C52A4-64E9-48AE-AC6C-79E0853D983C}" presName="root2" presStyleCnt="0"/>
      <dgm:spPr/>
    </dgm:pt>
    <dgm:pt modelId="{B1CC444B-546C-4CAF-B424-3EBB58719325}" type="pres">
      <dgm:prSet presAssocID="{179C52A4-64E9-48AE-AC6C-79E0853D983C}" presName="LevelTwoTextNode" presStyleLbl="node4" presStyleIdx="0" presStyleCnt="1" custScaleY="109289" custLinFactNeighborX="93" custLinFactNeighborY="3788">
        <dgm:presLayoutVars>
          <dgm:chPref val="3"/>
        </dgm:presLayoutVars>
      </dgm:prSet>
      <dgm:spPr/>
    </dgm:pt>
    <dgm:pt modelId="{E075F897-2F82-47F7-BDCC-CA6629879E87}" type="pres">
      <dgm:prSet presAssocID="{179C52A4-64E9-48AE-AC6C-79E0853D983C}" presName="level3hierChild" presStyleCnt="0"/>
      <dgm:spPr/>
    </dgm:pt>
  </dgm:ptLst>
  <dgm:cxnLst>
    <dgm:cxn modelId="{213DA902-A597-43A0-B98D-61E91A0E0A4D}" srcId="{213BDDBA-D9B8-460A-B84E-A1B5D2AE288F}" destId="{F6A3A860-0019-4D4E-86E6-24C7C1CF2DED}" srcOrd="2" destOrd="0" parTransId="{0864944A-70B3-4E3D-BC6D-CB2E787D4B65}" sibTransId="{DB2A5096-D232-4BED-A036-FFE84AC2BCF3}"/>
    <dgm:cxn modelId="{BE23A906-F882-42F8-8F0E-B06F3ECB43A1}" type="presOf" srcId="{E5469DEA-51B5-4A1A-AA1F-C8A93BE281B6}" destId="{E16E85C4-C0B9-48C3-9717-7DEAA9615F6B}" srcOrd="0" destOrd="0" presId="urn:microsoft.com/office/officeart/2005/8/layout/hierarchy2"/>
    <dgm:cxn modelId="{849FA308-EBAD-486C-A1B5-5B33E1C5EFD6}" type="presOf" srcId="{179C52A4-64E9-48AE-AC6C-79E0853D983C}" destId="{B1CC444B-546C-4CAF-B424-3EBB58719325}" srcOrd="0" destOrd="0" presId="urn:microsoft.com/office/officeart/2005/8/layout/hierarchy2"/>
    <dgm:cxn modelId="{0AEA4E13-993A-4F94-92A3-E246CD334B5E}" srcId="{DC126ADB-D1BF-4737-B619-6FA70413E13A}" destId="{881F195D-B0DC-4EA1-BDC1-2035BCB6155B}" srcOrd="0" destOrd="0" parTransId="{2E3E5F8B-659E-4C16-A700-2CAEECAD988F}" sibTransId="{9FF4A4A0-81B8-4D5E-B352-3187655947D8}"/>
    <dgm:cxn modelId="{5DCAFB14-B5F3-497C-973A-327A980B3517}" type="presOf" srcId="{0864944A-70B3-4E3D-BC6D-CB2E787D4B65}" destId="{3C80E4B9-11F3-4CE7-B407-5F9A8337EFAB}" srcOrd="1" destOrd="0" presId="urn:microsoft.com/office/officeart/2005/8/layout/hierarchy2"/>
    <dgm:cxn modelId="{E9C30825-CA21-408C-ADF6-9580D3C64029}" type="presOf" srcId="{E8587E9C-09B5-4E1A-95F1-1C16AC656FB9}" destId="{AD885FB6-E0B6-4EAA-BE1A-A10203BE4683}" srcOrd="0" destOrd="0" presId="urn:microsoft.com/office/officeart/2005/8/layout/hierarchy2"/>
    <dgm:cxn modelId="{A1832129-82F2-4DA3-BC52-CD59A1420B9B}" type="presOf" srcId="{F6A3A860-0019-4D4E-86E6-24C7C1CF2DED}" destId="{ADA35E38-A844-463F-B562-7F5458D0B4DA}" srcOrd="0" destOrd="0" presId="urn:microsoft.com/office/officeart/2005/8/layout/hierarchy2"/>
    <dgm:cxn modelId="{88EA7F2C-E4B2-47E2-87D8-CCF678ABBFA6}" srcId="{E8587E9C-09B5-4E1A-95F1-1C16AC656FB9}" destId="{213BDDBA-D9B8-460A-B84E-A1B5D2AE288F}" srcOrd="0" destOrd="0" parTransId="{6D8D3618-1781-47CB-9D5C-A95271DB3199}" sibTransId="{BDA70073-3765-4C45-B752-AA7B45EA0C30}"/>
    <dgm:cxn modelId="{2BF2D35E-1655-4643-94C7-5A0F585C3DC1}" srcId="{213BDDBA-D9B8-460A-B84E-A1B5D2AE288F}" destId="{5E675890-D87C-435A-B3EE-1C80FAB51C33}" srcOrd="1" destOrd="0" parTransId="{E5469DEA-51B5-4A1A-AA1F-C8A93BE281B6}" sibTransId="{2A7AF3D0-FC72-4583-B614-03D6E26EF7E1}"/>
    <dgm:cxn modelId="{FAA5BB41-E166-4086-8F35-67BFE41D13E2}" type="presOf" srcId="{DC126ADB-D1BF-4737-B619-6FA70413E13A}" destId="{43FCD15E-3DD6-44D4-9F62-E8C9364691F9}" srcOrd="0" destOrd="0" presId="urn:microsoft.com/office/officeart/2005/8/layout/hierarchy2"/>
    <dgm:cxn modelId="{2FDD6668-2E49-4943-BF27-0980375C7BB4}" type="presOf" srcId="{2E3E5F8B-659E-4C16-A700-2CAEECAD988F}" destId="{599A7BE7-71EC-40A0-B743-5AE4C643657D}" srcOrd="0" destOrd="0" presId="urn:microsoft.com/office/officeart/2005/8/layout/hierarchy2"/>
    <dgm:cxn modelId="{C0C91A70-29E5-452B-9B0B-512005829506}" type="presOf" srcId="{B306CEA1-D6BC-4CC0-87F9-A3581A08C370}" destId="{B91193D8-7132-4E77-978D-0541DF5FC391}" srcOrd="1" destOrd="0" presId="urn:microsoft.com/office/officeart/2005/8/layout/hierarchy2"/>
    <dgm:cxn modelId="{1182F552-0785-4609-95AF-F6957A2F40E2}" type="presOf" srcId="{98149F9E-EB50-4B0E-BA13-EA28D08C6C98}" destId="{C673F28C-ACD6-4A93-B66C-C2EA2882CC2F}" srcOrd="1" destOrd="0" presId="urn:microsoft.com/office/officeart/2005/8/layout/hierarchy2"/>
    <dgm:cxn modelId="{38FA2D7A-E49D-45F3-9085-9FE269A234B8}" type="presOf" srcId="{5E675890-D87C-435A-B3EE-1C80FAB51C33}" destId="{95144CA9-AA03-40A5-B7F6-D38C82A10185}" srcOrd="0" destOrd="0" presId="urn:microsoft.com/office/officeart/2005/8/layout/hierarchy2"/>
    <dgm:cxn modelId="{E34F1280-B01B-4461-B89F-A4AC4916576C}" type="presOf" srcId="{B306CEA1-D6BC-4CC0-87F9-A3581A08C370}" destId="{E904DE76-CBAC-47E8-92D0-B8511E9DD741}" srcOrd="0" destOrd="0" presId="urn:microsoft.com/office/officeart/2005/8/layout/hierarchy2"/>
    <dgm:cxn modelId="{77739388-61E5-435C-A03F-F25F51A7F28D}" type="presOf" srcId="{286F2EBB-1A12-4CF8-8193-2C87D9F1440B}" destId="{335D19B4-8A1F-4C41-B640-EB1121A44A17}" srcOrd="0" destOrd="0" presId="urn:microsoft.com/office/officeart/2005/8/layout/hierarchy2"/>
    <dgm:cxn modelId="{3E76F688-7C13-4177-9730-A3B905E151FA}" type="presOf" srcId="{159DD5DF-B7BB-4F13-B9F9-105356B87D8F}" destId="{AF99E193-54ED-461A-ACD2-7135F7BA3BCF}" srcOrd="0" destOrd="0" presId="urn:microsoft.com/office/officeart/2005/8/layout/hierarchy2"/>
    <dgm:cxn modelId="{99BC7794-D1F6-4B24-8559-ED12F32CD31E}" srcId="{5E675890-D87C-435A-B3EE-1C80FAB51C33}" destId="{26EA2718-5BD1-4D08-B3FF-9350C103C8A8}" srcOrd="0" destOrd="0" parTransId="{98149F9E-EB50-4B0E-BA13-EA28D08C6C98}" sibTransId="{FBDBA0E6-68F2-4C47-A9CE-BB45B86A4EC1}"/>
    <dgm:cxn modelId="{A103E598-C7A7-4819-99E1-DD3CEEFAF227}" type="presOf" srcId="{2E3E5F8B-659E-4C16-A700-2CAEECAD988F}" destId="{D415C2FF-1B83-4024-B8A8-CA2600DB024E}" srcOrd="1" destOrd="0" presId="urn:microsoft.com/office/officeart/2005/8/layout/hierarchy2"/>
    <dgm:cxn modelId="{6F79EB98-A444-44E7-8ADB-6B6F4CF53053}" srcId="{213BDDBA-D9B8-460A-B84E-A1B5D2AE288F}" destId="{DC126ADB-D1BF-4737-B619-6FA70413E13A}" srcOrd="0" destOrd="0" parTransId="{784E965D-77B1-4727-8503-EA76094E6F7B}" sibTransId="{D8C918D7-0418-484B-B83D-00ECDF1562FB}"/>
    <dgm:cxn modelId="{BF18E6AD-75D0-4E61-BC31-EF4EAD36D766}" type="presOf" srcId="{98149F9E-EB50-4B0E-BA13-EA28D08C6C98}" destId="{77E40094-0651-4E98-AA7D-3ECEA84CB9C4}" srcOrd="0" destOrd="0" presId="urn:microsoft.com/office/officeart/2005/8/layout/hierarchy2"/>
    <dgm:cxn modelId="{0F0139AE-E3D3-4F0A-810C-70FDF9F4CB97}" type="presOf" srcId="{96E3ED8D-345A-4D66-8BDF-AB031B74E1AF}" destId="{707F7F23-A53E-4FFE-A02F-8E90994E7EDB}" srcOrd="0" destOrd="0" presId="urn:microsoft.com/office/officeart/2005/8/layout/hierarchy2"/>
    <dgm:cxn modelId="{89B56DB0-93EA-4BF3-8CA1-06C531762B63}" type="presOf" srcId="{881F195D-B0DC-4EA1-BDC1-2035BCB6155B}" destId="{4FD28D60-5C9A-4CEF-87EA-FD889A3B470D}" srcOrd="0" destOrd="0" presId="urn:microsoft.com/office/officeart/2005/8/layout/hierarchy2"/>
    <dgm:cxn modelId="{5D5500B1-3646-4E25-B809-F88CAB68179F}" srcId="{F6A3A860-0019-4D4E-86E6-24C7C1CF2DED}" destId="{96E3ED8D-345A-4D66-8BDF-AB031B74E1AF}" srcOrd="0" destOrd="0" parTransId="{B306CEA1-D6BC-4CC0-87F9-A3581A08C370}" sibTransId="{E56B8E58-8E8B-4646-9A4F-5EC0492ACD34}"/>
    <dgm:cxn modelId="{95C749BA-3767-45E7-98E6-B2D608AC5A28}" type="presOf" srcId="{0864944A-70B3-4E3D-BC6D-CB2E787D4B65}" destId="{8F4B113A-4B3C-48A7-869A-E492434780EE}" srcOrd="0" destOrd="0" presId="urn:microsoft.com/office/officeart/2005/8/layout/hierarchy2"/>
    <dgm:cxn modelId="{A83817C0-92D4-4596-8118-B461BA1D67A9}" type="presOf" srcId="{8FF55E0D-2561-41B7-BC58-D17E6AB82D77}" destId="{FC006110-4670-4C74-8891-A06CE3F19F75}" srcOrd="1" destOrd="0" presId="urn:microsoft.com/office/officeart/2005/8/layout/hierarchy2"/>
    <dgm:cxn modelId="{667859C3-3836-4E65-A69E-96555111F184}" type="presOf" srcId="{784E965D-77B1-4727-8503-EA76094E6F7B}" destId="{2B297326-D596-4E6D-8CC9-8FFB4E48535A}" srcOrd="1" destOrd="0" presId="urn:microsoft.com/office/officeart/2005/8/layout/hierarchy2"/>
    <dgm:cxn modelId="{766D83C5-BCC8-4594-8C90-E0E6DE1C5B0F}" type="presOf" srcId="{213BDDBA-D9B8-460A-B84E-A1B5D2AE288F}" destId="{B284146F-C11C-4AD8-9CF0-505867E9A619}" srcOrd="0" destOrd="0" presId="urn:microsoft.com/office/officeart/2005/8/layout/hierarchy2"/>
    <dgm:cxn modelId="{1E5991CB-03A9-4B7B-85FB-86FD7D32E787}" type="presOf" srcId="{26EA2718-5BD1-4D08-B3FF-9350C103C8A8}" destId="{0727DB28-95A1-4975-898C-CE2D80033ACC}" srcOrd="0" destOrd="0" presId="urn:microsoft.com/office/officeart/2005/8/layout/hierarchy2"/>
    <dgm:cxn modelId="{6BE8E1D1-C35C-4B27-851F-E16161C01D3E}" type="presOf" srcId="{8FF55E0D-2561-41B7-BC58-D17E6AB82D77}" destId="{C4247EB2-A700-4D44-AF9C-AE142EAA541F}" srcOrd="0" destOrd="0" presId="urn:microsoft.com/office/officeart/2005/8/layout/hierarchy2"/>
    <dgm:cxn modelId="{42288AD2-2938-4E5A-A0B7-B1B39CCCEE92}" type="presOf" srcId="{784E965D-77B1-4727-8503-EA76094E6F7B}" destId="{D39B0AF1-67E4-428A-BF8F-F10D565F4A77}" srcOrd="0" destOrd="0" presId="urn:microsoft.com/office/officeart/2005/8/layout/hierarchy2"/>
    <dgm:cxn modelId="{1C256DE0-C860-4B2A-808A-23A88A30CDE5}" type="presOf" srcId="{286F2EBB-1A12-4CF8-8193-2C87D9F1440B}" destId="{9998A80B-9E71-4D2A-BE87-9A4776417DEE}" srcOrd="1" destOrd="0" presId="urn:microsoft.com/office/officeart/2005/8/layout/hierarchy2"/>
    <dgm:cxn modelId="{9ED2B2EB-313A-42D2-8F13-E6D893FA05B9}" srcId="{159DD5DF-B7BB-4F13-B9F9-105356B87D8F}" destId="{179C52A4-64E9-48AE-AC6C-79E0853D983C}" srcOrd="0" destOrd="0" parTransId="{286F2EBB-1A12-4CF8-8193-2C87D9F1440B}" sibTransId="{2CD593CC-0575-460B-8D56-272DDEF0CA77}"/>
    <dgm:cxn modelId="{95CB34F0-A5FB-4A12-B710-61D819386E9A}" type="presOf" srcId="{E5469DEA-51B5-4A1A-AA1F-C8A93BE281B6}" destId="{6BBF2733-E353-4C05-9435-A347D6526045}" srcOrd="1" destOrd="0" presId="urn:microsoft.com/office/officeart/2005/8/layout/hierarchy2"/>
    <dgm:cxn modelId="{B28082F8-F2B2-4603-A7C6-6C4B7309753B}" srcId="{F6A3A860-0019-4D4E-86E6-24C7C1CF2DED}" destId="{159DD5DF-B7BB-4F13-B9F9-105356B87D8F}" srcOrd="1" destOrd="0" parTransId="{8FF55E0D-2561-41B7-BC58-D17E6AB82D77}" sibTransId="{15185854-69B1-40F5-B285-CD152358EEEC}"/>
    <dgm:cxn modelId="{7A2174A7-3058-4D46-B8F1-6E2BAA0125A1}" type="presParOf" srcId="{AD885FB6-E0B6-4EAA-BE1A-A10203BE4683}" destId="{2F1E78E2-FB40-496B-80BE-FF2FC5C143DA}" srcOrd="0" destOrd="0" presId="urn:microsoft.com/office/officeart/2005/8/layout/hierarchy2"/>
    <dgm:cxn modelId="{6EA11E2B-4C40-424A-BA94-2AB5A45A9B84}" type="presParOf" srcId="{2F1E78E2-FB40-496B-80BE-FF2FC5C143DA}" destId="{B284146F-C11C-4AD8-9CF0-505867E9A619}" srcOrd="0" destOrd="0" presId="urn:microsoft.com/office/officeart/2005/8/layout/hierarchy2"/>
    <dgm:cxn modelId="{FF1C524B-9647-403C-9F66-AF7EBDD4F021}" type="presParOf" srcId="{2F1E78E2-FB40-496B-80BE-FF2FC5C143DA}" destId="{0B1332F5-CE35-40AF-AB83-4EF6BB92A016}" srcOrd="1" destOrd="0" presId="urn:microsoft.com/office/officeart/2005/8/layout/hierarchy2"/>
    <dgm:cxn modelId="{B98D27DC-1B51-49ED-A823-A5E85BB0ED08}" type="presParOf" srcId="{0B1332F5-CE35-40AF-AB83-4EF6BB92A016}" destId="{D39B0AF1-67E4-428A-BF8F-F10D565F4A77}" srcOrd="0" destOrd="0" presId="urn:microsoft.com/office/officeart/2005/8/layout/hierarchy2"/>
    <dgm:cxn modelId="{19069C32-C715-4D0F-B3E5-8E14B953ECF6}" type="presParOf" srcId="{D39B0AF1-67E4-428A-BF8F-F10D565F4A77}" destId="{2B297326-D596-4E6D-8CC9-8FFB4E48535A}" srcOrd="0" destOrd="0" presId="urn:microsoft.com/office/officeart/2005/8/layout/hierarchy2"/>
    <dgm:cxn modelId="{0A7A622D-CDB8-4587-BD98-A98AFB60D4B7}" type="presParOf" srcId="{0B1332F5-CE35-40AF-AB83-4EF6BB92A016}" destId="{7AD3AA4E-D08E-4560-ABEE-00941ED8B655}" srcOrd="1" destOrd="0" presId="urn:microsoft.com/office/officeart/2005/8/layout/hierarchy2"/>
    <dgm:cxn modelId="{5A428364-91C7-461A-BBAC-1D2B5A3C6D3D}" type="presParOf" srcId="{7AD3AA4E-D08E-4560-ABEE-00941ED8B655}" destId="{43FCD15E-3DD6-44D4-9F62-E8C9364691F9}" srcOrd="0" destOrd="0" presId="urn:microsoft.com/office/officeart/2005/8/layout/hierarchy2"/>
    <dgm:cxn modelId="{C62AE9CE-4FFD-4541-AA5D-970F18C057A0}" type="presParOf" srcId="{7AD3AA4E-D08E-4560-ABEE-00941ED8B655}" destId="{6300B5F4-6394-4DEA-85A4-9D0F281DCAB7}" srcOrd="1" destOrd="0" presId="urn:microsoft.com/office/officeart/2005/8/layout/hierarchy2"/>
    <dgm:cxn modelId="{786A48D6-1302-4F42-815F-25585CFBE6B5}" type="presParOf" srcId="{6300B5F4-6394-4DEA-85A4-9D0F281DCAB7}" destId="{599A7BE7-71EC-40A0-B743-5AE4C643657D}" srcOrd="0" destOrd="0" presId="urn:microsoft.com/office/officeart/2005/8/layout/hierarchy2"/>
    <dgm:cxn modelId="{19848FA8-0AFB-46C7-BA59-C5CC0AA200EC}" type="presParOf" srcId="{599A7BE7-71EC-40A0-B743-5AE4C643657D}" destId="{D415C2FF-1B83-4024-B8A8-CA2600DB024E}" srcOrd="0" destOrd="0" presId="urn:microsoft.com/office/officeart/2005/8/layout/hierarchy2"/>
    <dgm:cxn modelId="{43A032B8-57BC-47EB-B950-849D8349406F}" type="presParOf" srcId="{6300B5F4-6394-4DEA-85A4-9D0F281DCAB7}" destId="{7F074F1C-6D80-44A1-8AA8-9AEFB2B85A2A}" srcOrd="1" destOrd="0" presId="urn:microsoft.com/office/officeart/2005/8/layout/hierarchy2"/>
    <dgm:cxn modelId="{D187A2B5-1532-4917-81CF-D671D4736552}" type="presParOf" srcId="{7F074F1C-6D80-44A1-8AA8-9AEFB2B85A2A}" destId="{4FD28D60-5C9A-4CEF-87EA-FD889A3B470D}" srcOrd="0" destOrd="0" presId="urn:microsoft.com/office/officeart/2005/8/layout/hierarchy2"/>
    <dgm:cxn modelId="{986C1442-2323-4461-9285-6F4C0839F08F}" type="presParOf" srcId="{7F074F1C-6D80-44A1-8AA8-9AEFB2B85A2A}" destId="{B773F5AA-5027-44F7-8673-D17D9F33D0CE}" srcOrd="1" destOrd="0" presId="urn:microsoft.com/office/officeart/2005/8/layout/hierarchy2"/>
    <dgm:cxn modelId="{19E80D54-FD69-4223-8781-A97D67480AE6}" type="presParOf" srcId="{0B1332F5-CE35-40AF-AB83-4EF6BB92A016}" destId="{E16E85C4-C0B9-48C3-9717-7DEAA9615F6B}" srcOrd="2" destOrd="0" presId="urn:microsoft.com/office/officeart/2005/8/layout/hierarchy2"/>
    <dgm:cxn modelId="{F9B532C4-D0E8-4404-910B-B10A62BD6EC8}" type="presParOf" srcId="{E16E85C4-C0B9-48C3-9717-7DEAA9615F6B}" destId="{6BBF2733-E353-4C05-9435-A347D6526045}" srcOrd="0" destOrd="0" presId="urn:microsoft.com/office/officeart/2005/8/layout/hierarchy2"/>
    <dgm:cxn modelId="{F45BC72C-4DC4-4076-A717-61943D8FC3F1}" type="presParOf" srcId="{0B1332F5-CE35-40AF-AB83-4EF6BB92A016}" destId="{C2E3C552-2B75-4F65-ACD0-91F37B2C79A2}" srcOrd="3" destOrd="0" presId="urn:microsoft.com/office/officeart/2005/8/layout/hierarchy2"/>
    <dgm:cxn modelId="{43E511D2-F091-466D-B17E-DA0387E7A136}" type="presParOf" srcId="{C2E3C552-2B75-4F65-ACD0-91F37B2C79A2}" destId="{95144CA9-AA03-40A5-B7F6-D38C82A10185}" srcOrd="0" destOrd="0" presId="urn:microsoft.com/office/officeart/2005/8/layout/hierarchy2"/>
    <dgm:cxn modelId="{FE226F35-424F-42D1-B017-E36D89D79BB3}" type="presParOf" srcId="{C2E3C552-2B75-4F65-ACD0-91F37B2C79A2}" destId="{9B4D26CD-8B97-4B95-9F08-D0C7484E807B}" srcOrd="1" destOrd="0" presId="urn:microsoft.com/office/officeart/2005/8/layout/hierarchy2"/>
    <dgm:cxn modelId="{AEC7B47A-3785-4AD6-8B85-E115090AE66B}" type="presParOf" srcId="{9B4D26CD-8B97-4B95-9F08-D0C7484E807B}" destId="{77E40094-0651-4E98-AA7D-3ECEA84CB9C4}" srcOrd="0" destOrd="0" presId="urn:microsoft.com/office/officeart/2005/8/layout/hierarchy2"/>
    <dgm:cxn modelId="{98B00B64-0764-4D75-B81B-9D605327F3F5}" type="presParOf" srcId="{77E40094-0651-4E98-AA7D-3ECEA84CB9C4}" destId="{C673F28C-ACD6-4A93-B66C-C2EA2882CC2F}" srcOrd="0" destOrd="0" presId="urn:microsoft.com/office/officeart/2005/8/layout/hierarchy2"/>
    <dgm:cxn modelId="{41B165CF-3378-4035-BD4A-8BB7C932470D}" type="presParOf" srcId="{9B4D26CD-8B97-4B95-9F08-D0C7484E807B}" destId="{118959F0-0C15-44A6-9658-7337914E2F61}" srcOrd="1" destOrd="0" presId="urn:microsoft.com/office/officeart/2005/8/layout/hierarchy2"/>
    <dgm:cxn modelId="{8EF3C3FB-37B2-46D6-BDE6-46CDDBAFCB40}" type="presParOf" srcId="{118959F0-0C15-44A6-9658-7337914E2F61}" destId="{0727DB28-95A1-4975-898C-CE2D80033ACC}" srcOrd="0" destOrd="0" presId="urn:microsoft.com/office/officeart/2005/8/layout/hierarchy2"/>
    <dgm:cxn modelId="{432D65AC-95D2-44A7-8B3B-3BD8E987B98A}" type="presParOf" srcId="{118959F0-0C15-44A6-9658-7337914E2F61}" destId="{2876E6B1-364E-41AE-80DD-5ED3315AF2AE}" srcOrd="1" destOrd="0" presId="urn:microsoft.com/office/officeart/2005/8/layout/hierarchy2"/>
    <dgm:cxn modelId="{6710E201-6DB6-455A-84C5-AC819A5BE482}" type="presParOf" srcId="{0B1332F5-CE35-40AF-AB83-4EF6BB92A016}" destId="{8F4B113A-4B3C-48A7-869A-E492434780EE}" srcOrd="4" destOrd="0" presId="urn:microsoft.com/office/officeart/2005/8/layout/hierarchy2"/>
    <dgm:cxn modelId="{80DCB4D9-C30B-4863-8AD6-466B32B3F4B5}" type="presParOf" srcId="{8F4B113A-4B3C-48A7-869A-E492434780EE}" destId="{3C80E4B9-11F3-4CE7-B407-5F9A8337EFAB}" srcOrd="0" destOrd="0" presId="urn:microsoft.com/office/officeart/2005/8/layout/hierarchy2"/>
    <dgm:cxn modelId="{87ECA590-E170-4605-8015-1C4BF8D1ABAF}" type="presParOf" srcId="{0B1332F5-CE35-40AF-AB83-4EF6BB92A016}" destId="{5D991AC1-8344-47E2-BAF4-F38068D0A776}" srcOrd="5" destOrd="0" presId="urn:microsoft.com/office/officeart/2005/8/layout/hierarchy2"/>
    <dgm:cxn modelId="{97F38E64-5D5C-4589-88C8-4685E707E85A}" type="presParOf" srcId="{5D991AC1-8344-47E2-BAF4-F38068D0A776}" destId="{ADA35E38-A844-463F-B562-7F5458D0B4DA}" srcOrd="0" destOrd="0" presId="urn:microsoft.com/office/officeart/2005/8/layout/hierarchy2"/>
    <dgm:cxn modelId="{E9F6DCDB-1B37-4F5E-81AC-8944B1D4ABF3}" type="presParOf" srcId="{5D991AC1-8344-47E2-BAF4-F38068D0A776}" destId="{BAECF889-F2FA-4B41-B52A-D08145733683}" srcOrd="1" destOrd="0" presId="urn:microsoft.com/office/officeart/2005/8/layout/hierarchy2"/>
    <dgm:cxn modelId="{EAE6A534-5730-4EAF-A563-A5D1521DB613}" type="presParOf" srcId="{BAECF889-F2FA-4B41-B52A-D08145733683}" destId="{E904DE76-CBAC-47E8-92D0-B8511E9DD741}" srcOrd="0" destOrd="0" presId="urn:microsoft.com/office/officeart/2005/8/layout/hierarchy2"/>
    <dgm:cxn modelId="{831A2728-0BDA-41A7-837F-8918AFF2EB44}" type="presParOf" srcId="{E904DE76-CBAC-47E8-92D0-B8511E9DD741}" destId="{B91193D8-7132-4E77-978D-0541DF5FC391}" srcOrd="0" destOrd="0" presId="urn:microsoft.com/office/officeart/2005/8/layout/hierarchy2"/>
    <dgm:cxn modelId="{503DE90C-3012-47A0-87F7-33B4B102AFC0}" type="presParOf" srcId="{BAECF889-F2FA-4B41-B52A-D08145733683}" destId="{15F1F4AC-07F9-4C05-8332-60F21945B919}" srcOrd="1" destOrd="0" presId="urn:microsoft.com/office/officeart/2005/8/layout/hierarchy2"/>
    <dgm:cxn modelId="{EAFAFE3F-C34A-43E4-8551-C7EE5A876D67}" type="presParOf" srcId="{15F1F4AC-07F9-4C05-8332-60F21945B919}" destId="{707F7F23-A53E-4FFE-A02F-8E90994E7EDB}" srcOrd="0" destOrd="0" presId="urn:microsoft.com/office/officeart/2005/8/layout/hierarchy2"/>
    <dgm:cxn modelId="{B63ABBDC-EB29-455A-B988-FAFEF1A10F3A}" type="presParOf" srcId="{15F1F4AC-07F9-4C05-8332-60F21945B919}" destId="{13033DF1-B3A7-4C5F-AA68-50730DBB0791}" srcOrd="1" destOrd="0" presId="urn:microsoft.com/office/officeart/2005/8/layout/hierarchy2"/>
    <dgm:cxn modelId="{51C9959F-BD8F-4FAE-AE9A-915EA1989882}" type="presParOf" srcId="{BAECF889-F2FA-4B41-B52A-D08145733683}" destId="{C4247EB2-A700-4D44-AF9C-AE142EAA541F}" srcOrd="2" destOrd="0" presId="urn:microsoft.com/office/officeart/2005/8/layout/hierarchy2"/>
    <dgm:cxn modelId="{BBCF1EA8-3D95-4885-91A5-48A40EA25CA1}" type="presParOf" srcId="{C4247EB2-A700-4D44-AF9C-AE142EAA541F}" destId="{FC006110-4670-4C74-8891-A06CE3F19F75}" srcOrd="0" destOrd="0" presId="urn:microsoft.com/office/officeart/2005/8/layout/hierarchy2"/>
    <dgm:cxn modelId="{744BA08D-2837-4B6F-9C17-8F2DA70071A7}" type="presParOf" srcId="{BAECF889-F2FA-4B41-B52A-D08145733683}" destId="{C31E417F-EFEE-4ABF-822A-07C1872A0732}" srcOrd="3" destOrd="0" presId="urn:microsoft.com/office/officeart/2005/8/layout/hierarchy2"/>
    <dgm:cxn modelId="{25A7179D-C631-4288-A909-D9A984311799}" type="presParOf" srcId="{C31E417F-EFEE-4ABF-822A-07C1872A0732}" destId="{AF99E193-54ED-461A-ACD2-7135F7BA3BCF}" srcOrd="0" destOrd="0" presId="urn:microsoft.com/office/officeart/2005/8/layout/hierarchy2"/>
    <dgm:cxn modelId="{135DB070-2D6F-44DF-9C21-97302C530958}" type="presParOf" srcId="{C31E417F-EFEE-4ABF-822A-07C1872A0732}" destId="{597D03B7-6F27-4302-9473-2E5BA6A0EB95}" srcOrd="1" destOrd="0" presId="urn:microsoft.com/office/officeart/2005/8/layout/hierarchy2"/>
    <dgm:cxn modelId="{CEFE22D2-E86D-40CA-8CAA-AF45218FCA14}" type="presParOf" srcId="{597D03B7-6F27-4302-9473-2E5BA6A0EB95}" destId="{335D19B4-8A1F-4C41-B640-EB1121A44A17}" srcOrd="0" destOrd="0" presId="urn:microsoft.com/office/officeart/2005/8/layout/hierarchy2"/>
    <dgm:cxn modelId="{CA7E508D-A773-407A-B3C5-63AF8C6C4305}" type="presParOf" srcId="{335D19B4-8A1F-4C41-B640-EB1121A44A17}" destId="{9998A80B-9E71-4D2A-BE87-9A4776417DEE}" srcOrd="0" destOrd="0" presId="urn:microsoft.com/office/officeart/2005/8/layout/hierarchy2"/>
    <dgm:cxn modelId="{05E974CF-9AF3-44DD-B126-CE74E0D3BA3C}" type="presParOf" srcId="{597D03B7-6F27-4302-9473-2E5BA6A0EB95}" destId="{BFDD56B7-BAF3-4780-A31B-D036427CE325}" srcOrd="1" destOrd="0" presId="urn:microsoft.com/office/officeart/2005/8/layout/hierarchy2"/>
    <dgm:cxn modelId="{55256C99-4FCD-4BDB-8EAF-37C58AB8E227}" type="presParOf" srcId="{BFDD56B7-BAF3-4780-A31B-D036427CE325}" destId="{B1CC444B-546C-4CAF-B424-3EBB58719325}" srcOrd="0" destOrd="0" presId="urn:microsoft.com/office/officeart/2005/8/layout/hierarchy2"/>
    <dgm:cxn modelId="{A87320FE-6087-4BB4-BA66-093247FECCC0}" type="presParOf" srcId="{BFDD56B7-BAF3-4780-A31B-D036427CE325}" destId="{E075F897-2F82-47F7-BDCC-CA6629879E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E83B2-0826-4F98-A1ED-FF3BF8BB84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8BB25-ABE3-4D53-BBAA-66A44DAF1B8E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Sonidegib</a:t>
          </a:r>
        </a:p>
      </dgm:t>
    </dgm:pt>
    <dgm:pt modelId="{BB90C436-5C2D-4D8A-A881-8DFA68CB0F41}" type="parTrans" cxnId="{AE59DBA5-ADB3-4FB7-B064-02FCE10BF06E}">
      <dgm:prSet/>
      <dgm:spPr/>
      <dgm:t>
        <a:bodyPr/>
        <a:lstStyle/>
        <a:p>
          <a:endParaRPr lang="en-US"/>
        </a:p>
      </dgm:t>
    </dgm:pt>
    <dgm:pt modelId="{6EF7066C-EC3D-453C-90AB-69E62753CBC5}" type="sibTrans" cxnId="{AE59DBA5-ADB3-4FB7-B064-02FCE10BF06E}">
      <dgm:prSet/>
      <dgm:spPr/>
      <dgm:t>
        <a:bodyPr/>
        <a:lstStyle/>
        <a:p>
          <a:endParaRPr lang="en-US"/>
        </a:p>
      </dgm:t>
    </dgm:pt>
    <dgm:pt modelId="{59957ACB-37A8-44DB-9683-33419D442B3C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BOLT</a:t>
          </a:r>
        </a:p>
      </dgm:t>
    </dgm:pt>
    <dgm:pt modelId="{3D1E1A9D-0740-492C-B37C-6AEE3FD193B2}" type="parTrans" cxnId="{D972A978-41E7-4AAB-83C9-9133D788C283}">
      <dgm:prSet/>
      <dgm:spPr/>
      <dgm:t>
        <a:bodyPr/>
        <a:lstStyle/>
        <a:p>
          <a:endParaRPr lang="en-US"/>
        </a:p>
      </dgm:t>
    </dgm:pt>
    <dgm:pt modelId="{FF8FF225-AA1E-4F6B-8BE0-AE902F3921D1}" type="sibTrans" cxnId="{D972A978-41E7-4AAB-83C9-9133D788C283}">
      <dgm:prSet/>
      <dgm:spPr/>
      <dgm:t>
        <a:bodyPr/>
        <a:lstStyle/>
        <a:p>
          <a:endParaRPr lang="en-US"/>
        </a:p>
      </dgm:t>
    </dgm:pt>
    <dgm:pt modelId="{05970061-A4EA-40F5-B0A8-6E0848E84183}">
      <dgm:prSet phldrT="[Text]"/>
      <dgm:spPr/>
      <dgm:t>
        <a:bodyPr/>
        <a:lstStyle/>
        <a:p>
          <a:r>
            <a:rPr lang="en-US" dirty="0"/>
            <a:t>ERIVANCE</a:t>
          </a:r>
        </a:p>
      </dgm:t>
    </dgm:pt>
    <dgm:pt modelId="{1E21806C-7966-4A37-8B7D-3916380CEA9D}" type="sibTrans" cxnId="{F3B8D85C-B4AB-4A6C-9E84-C2E27B259F38}">
      <dgm:prSet/>
      <dgm:spPr/>
      <dgm:t>
        <a:bodyPr/>
        <a:lstStyle/>
        <a:p>
          <a:endParaRPr lang="en-US"/>
        </a:p>
      </dgm:t>
    </dgm:pt>
    <dgm:pt modelId="{3F52093E-A06F-4D3D-975A-D46598BD5B14}" type="parTrans" cxnId="{F3B8D85C-B4AB-4A6C-9E84-C2E27B259F38}">
      <dgm:prSet/>
      <dgm:spPr/>
      <dgm:t>
        <a:bodyPr/>
        <a:lstStyle/>
        <a:p>
          <a:endParaRPr lang="en-US"/>
        </a:p>
      </dgm:t>
    </dgm:pt>
    <dgm:pt modelId="{B8F7DB4D-DA18-4AE5-99EA-77F18A087551}">
      <dgm:prSet phldrT="[Text]"/>
      <dgm:spPr/>
      <dgm:t>
        <a:bodyPr/>
        <a:lstStyle/>
        <a:p>
          <a:r>
            <a:rPr lang="en-US" dirty="0"/>
            <a:t>Vismodegib</a:t>
          </a:r>
        </a:p>
      </dgm:t>
    </dgm:pt>
    <dgm:pt modelId="{B39CE449-E5E5-4727-92C2-4D85CFC7ABAF}" type="sibTrans" cxnId="{70514929-3A4B-42DF-B5A8-4C5ADC29EF80}">
      <dgm:prSet/>
      <dgm:spPr/>
      <dgm:t>
        <a:bodyPr/>
        <a:lstStyle/>
        <a:p>
          <a:endParaRPr lang="en-US"/>
        </a:p>
      </dgm:t>
    </dgm:pt>
    <dgm:pt modelId="{CF12BA55-B18B-4CCD-830B-AE66CD211FF5}" type="parTrans" cxnId="{70514929-3A4B-42DF-B5A8-4C5ADC29EF80}">
      <dgm:prSet/>
      <dgm:spPr/>
      <dgm:t>
        <a:bodyPr/>
        <a:lstStyle/>
        <a:p>
          <a:endParaRPr lang="en-US"/>
        </a:p>
      </dgm:t>
    </dgm:pt>
    <dgm:pt modelId="{7F845F22-4F95-4058-81C1-3ADC86ED296F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Clinical Trials</a:t>
          </a:r>
        </a:p>
        <a:p>
          <a:r>
            <a:rPr lang="en-US" dirty="0"/>
            <a:t>Programs</a:t>
          </a:r>
        </a:p>
      </dgm:t>
    </dgm:pt>
    <dgm:pt modelId="{E6564DEC-621B-46EF-98B1-7922BF25A6DE}" type="sibTrans" cxnId="{83C216E4-BFD9-45F2-BB3C-62FC5B3CC935}">
      <dgm:prSet/>
      <dgm:spPr/>
      <dgm:t>
        <a:bodyPr/>
        <a:lstStyle/>
        <a:p>
          <a:endParaRPr lang="en-US"/>
        </a:p>
      </dgm:t>
    </dgm:pt>
    <dgm:pt modelId="{BB4DDEA0-6D10-4EEC-A0B5-3603B763BD1B}" type="parTrans" cxnId="{83C216E4-BFD9-45F2-BB3C-62FC5B3CC935}">
      <dgm:prSet/>
      <dgm:spPr/>
      <dgm:t>
        <a:bodyPr/>
        <a:lstStyle/>
        <a:p>
          <a:endParaRPr lang="en-US"/>
        </a:p>
      </dgm:t>
    </dgm:pt>
    <dgm:pt modelId="{16846BBB-5DC0-45DE-A75F-FAFBC9675FC7}">
      <dgm:prSet phldrT="[Text]"/>
      <dgm:spPr/>
      <dgm:t>
        <a:bodyPr/>
        <a:lstStyle/>
        <a:p>
          <a:r>
            <a:rPr lang="en-US" dirty="0"/>
            <a:t>STEVIE</a:t>
          </a:r>
        </a:p>
      </dgm:t>
    </dgm:pt>
    <dgm:pt modelId="{BD029C71-DBEA-4F5C-872C-B369EE1CD590}" type="sibTrans" cxnId="{56E2DAD6-B450-4040-8792-72642B266919}">
      <dgm:prSet/>
      <dgm:spPr/>
      <dgm:t>
        <a:bodyPr/>
        <a:lstStyle/>
        <a:p>
          <a:endParaRPr lang="en-US"/>
        </a:p>
      </dgm:t>
    </dgm:pt>
    <dgm:pt modelId="{D619B7E9-295E-4370-890B-254169EAE253}" type="parTrans" cxnId="{56E2DAD6-B450-4040-8792-72642B266919}">
      <dgm:prSet/>
      <dgm:spPr/>
      <dgm:t>
        <a:bodyPr/>
        <a:lstStyle/>
        <a:p>
          <a:endParaRPr lang="en-US"/>
        </a:p>
      </dgm:t>
    </dgm:pt>
    <dgm:pt modelId="{F3DF2CB9-DFB8-44CB-9DFC-0C47124583CA}">
      <dgm:prSet/>
      <dgm:spPr/>
      <dgm:t>
        <a:bodyPr/>
        <a:lstStyle/>
        <a:p>
          <a:r>
            <a:rPr lang="en-US" dirty="0"/>
            <a:t>MIKIE</a:t>
          </a:r>
        </a:p>
      </dgm:t>
    </dgm:pt>
    <dgm:pt modelId="{EAAEC0D2-D769-4113-8791-F95B8B459D2F}" type="parTrans" cxnId="{57B8230F-1030-450C-8730-BCCC55CEC49C}">
      <dgm:prSet/>
      <dgm:spPr/>
      <dgm:t>
        <a:bodyPr/>
        <a:lstStyle/>
        <a:p>
          <a:endParaRPr lang="en-US"/>
        </a:p>
      </dgm:t>
    </dgm:pt>
    <dgm:pt modelId="{CFE2B778-20D7-4165-AEC0-BF0347017454}" type="sibTrans" cxnId="{57B8230F-1030-450C-8730-BCCC55CEC49C}">
      <dgm:prSet/>
      <dgm:spPr/>
      <dgm:t>
        <a:bodyPr/>
        <a:lstStyle/>
        <a:p>
          <a:endParaRPr lang="en-US"/>
        </a:p>
      </dgm:t>
    </dgm:pt>
    <dgm:pt modelId="{3D626BC2-6B2B-4AB7-ACE1-D32232A3A247}" type="pres">
      <dgm:prSet presAssocID="{E9EE83B2-0826-4F98-A1ED-FF3BF8BB84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3980E4-F563-4544-B051-8AC27B2AD27A}" type="pres">
      <dgm:prSet presAssocID="{7F845F22-4F95-4058-81C1-3ADC86ED296F}" presName="hierRoot1" presStyleCnt="0"/>
      <dgm:spPr/>
    </dgm:pt>
    <dgm:pt modelId="{8F75C96F-78CD-4509-A1C3-7DBB2D57434F}" type="pres">
      <dgm:prSet presAssocID="{7F845F22-4F95-4058-81C1-3ADC86ED296F}" presName="composite" presStyleCnt="0"/>
      <dgm:spPr/>
    </dgm:pt>
    <dgm:pt modelId="{9ACDF0A3-B7E9-44E4-8314-34E8B0C4A67D}" type="pres">
      <dgm:prSet presAssocID="{7F845F22-4F95-4058-81C1-3ADC86ED296F}" presName="background" presStyleLbl="node0" presStyleIdx="0" presStyleCnt="1"/>
      <dgm:spPr>
        <a:solidFill>
          <a:schemeClr val="accent2"/>
        </a:solidFill>
      </dgm:spPr>
    </dgm:pt>
    <dgm:pt modelId="{47349C4D-2174-4AEC-9278-D6EE52D21591}" type="pres">
      <dgm:prSet presAssocID="{7F845F22-4F95-4058-81C1-3ADC86ED296F}" presName="text" presStyleLbl="fgAcc0" presStyleIdx="0" presStyleCnt="1">
        <dgm:presLayoutVars>
          <dgm:chPref val="3"/>
        </dgm:presLayoutVars>
      </dgm:prSet>
      <dgm:spPr/>
    </dgm:pt>
    <dgm:pt modelId="{51DECC78-414B-4308-BEE0-8957AF24D5C6}" type="pres">
      <dgm:prSet presAssocID="{7F845F22-4F95-4058-81C1-3ADC86ED296F}" presName="hierChild2" presStyleCnt="0"/>
      <dgm:spPr/>
    </dgm:pt>
    <dgm:pt modelId="{5CAB8DF7-D726-425D-988D-0EC859AF760C}" type="pres">
      <dgm:prSet presAssocID="{CF12BA55-B18B-4CCD-830B-AE66CD211FF5}" presName="Name10" presStyleLbl="parChTrans1D2" presStyleIdx="0" presStyleCnt="2"/>
      <dgm:spPr/>
    </dgm:pt>
    <dgm:pt modelId="{85EC4B5A-0F5D-481B-AB7D-E2B86C6F1FE7}" type="pres">
      <dgm:prSet presAssocID="{B8F7DB4D-DA18-4AE5-99EA-77F18A087551}" presName="hierRoot2" presStyleCnt="0"/>
      <dgm:spPr/>
    </dgm:pt>
    <dgm:pt modelId="{8FDAC2A3-AAEB-4606-B036-CD18617CDA4C}" type="pres">
      <dgm:prSet presAssocID="{B8F7DB4D-DA18-4AE5-99EA-77F18A087551}" presName="composite2" presStyleCnt="0"/>
      <dgm:spPr/>
    </dgm:pt>
    <dgm:pt modelId="{4DAF4D4C-45C7-4865-A1A1-4F18CDD1928D}" type="pres">
      <dgm:prSet presAssocID="{B8F7DB4D-DA18-4AE5-99EA-77F18A087551}" presName="background2" presStyleLbl="node2" presStyleIdx="0" presStyleCnt="2"/>
      <dgm:spPr/>
    </dgm:pt>
    <dgm:pt modelId="{1D3BC3BE-6E72-4D45-8DC6-2924089DB4B0}" type="pres">
      <dgm:prSet presAssocID="{B8F7DB4D-DA18-4AE5-99EA-77F18A087551}" presName="text2" presStyleLbl="fgAcc2" presStyleIdx="0" presStyleCnt="2">
        <dgm:presLayoutVars>
          <dgm:chPref val="3"/>
        </dgm:presLayoutVars>
      </dgm:prSet>
      <dgm:spPr/>
    </dgm:pt>
    <dgm:pt modelId="{FD892EFF-2D74-49A8-93ED-FB3CD623B754}" type="pres">
      <dgm:prSet presAssocID="{B8F7DB4D-DA18-4AE5-99EA-77F18A087551}" presName="hierChild3" presStyleCnt="0"/>
      <dgm:spPr/>
    </dgm:pt>
    <dgm:pt modelId="{6EFBB2A2-B1D8-4EF8-ADAC-9D405EE4F6F0}" type="pres">
      <dgm:prSet presAssocID="{3F52093E-A06F-4D3D-975A-D46598BD5B14}" presName="Name17" presStyleLbl="parChTrans1D3" presStyleIdx="0" presStyleCnt="4"/>
      <dgm:spPr/>
    </dgm:pt>
    <dgm:pt modelId="{353E0E87-A20B-4C64-BC0D-4D706D4A1FA4}" type="pres">
      <dgm:prSet presAssocID="{05970061-A4EA-40F5-B0A8-6E0848E84183}" presName="hierRoot3" presStyleCnt="0"/>
      <dgm:spPr/>
    </dgm:pt>
    <dgm:pt modelId="{04607599-A541-4BFC-93E3-94E56F1FD749}" type="pres">
      <dgm:prSet presAssocID="{05970061-A4EA-40F5-B0A8-6E0848E84183}" presName="composite3" presStyleCnt="0"/>
      <dgm:spPr/>
    </dgm:pt>
    <dgm:pt modelId="{569C3ADF-06CC-41B6-9E94-B366D183CFD2}" type="pres">
      <dgm:prSet presAssocID="{05970061-A4EA-40F5-B0A8-6E0848E84183}" presName="background3" presStyleLbl="node3" presStyleIdx="0" presStyleCnt="4"/>
      <dgm:spPr/>
    </dgm:pt>
    <dgm:pt modelId="{456BD8E7-F478-4B57-96A2-5EA02BBB2CE8}" type="pres">
      <dgm:prSet presAssocID="{05970061-A4EA-40F5-B0A8-6E0848E84183}" presName="text3" presStyleLbl="fgAcc3" presStyleIdx="0" presStyleCnt="4">
        <dgm:presLayoutVars>
          <dgm:chPref val="3"/>
        </dgm:presLayoutVars>
      </dgm:prSet>
      <dgm:spPr/>
    </dgm:pt>
    <dgm:pt modelId="{05B7D8E5-16E3-4E59-A7B1-DEABAB04F7BB}" type="pres">
      <dgm:prSet presAssocID="{05970061-A4EA-40F5-B0A8-6E0848E84183}" presName="hierChild4" presStyleCnt="0"/>
      <dgm:spPr/>
    </dgm:pt>
    <dgm:pt modelId="{F2CB093D-7B32-49D6-818C-0104D2AA76BB}" type="pres">
      <dgm:prSet presAssocID="{D619B7E9-295E-4370-890B-254169EAE253}" presName="Name17" presStyleLbl="parChTrans1D3" presStyleIdx="1" presStyleCnt="4"/>
      <dgm:spPr/>
    </dgm:pt>
    <dgm:pt modelId="{2C46FD9D-688B-4925-98B0-B3D8717FB02F}" type="pres">
      <dgm:prSet presAssocID="{16846BBB-5DC0-45DE-A75F-FAFBC9675FC7}" presName="hierRoot3" presStyleCnt="0"/>
      <dgm:spPr/>
    </dgm:pt>
    <dgm:pt modelId="{4F627341-A6F1-465C-B126-C93F3F5A41CA}" type="pres">
      <dgm:prSet presAssocID="{16846BBB-5DC0-45DE-A75F-FAFBC9675FC7}" presName="composite3" presStyleCnt="0"/>
      <dgm:spPr/>
    </dgm:pt>
    <dgm:pt modelId="{46775814-136C-4D9B-BA12-24F96377814C}" type="pres">
      <dgm:prSet presAssocID="{16846BBB-5DC0-45DE-A75F-FAFBC9675FC7}" presName="background3" presStyleLbl="node3" presStyleIdx="1" presStyleCnt="4"/>
      <dgm:spPr/>
    </dgm:pt>
    <dgm:pt modelId="{84F98A12-A7C3-414A-9391-C1A1DBB36DF7}" type="pres">
      <dgm:prSet presAssocID="{16846BBB-5DC0-45DE-A75F-FAFBC9675FC7}" presName="text3" presStyleLbl="fgAcc3" presStyleIdx="1" presStyleCnt="4">
        <dgm:presLayoutVars>
          <dgm:chPref val="3"/>
        </dgm:presLayoutVars>
      </dgm:prSet>
      <dgm:spPr/>
    </dgm:pt>
    <dgm:pt modelId="{2D15BEEF-8323-4986-8082-1E2B5C52F9AA}" type="pres">
      <dgm:prSet presAssocID="{16846BBB-5DC0-45DE-A75F-FAFBC9675FC7}" presName="hierChild4" presStyleCnt="0"/>
      <dgm:spPr/>
    </dgm:pt>
    <dgm:pt modelId="{C2CF0ECC-C9D5-442E-8E8A-CA3A725ADE6E}" type="pres">
      <dgm:prSet presAssocID="{EAAEC0D2-D769-4113-8791-F95B8B459D2F}" presName="Name17" presStyleLbl="parChTrans1D3" presStyleIdx="2" presStyleCnt="4"/>
      <dgm:spPr/>
    </dgm:pt>
    <dgm:pt modelId="{61B06975-621D-4A57-B979-EDD702E65925}" type="pres">
      <dgm:prSet presAssocID="{F3DF2CB9-DFB8-44CB-9DFC-0C47124583CA}" presName="hierRoot3" presStyleCnt="0"/>
      <dgm:spPr/>
    </dgm:pt>
    <dgm:pt modelId="{FE90D2A1-95C2-48DD-9C1A-3B09B810F148}" type="pres">
      <dgm:prSet presAssocID="{F3DF2CB9-DFB8-44CB-9DFC-0C47124583CA}" presName="composite3" presStyleCnt="0"/>
      <dgm:spPr/>
    </dgm:pt>
    <dgm:pt modelId="{F7CBA3E4-2981-45D5-8F57-9082F66EDB1B}" type="pres">
      <dgm:prSet presAssocID="{F3DF2CB9-DFB8-44CB-9DFC-0C47124583CA}" presName="background3" presStyleLbl="node3" presStyleIdx="2" presStyleCnt="4"/>
      <dgm:spPr/>
    </dgm:pt>
    <dgm:pt modelId="{005C1E36-D33B-46D9-881F-7EEA654E1207}" type="pres">
      <dgm:prSet presAssocID="{F3DF2CB9-DFB8-44CB-9DFC-0C47124583CA}" presName="text3" presStyleLbl="fgAcc3" presStyleIdx="2" presStyleCnt="4">
        <dgm:presLayoutVars>
          <dgm:chPref val="3"/>
        </dgm:presLayoutVars>
      </dgm:prSet>
      <dgm:spPr/>
    </dgm:pt>
    <dgm:pt modelId="{C7499827-B284-44E2-9369-08F95464C58C}" type="pres">
      <dgm:prSet presAssocID="{F3DF2CB9-DFB8-44CB-9DFC-0C47124583CA}" presName="hierChild4" presStyleCnt="0"/>
      <dgm:spPr/>
    </dgm:pt>
    <dgm:pt modelId="{6116597B-60CB-45D3-98D6-FA12F7FE0B2F}" type="pres">
      <dgm:prSet presAssocID="{BB90C436-5C2D-4D8A-A881-8DFA68CB0F41}" presName="Name10" presStyleLbl="parChTrans1D2" presStyleIdx="1" presStyleCnt="2"/>
      <dgm:spPr/>
    </dgm:pt>
    <dgm:pt modelId="{C7475B03-504C-4A5F-ACA2-9F52C44314B1}" type="pres">
      <dgm:prSet presAssocID="{27A8BB25-ABE3-4D53-BBAA-66A44DAF1B8E}" presName="hierRoot2" presStyleCnt="0"/>
      <dgm:spPr/>
    </dgm:pt>
    <dgm:pt modelId="{0928E0FE-7D83-4779-BD65-0007808F646E}" type="pres">
      <dgm:prSet presAssocID="{27A8BB25-ABE3-4D53-BBAA-66A44DAF1B8E}" presName="composite2" presStyleCnt="0"/>
      <dgm:spPr/>
    </dgm:pt>
    <dgm:pt modelId="{7490B4FA-9AF7-4547-A1AA-4B324AABD9EA}" type="pres">
      <dgm:prSet presAssocID="{27A8BB25-ABE3-4D53-BBAA-66A44DAF1B8E}" presName="background2" presStyleLbl="node2" presStyleIdx="1" presStyleCnt="2"/>
      <dgm:spPr>
        <a:solidFill>
          <a:schemeClr val="accent6"/>
        </a:solidFill>
      </dgm:spPr>
    </dgm:pt>
    <dgm:pt modelId="{5A3641EC-1F35-47BE-BC61-6D88630E5885}" type="pres">
      <dgm:prSet presAssocID="{27A8BB25-ABE3-4D53-BBAA-66A44DAF1B8E}" presName="text2" presStyleLbl="fgAcc2" presStyleIdx="1" presStyleCnt="2">
        <dgm:presLayoutVars>
          <dgm:chPref val="3"/>
        </dgm:presLayoutVars>
      </dgm:prSet>
      <dgm:spPr/>
    </dgm:pt>
    <dgm:pt modelId="{D6EEC0FB-9CD1-48A4-8CD3-9E11104E21B2}" type="pres">
      <dgm:prSet presAssocID="{27A8BB25-ABE3-4D53-BBAA-66A44DAF1B8E}" presName="hierChild3" presStyleCnt="0"/>
      <dgm:spPr/>
    </dgm:pt>
    <dgm:pt modelId="{E62E4A51-23E8-4D6E-BC1D-43AF56BB1DAD}" type="pres">
      <dgm:prSet presAssocID="{3D1E1A9D-0740-492C-B37C-6AEE3FD193B2}" presName="Name17" presStyleLbl="parChTrans1D3" presStyleIdx="3" presStyleCnt="4"/>
      <dgm:spPr/>
    </dgm:pt>
    <dgm:pt modelId="{199069EE-40E1-420D-893A-72DFE7837AFB}" type="pres">
      <dgm:prSet presAssocID="{59957ACB-37A8-44DB-9683-33419D442B3C}" presName="hierRoot3" presStyleCnt="0"/>
      <dgm:spPr/>
    </dgm:pt>
    <dgm:pt modelId="{651031CE-97F2-4437-9CA4-F9FD7B5B05F0}" type="pres">
      <dgm:prSet presAssocID="{59957ACB-37A8-44DB-9683-33419D442B3C}" presName="composite3" presStyleCnt="0"/>
      <dgm:spPr/>
    </dgm:pt>
    <dgm:pt modelId="{4189D8D0-8284-4231-BC34-3BA6B1DFD5BB}" type="pres">
      <dgm:prSet presAssocID="{59957ACB-37A8-44DB-9683-33419D442B3C}" presName="background3" presStyleLbl="node3" presStyleIdx="3" presStyleCnt="4"/>
      <dgm:spPr>
        <a:solidFill>
          <a:schemeClr val="accent6"/>
        </a:solidFill>
      </dgm:spPr>
    </dgm:pt>
    <dgm:pt modelId="{AD407A72-A373-4018-8184-A51D3E0274C9}" type="pres">
      <dgm:prSet presAssocID="{59957ACB-37A8-44DB-9683-33419D442B3C}" presName="text3" presStyleLbl="fgAcc3" presStyleIdx="3" presStyleCnt="4">
        <dgm:presLayoutVars>
          <dgm:chPref val="3"/>
        </dgm:presLayoutVars>
      </dgm:prSet>
      <dgm:spPr/>
    </dgm:pt>
    <dgm:pt modelId="{FD475C25-0518-4EB9-9AB9-826994F9E8C0}" type="pres">
      <dgm:prSet presAssocID="{59957ACB-37A8-44DB-9683-33419D442B3C}" presName="hierChild4" presStyleCnt="0"/>
      <dgm:spPr/>
    </dgm:pt>
  </dgm:ptLst>
  <dgm:cxnLst>
    <dgm:cxn modelId="{57B8230F-1030-450C-8730-BCCC55CEC49C}" srcId="{B8F7DB4D-DA18-4AE5-99EA-77F18A087551}" destId="{F3DF2CB9-DFB8-44CB-9DFC-0C47124583CA}" srcOrd="2" destOrd="0" parTransId="{EAAEC0D2-D769-4113-8791-F95B8B459D2F}" sibTransId="{CFE2B778-20D7-4165-AEC0-BF0347017454}"/>
    <dgm:cxn modelId="{E24E1C1C-2553-4E2E-86B6-42D8915C87E2}" type="presOf" srcId="{EAAEC0D2-D769-4113-8791-F95B8B459D2F}" destId="{C2CF0ECC-C9D5-442E-8E8A-CA3A725ADE6E}" srcOrd="0" destOrd="0" presId="urn:microsoft.com/office/officeart/2005/8/layout/hierarchy1"/>
    <dgm:cxn modelId="{ACAAE826-530A-4B1B-87C3-97B03939DAFD}" type="presOf" srcId="{16846BBB-5DC0-45DE-A75F-FAFBC9675FC7}" destId="{84F98A12-A7C3-414A-9391-C1A1DBB36DF7}" srcOrd="0" destOrd="0" presId="urn:microsoft.com/office/officeart/2005/8/layout/hierarchy1"/>
    <dgm:cxn modelId="{70514929-3A4B-42DF-B5A8-4C5ADC29EF80}" srcId="{7F845F22-4F95-4058-81C1-3ADC86ED296F}" destId="{B8F7DB4D-DA18-4AE5-99EA-77F18A087551}" srcOrd="0" destOrd="0" parTransId="{CF12BA55-B18B-4CCD-830B-AE66CD211FF5}" sibTransId="{B39CE449-E5E5-4727-92C2-4D85CFC7ABAF}"/>
    <dgm:cxn modelId="{A6B1BA2F-98CB-4A00-82B5-DF4F236656A3}" type="presOf" srcId="{7F845F22-4F95-4058-81C1-3ADC86ED296F}" destId="{47349C4D-2174-4AEC-9278-D6EE52D21591}" srcOrd="0" destOrd="0" presId="urn:microsoft.com/office/officeart/2005/8/layout/hierarchy1"/>
    <dgm:cxn modelId="{F3B8D85C-B4AB-4A6C-9E84-C2E27B259F38}" srcId="{B8F7DB4D-DA18-4AE5-99EA-77F18A087551}" destId="{05970061-A4EA-40F5-B0A8-6E0848E84183}" srcOrd="0" destOrd="0" parTransId="{3F52093E-A06F-4D3D-975A-D46598BD5B14}" sibTransId="{1E21806C-7966-4A37-8B7D-3916380CEA9D}"/>
    <dgm:cxn modelId="{03960568-963D-406F-9735-E664B75B022C}" type="presOf" srcId="{D619B7E9-295E-4370-890B-254169EAE253}" destId="{F2CB093D-7B32-49D6-818C-0104D2AA76BB}" srcOrd="0" destOrd="0" presId="urn:microsoft.com/office/officeart/2005/8/layout/hierarchy1"/>
    <dgm:cxn modelId="{FCCD6049-DE04-46FA-BB7F-B70A14600B25}" type="presOf" srcId="{CF12BA55-B18B-4CCD-830B-AE66CD211FF5}" destId="{5CAB8DF7-D726-425D-988D-0EC859AF760C}" srcOrd="0" destOrd="0" presId="urn:microsoft.com/office/officeart/2005/8/layout/hierarchy1"/>
    <dgm:cxn modelId="{90EEC36C-63D6-4E1B-8D7B-96464F60D65E}" type="presOf" srcId="{27A8BB25-ABE3-4D53-BBAA-66A44DAF1B8E}" destId="{5A3641EC-1F35-47BE-BC61-6D88630E5885}" srcOrd="0" destOrd="0" presId="urn:microsoft.com/office/officeart/2005/8/layout/hierarchy1"/>
    <dgm:cxn modelId="{3621A558-71D2-4CF6-9826-5D18975DEC5D}" type="presOf" srcId="{B8F7DB4D-DA18-4AE5-99EA-77F18A087551}" destId="{1D3BC3BE-6E72-4D45-8DC6-2924089DB4B0}" srcOrd="0" destOrd="0" presId="urn:microsoft.com/office/officeart/2005/8/layout/hierarchy1"/>
    <dgm:cxn modelId="{D972A978-41E7-4AAB-83C9-9133D788C283}" srcId="{27A8BB25-ABE3-4D53-BBAA-66A44DAF1B8E}" destId="{59957ACB-37A8-44DB-9683-33419D442B3C}" srcOrd="0" destOrd="0" parTransId="{3D1E1A9D-0740-492C-B37C-6AEE3FD193B2}" sibTransId="{FF8FF225-AA1E-4F6B-8BE0-AE902F3921D1}"/>
    <dgm:cxn modelId="{AE59DBA5-ADB3-4FB7-B064-02FCE10BF06E}" srcId="{7F845F22-4F95-4058-81C1-3ADC86ED296F}" destId="{27A8BB25-ABE3-4D53-BBAA-66A44DAF1B8E}" srcOrd="1" destOrd="0" parTransId="{BB90C436-5C2D-4D8A-A881-8DFA68CB0F41}" sibTransId="{6EF7066C-EC3D-453C-90AB-69E62753CBC5}"/>
    <dgm:cxn modelId="{838CF1AA-324C-49A7-BB1A-5A5ED0C39E0D}" type="presOf" srcId="{F3DF2CB9-DFB8-44CB-9DFC-0C47124583CA}" destId="{005C1E36-D33B-46D9-881F-7EEA654E1207}" srcOrd="0" destOrd="0" presId="urn:microsoft.com/office/officeart/2005/8/layout/hierarchy1"/>
    <dgm:cxn modelId="{7E3B6BC5-41CB-4D65-80EA-B12AA7AA0D47}" type="presOf" srcId="{E9EE83B2-0826-4F98-A1ED-FF3BF8BB846A}" destId="{3D626BC2-6B2B-4AB7-ACE1-D32232A3A247}" srcOrd="0" destOrd="0" presId="urn:microsoft.com/office/officeart/2005/8/layout/hierarchy1"/>
    <dgm:cxn modelId="{370218D1-3A8E-4D61-95A0-80371C68351A}" type="presOf" srcId="{05970061-A4EA-40F5-B0A8-6E0848E84183}" destId="{456BD8E7-F478-4B57-96A2-5EA02BBB2CE8}" srcOrd="0" destOrd="0" presId="urn:microsoft.com/office/officeart/2005/8/layout/hierarchy1"/>
    <dgm:cxn modelId="{56E2DAD6-B450-4040-8792-72642B266919}" srcId="{B8F7DB4D-DA18-4AE5-99EA-77F18A087551}" destId="{16846BBB-5DC0-45DE-A75F-FAFBC9675FC7}" srcOrd="1" destOrd="0" parTransId="{D619B7E9-295E-4370-890B-254169EAE253}" sibTransId="{BD029C71-DBEA-4F5C-872C-B369EE1CD590}"/>
    <dgm:cxn modelId="{ED8C0AE3-5E1D-42F5-8733-4DBE4B1EF159}" type="presOf" srcId="{3F52093E-A06F-4D3D-975A-D46598BD5B14}" destId="{6EFBB2A2-B1D8-4EF8-ADAC-9D405EE4F6F0}" srcOrd="0" destOrd="0" presId="urn:microsoft.com/office/officeart/2005/8/layout/hierarchy1"/>
    <dgm:cxn modelId="{83C216E4-BFD9-45F2-BB3C-62FC5B3CC935}" srcId="{E9EE83B2-0826-4F98-A1ED-FF3BF8BB846A}" destId="{7F845F22-4F95-4058-81C1-3ADC86ED296F}" srcOrd="0" destOrd="0" parTransId="{BB4DDEA0-6D10-4EEC-A0B5-3603B763BD1B}" sibTransId="{E6564DEC-621B-46EF-98B1-7922BF25A6DE}"/>
    <dgm:cxn modelId="{EFD53BE4-53D6-42F9-BA35-4D64A8A5E9E8}" type="presOf" srcId="{BB90C436-5C2D-4D8A-A881-8DFA68CB0F41}" destId="{6116597B-60CB-45D3-98D6-FA12F7FE0B2F}" srcOrd="0" destOrd="0" presId="urn:microsoft.com/office/officeart/2005/8/layout/hierarchy1"/>
    <dgm:cxn modelId="{904BF2F2-A9B3-4A31-B862-46DB80D27B9A}" type="presOf" srcId="{59957ACB-37A8-44DB-9683-33419D442B3C}" destId="{AD407A72-A373-4018-8184-A51D3E0274C9}" srcOrd="0" destOrd="0" presId="urn:microsoft.com/office/officeart/2005/8/layout/hierarchy1"/>
    <dgm:cxn modelId="{81C7F3F2-B9ED-45AC-A3B3-E609DA5B3525}" type="presOf" srcId="{3D1E1A9D-0740-492C-B37C-6AEE3FD193B2}" destId="{E62E4A51-23E8-4D6E-BC1D-43AF56BB1DAD}" srcOrd="0" destOrd="0" presId="urn:microsoft.com/office/officeart/2005/8/layout/hierarchy1"/>
    <dgm:cxn modelId="{8AE71600-557E-4B2D-97A8-1BC480E419D8}" type="presParOf" srcId="{3D626BC2-6B2B-4AB7-ACE1-D32232A3A247}" destId="{773980E4-F563-4544-B051-8AC27B2AD27A}" srcOrd="0" destOrd="0" presId="urn:microsoft.com/office/officeart/2005/8/layout/hierarchy1"/>
    <dgm:cxn modelId="{B064BA00-DFE6-443D-B622-87B90FBFBB60}" type="presParOf" srcId="{773980E4-F563-4544-B051-8AC27B2AD27A}" destId="{8F75C96F-78CD-4509-A1C3-7DBB2D57434F}" srcOrd="0" destOrd="0" presId="urn:microsoft.com/office/officeart/2005/8/layout/hierarchy1"/>
    <dgm:cxn modelId="{5314F362-5315-44A3-9E09-E115D77B999D}" type="presParOf" srcId="{8F75C96F-78CD-4509-A1C3-7DBB2D57434F}" destId="{9ACDF0A3-B7E9-44E4-8314-34E8B0C4A67D}" srcOrd="0" destOrd="0" presId="urn:microsoft.com/office/officeart/2005/8/layout/hierarchy1"/>
    <dgm:cxn modelId="{AACD2ECB-D9D7-47F4-8D41-3F25B313152E}" type="presParOf" srcId="{8F75C96F-78CD-4509-A1C3-7DBB2D57434F}" destId="{47349C4D-2174-4AEC-9278-D6EE52D21591}" srcOrd="1" destOrd="0" presId="urn:microsoft.com/office/officeart/2005/8/layout/hierarchy1"/>
    <dgm:cxn modelId="{FC865E68-2AD3-4045-91BF-9A13AD0C80AD}" type="presParOf" srcId="{773980E4-F563-4544-B051-8AC27B2AD27A}" destId="{51DECC78-414B-4308-BEE0-8957AF24D5C6}" srcOrd="1" destOrd="0" presId="urn:microsoft.com/office/officeart/2005/8/layout/hierarchy1"/>
    <dgm:cxn modelId="{2AA9DCDD-4E0C-417F-8F27-972DC9B36821}" type="presParOf" srcId="{51DECC78-414B-4308-BEE0-8957AF24D5C6}" destId="{5CAB8DF7-D726-425D-988D-0EC859AF760C}" srcOrd="0" destOrd="0" presId="urn:microsoft.com/office/officeart/2005/8/layout/hierarchy1"/>
    <dgm:cxn modelId="{97F55634-EAC6-4F32-ADA2-7BCAD600C6BB}" type="presParOf" srcId="{51DECC78-414B-4308-BEE0-8957AF24D5C6}" destId="{85EC4B5A-0F5D-481B-AB7D-E2B86C6F1FE7}" srcOrd="1" destOrd="0" presId="urn:microsoft.com/office/officeart/2005/8/layout/hierarchy1"/>
    <dgm:cxn modelId="{F523D6B8-630F-46C4-B04C-9682C46D317D}" type="presParOf" srcId="{85EC4B5A-0F5D-481B-AB7D-E2B86C6F1FE7}" destId="{8FDAC2A3-AAEB-4606-B036-CD18617CDA4C}" srcOrd="0" destOrd="0" presId="urn:microsoft.com/office/officeart/2005/8/layout/hierarchy1"/>
    <dgm:cxn modelId="{784F2AEE-6E0A-4AE3-AD5D-F98EDBEF1123}" type="presParOf" srcId="{8FDAC2A3-AAEB-4606-B036-CD18617CDA4C}" destId="{4DAF4D4C-45C7-4865-A1A1-4F18CDD1928D}" srcOrd="0" destOrd="0" presId="urn:microsoft.com/office/officeart/2005/8/layout/hierarchy1"/>
    <dgm:cxn modelId="{154114C1-705D-41D5-9332-20D409697E73}" type="presParOf" srcId="{8FDAC2A3-AAEB-4606-B036-CD18617CDA4C}" destId="{1D3BC3BE-6E72-4D45-8DC6-2924089DB4B0}" srcOrd="1" destOrd="0" presId="urn:microsoft.com/office/officeart/2005/8/layout/hierarchy1"/>
    <dgm:cxn modelId="{BD0B94F4-1EBD-4533-82A4-8AA658BAD955}" type="presParOf" srcId="{85EC4B5A-0F5D-481B-AB7D-E2B86C6F1FE7}" destId="{FD892EFF-2D74-49A8-93ED-FB3CD623B754}" srcOrd="1" destOrd="0" presId="urn:microsoft.com/office/officeart/2005/8/layout/hierarchy1"/>
    <dgm:cxn modelId="{DF348566-C5AD-410F-B97B-5668637F400A}" type="presParOf" srcId="{FD892EFF-2D74-49A8-93ED-FB3CD623B754}" destId="{6EFBB2A2-B1D8-4EF8-ADAC-9D405EE4F6F0}" srcOrd="0" destOrd="0" presId="urn:microsoft.com/office/officeart/2005/8/layout/hierarchy1"/>
    <dgm:cxn modelId="{1736027F-D67A-4DF9-9F2C-02B87E200A9C}" type="presParOf" srcId="{FD892EFF-2D74-49A8-93ED-FB3CD623B754}" destId="{353E0E87-A20B-4C64-BC0D-4D706D4A1FA4}" srcOrd="1" destOrd="0" presId="urn:microsoft.com/office/officeart/2005/8/layout/hierarchy1"/>
    <dgm:cxn modelId="{DEA9BD92-47A3-4489-BCF2-A5397AC0239F}" type="presParOf" srcId="{353E0E87-A20B-4C64-BC0D-4D706D4A1FA4}" destId="{04607599-A541-4BFC-93E3-94E56F1FD749}" srcOrd="0" destOrd="0" presId="urn:microsoft.com/office/officeart/2005/8/layout/hierarchy1"/>
    <dgm:cxn modelId="{7AADEDCA-67A2-40D2-AF51-4CB3B84ADC5E}" type="presParOf" srcId="{04607599-A541-4BFC-93E3-94E56F1FD749}" destId="{569C3ADF-06CC-41B6-9E94-B366D183CFD2}" srcOrd="0" destOrd="0" presId="urn:microsoft.com/office/officeart/2005/8/layout/hierarchy1"/>
    <dgm:cxn modelId="{CA486A3D-AC3D-4DFA-862A-50E4C7B5238E}" type="presParOf" srcId="{04607599-A541-4BFC-93E3-94E56F1FD749}" destId="{456BD8E7-F478-4B57-96A2-5EA02BBB2CE8}" srcOrd="1" destOrd="0" presId="urn:microsoft.com/office/officeart/2005/8/layout/hierarchy1"/>
    <dgm:cxn modelId="{F0C51B8F-013F-4222-9B9F-16F772FC4F42}" type="presParOf" srcId="{353E0E87-A20B-4C64-BC0D-4D706D4A1FA4}" destId="{05B7D8E5-16E3-4E59-A7B1-DEABAB04F7BB}" srcOrd="1" destOrd="0" presId="urn:microsoft.com/office/officeart/2005/8/layout/hierarchy1"/>
    <dgm:cxn modelId="{F1D412E8-A832-4203-A009-A758EC29978D}" type="presParOf" srcId="{FD892EFF-2D74-49A8-93ED-FB3CD623B754}" destId="{F2CB093D-7B32-49D6-818C-0104D2AA76BB}" srcOrd="2" destOrd="0" presId="urn:microsoft.com/office/officeart/2005/8/layout/hierarchy1"/>
    <dgm:cxn modelId="{0F8BDDBC-49A8-43F1-A371-1723D9F0B6D6}" type="presParOf" srcId="{FD892EFF-2D74-49A8-93ED-FB3CD623B754}" destId="{2C46FD9D-688B-4925-98B0-B3D8717FB02F}" srcOrd="3" destOrd="0" presId="urn:microsoft.com/office/officeart/2005/8/layout/hierarchy1"/>
    <dgm:cxn modelId="{E5E11B8F-7EDE-4736-A5F7-3FE3565A2E10}" type="presParOf" srcId="{2C46FD9D-688B-4925-98B0-B3D8717FB02F}" destId="{4F627341-A6F1-465C-B126-C93F3F5A41CA}" srcOrd="0" destOrd="0" presId="urn:microsoft.com/office/officeart/2005/8/layout/hierarchy1"/>
    <dgm:cxn modelId="{EEA33B34-FA96-4C98-83C6-077D787C4652}" type="presParOf" srcId="{4F627341-A6F1-465C-B126-C93F3F5A41CA}" destId="{46775814-136C-4D9B-BA12-24F96377814C}" srcOrd="0" destOrd="0" presId="urn:microsoft.com/office/officeart/2005/8/layout/hierarchy1"/>
    <dgm:cxn modelId="{794B0471-032A-4D44-9F59-12C199EE7E38}" type="presParOf" srcId="{4F627341-A6F1-465C-B126-C93F3F5A41CA}" destId="{84F98A12-A7C3-414A-9391-C1A1DBB36DF7}" srcOrd="1" destOrd="0" presId="urn:microsoft.com/office/officeart/2005/8/layout/hierarchy1"/>
    <dgm:cxn modelId="{7B1E5D59-62B8-4083-9484-5B6330C25025}" type="presParOf" srcId="{2C46FD9D-688B-4925-98B0-B3D8717FB02F}" destId="{2D15BEEF-8323-4986-8082-1E2B5C52F9AA}" srcOrd="1" destOrd="0" presId="urn:microsoft.com/office/officeart/2005/8/layout/hierarchy1"/>
    <dgm:cxn modelId="{784E38DA-E876-446D-BB7E-064ED775C464}" type="presParOf" srcId="{FD892EFF-2D74-49A8-93ED-FB3CD623B754}" destId="{C2CF0ECC-C9D5-442E-8E8A-CA3A725ADE6E}" srcOrd="4" destOrd="0" presId="urn:microsoft.com/office/officeart/2005/8/layout/hierarchy1"/>
    <dgm:cxn modelId="{B3A90058-982A-4926-807B-07A636FC92D1}" type="presParOf" srcId="{FD892EFF-2D74-49A8-93ED-FB3CD623B754}" destId="{61B06975-621D-4A57-B979-EDD702E65925}" srcOrd="5" destOrd="0" presId="urn:microsoft.com/office/officeart/2005/8/layout/hierarchy1"/>
    <dgm:cxn modelId="{3ECA3FC9-64FD-4E41-8803-25DC6D8A253A}" type="presParOf" srcId="{61B06975-621D-4A57-B979-EDD702E65925}" destId="{FE90D2A1-95C2-48DD-9C1A-3B09B810F148}" srcOrd="0" destOrd="0" presId="urn:microsoft.com/office/officeart/2005/8/layout/hierarchy1"/>
    <dgm:cxn modelId="{3BB82850-69B4-419F-AEA1-5428F0BF769B}" type="presParOf" srcId="{FE90D2A1-95C2-48DD-9C1A-3B09B810F148}" destId="{F7CBA3E4-2981-45D5-8F57-9082F66EDB1B}" srcOrd="0" destOrd="0" presId="urn:microsoft.com/office/officeart/2005/8/layout/hierarchy1"/>
    <dgm:cxn modelId="{73B6E930-AA9C-40DF-9256-6D6ED5CE8D12}" type="presParOf" srcId="{FE90D2A1-95C2-48DD-9C1A-3B09B810F148}" destId="{005C1E36-D33B-46D9-881F-7EEA654E1207}" srcOrd="1" destOrd="0" presId="urn:microsoft.com/office/officeart/2005/8/layout/hierarchy1"/>
    <dgm:cxn modelId="{4CA1C866-9DBC-4316-844A-49F3C14E3A1F}" type="presParOf" srcId="{61B06975-621D-4A57-B979-EDD702E65925}" destId="{C7499827-B284-44E2-9369-08F95464C58C}" srcOrd="1" destOrd="0" presId="urn:microsoft.com/office/officeart/2005/8/layout/hierarchy1"/>
    <dgm:cxn modelId="{6A7F3BA4-DA2A-44F8-BB22-CC5DF703F3E9}" type="presParOf" srcId="{51DECC78-414B-4308-BEE0-8957AF24D5C6}" destId="{6116597B-60CB-45D3-98D6-FA12F7FE0B2F}" srcOrd="2" destOrd="0" presId="urn:microsoft.com/office/officeart/2005/8/layout/hierarchy1"/>
    <dgm:cxn modelId="{BD567D6D-548B-44DA-B088-C9809D4FF83C}" type="presParOf" srcId="{51DECC78-414B-4308-BEE0-8957AF24D5C6}" destId="{C7475B03-504C-4A5F-ACA2-9F52C44314B1}" srcOrd="3" destOrd="0" presId="urn:microsoft.com/office/officeart/2005/8/layout/hierarchy1"/>
    <dgm:cxn modelId="{040C0AB0-9A29-4710-BAC1-B51424BC28E3}" type="presParOf" srcId="{C7475B03-504C-4A5F-ACA2-9F52C44314B1}" destId="{0928E0FE-7D83-4779-BD65-0007808F646E}" srcOrd="0" destOrd="0" presId="urn:microsoft.com/office/officeart/2005/8/layout/hierarchy1"/>
    <dgm:cxn modelId="{45F97D91-FE89-43D8-94DE-2ADC833DE551}" type="presParOf" srcId="{0928E0FE-7D83-4779-BD65-0007808F646E}" destId="{7490B4FA-9AF7-4547-A1AA-4B324AABD9EA}" srcOrd="0" destOrd="0" presId="urn:microsoft.com/office/officeart/2005/8/layout/hierarchy1"/>
    <dgm:cxn modelId="{ACAF1A4B-88D2-478C-A909-E13083891745}" type="presParOf" srcId="{0928E0FE-7D83-4779-BD65-0007808F646E}" destId="{5A3641EC-1F35-47BE-BC61-6D88630E5885}" srcOrd="1" destOrd="0" presId="urn:microsoft.com/office/officeart/2005/8/layout/hierarchy1"/>
    <dgm:cxn modelId="{3D2E73A5-24BF-4FC3-89D5-1598CD6FC0E6}" type="presParOf" srcId="{C7475B03-504C-4A5F-ACA2-9F52C44314B1}" destId="{D6EEC0FB-9CD1-48A4-8CD3-9E11104E21B2}" srcOrd="1" destOrd="0" presId="urn:microsoft.com/office/officeart/2005/8/layout/hierarchy1"/>
    <dgm:cxn modelId="{FC4A92FC-261B-4018-A3B0-DC32525A97F4}" type="presParOf" srcId="{D6EEC0FB-9CD1-48A4-8CD3-9E11104E21B2}" destId="{E62E4A51-23E8-4D6E-BC1D-43AF56BB1DAD}" srcOrd="0" destOrd="0" presId="urn:microsoft.com/office/officeart/2005/8/layout/hierarchy1"/>
    <dgm:cxn modelId="{582DB61C-255E-42B1-ADA4-997C787ABEF8}" type="presParOf" srcId="{D6EEC0FB-9CD1-48A4-8CD3-9E11104E21B2}" destId="{199069EE-40E1-420D-893A-72DFE7837AFB}" srcOrd="1" destOrd="0" presId="urn:microsoft.com/office/officeart/2005/8/layout/hierarchy1"/>
    <dgm:cxn modelId="{B35816A6-55A6-403B-80FA-BF338837D335}" type="presParOf" srcId="{199069EE-40E1-420D-893A-72DFE7837AFB}" destId="{651031CE-97F2-4437-9CA4-F9FD7B5B05F0}" srcOrd="0" destOrd="0" presId="urn:microsoft.com/office/officeart/2005/8/layout/hierarchy1"/>
    <dgm:cxn modelId="{2AF3371B-1B5E-4624-8BC5-E32522D74AD0}" type="presParOf" srcId="{651031CE-97F2-4437-9CA4-F9FD7B5B05F0}" destId="{4189D8D0-8284-4231-BC34-3BA6B1DFD5BB}" srcOrd="0" destOrd="0" presId="urn:microsoft.com/office/officeart/2005/8/layout/hierarchy1"/>
    <dgm:cxn modelId="{23D6E52A-CF4F-4493-8553-D32860EDD6AF}" type="presParOf" srcId="{651031CE-97F2-4437-9CA4-F9FD7B5B05F0}" destId="{AD407A72-A373-4018-8184-A51D3E0274C9}" srcOrd="1" destOrd="0" presId="urn:microsoft.com/office/officeart/2005/8/layout/hierarchy1"/>
    <dgm:cxn modelId="{4D2AB1E1-414A-4929-A1C5-4455F08EA92D}" type="presParOf" srcId="{199069EE-40E1-420D-893A-72DFE7837AFB}" destId="{FD475C25-0518-4EB9-9AB9-826994F9E8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255CA-2B31-4676-89C6-C42AC59306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D1A6545-8D62-4A0F-9337-4C6BB2DA6E7C}">
      <dgm:prSet phldrT="[Text]"/>
      <dgm:spPr/>
      <dgm:t>
        <a:bodyPr/>
        <a:lstStyle/>
        <a:p>
          <a:r>
            <a:rPr lang="en-US" dirty="0"/>
            <a:t>12 wks vismodegib</a:t>
          </a:r>
        </a:p>
      </dgm:t>
    </dgm:pt>
    <dgm:pt modelId="{C2260AE1-0DCE-4F82-9E58-90F7179592C7}" type="parTrans" cxnId="{4BC45660-76C1-46F7-AC90-B907F0C46FC0}">
      <dgm:prSet/>
      <dgm:spPr/>
      <dgm:t>
        <a:bodyPr/>
        <a:lstStyle/>
        <a:p>
          <a:endParaRPr lang="en-US"/>
        </a:p>
      </dgm:t>
    </dgm:pt>
    <dgm:pt modelId="{ED76B188-51CF-4938-B8FD-3A50B9842C59}" type="sibTrans" cxnId="{4BC45660-76C1-46F7-AC90-B907F0C46FC0}">
      <dgm:prSet/>
      <dgm:spPr/>
      <dgm:t>
        <a:bodyPr/>
        <a:lstStyle/>
        <a:p>
          <a:endParaRPr lang="en-US" dirty="0"/>
        </a:p>
      </dgm:t>
    </dgm:pt>
    <dgm:pt modelId="{FA1C240E-12D9-478E-8476-E12363DCFF92}">
      <dgm:prSet phldrT="[Text]"/>
      <dgm:spPr>
        <a:pattFill prst="smConfetti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8 wks placebo</a:t>
          </a:r>
        </a:p>
      </dgm:t>
    </dgm:pt>
    <dgm:pt modelId="{0ABC7DC4-B8FB-4F7B-9BDA-F1D8617FD789}" type="parTrans" cxnId="{794BB14B-E5B0-45DD-9715-CFD37AE1F32E}">
      <dgm:prSet/>
      <dgm:spPr/>
      <dgm:t>
        <a:bodyPr/>
        <a:lstStyle/>
        <a:p>
          <a:endParaRPr lang="en-US"/>
        </a:p>
      </dgm:t>
    </dgm:pt>
    <dgm:pt modelId="{82361C0E-729E-47C1-9A8F-DC29CFD9AD15}" type="sibTrans" cxnId="{794BB14B-E5B0-45DD-9715-CFD37AE1F32E}">
      <dgm:prSet/>
      <dgm:spPr/>
      <dgm:t>
        <a:bodyPr/>
        <a:lstStyle/>
        <a:p>
          <a:endParaRPr lang="en-US" dirty="0"/>
        </a:p>
      </dgm:t>
    </dgm:pt>
    <dgm:pt modelId="{F1E10B5E-944E-4747-BBB6-9235ADE404E2}">
      <dgm:prSet phldrT="[Text]"/>
      <dgm:spPr/>
      <dgm:t>
        <a:bodyPr/>
        <a:lstStyle/>
        <a:p>
          <a:r>
            <a:rPr lang="en-US" dirty="0"/>
            <a:t>12 wks vismodegib</a:t>
          </a:r>
        </a:p>
      </dgm:t>
    </dgm:pt>
    <dgm:pt modelId="{E1F2B987-B235-43FF-AA0D-DFA5B1C5209D}" type="parTrans" cxnId="{65334D59-937E-45AD-854C-353B6711333B}">
      <dgm:prSet/>
      <dgm:spPr/>
      <dgm:t>
        <a:bodyPr/>
        <a:lstStyle/>
        <a:p>
          <a:endParaRPr lang="en-US"/>
        </a:p>
      </dgm:t>
    </dgm:pt>
    <dgm:pt modelId="{5E5508AA-2B07-47F8-B6AD-7F7049B80A25}" type="sibTrans" cxnId="{65334D59-937E-45AD-854C-353B6711333B}">
      <dgm:prSet/>
      <dgm:spPr/>
      <dgm:t>
        <a:bodyPr/>
        <a:lstStyle/>
        <a:p>
          <a:endParaRPr lang="en-US" dirty="0"/>
        </a:p>
      </dgm:t>
    </dgm:pt>
    <dgm:pt modelId="{F85BFAD5-7FEE-47AF-8FF9-8BC133EB2A9A}">
      <dgm:prSet/>
      <dgm:spPr>
        <a:pattFill prst="smConfetti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8 wks placebo</a:t>
          </a:r>
        </a:p>
      </dgm:t>
    </dgm:pt>
    <dgm:pt modelId="{DADC0CD2-821A-4F00-ABB5-D4680736320F}" type="parTrans" cxnId="{585410DD-D61B-4D76-9E28-4D2B74EBA1C6}">
      <dgm:prSet/>
      <dgm:spPr/>
      <dgm:t>
        <a:bodyPr/>
        <a:lstStyle/>
        <a:p>
          <a:endParaRPr lang="en-US"/>
        </a:p>
      </dgm:t>
    </dgm:pt>
    <dgm:pt modelId="{D52DA590-00DC-47BA-BF99-69BFCA272211}" type="sibTrans" cxnId="{585410DD-D61B-4D76-9E28-4D2B74EBA1C6}">
      <dgm:prSet/>
      <dgm:spPr/>
      <dgm:t>
        <a:bodyPr/>
        <a:lstStyle/>
        <a:p>
          <a:endParaRPr lang="en-US" dirty="0"/>
        </a:p>
      </dgm:t>
    </dgm:pt>
    <dgm:pt modelId="{38980932-E122-44E0-8CA2-29EB62E8DCA1}">
      <dgm:prSet/>
      <dgm:spPr/>
      <dgm:t>
        <a:bodyPr/>
        <a:lstStyle/>
        <a:p>
          <a:r>
            <a:rPr lang="en-US" dirty="0"/>
            <a:t>12 wks vismodegib</a:t>
          </a:r>
        </a:p>
      </dgm:t>
    </dgm:pt>
    <dgm:pt modelId="{E71393E7-2058-415A-ACB5-F1C8468668AC}" type="parTrans" cxnId="{8A863547-EFA4-4154-A89A-8B233E34A5B2}">
      <dgm:prSet/>
      <dgm:spPr/>
      <dgm:t>
        <a:bodyPr/>
        <a:lstStyle/>
        <a:p>
          <a:endParaRPr lang="en-US"/>
        </a:p>
      </dgm:t>
    </dgm:pt>
    <dgm:pt modelId="{5A460557-134F-44EE-B0D7-EFE9AD25C3DA}" type="sibTrans" cxnId="{8A863547-EFA4-4154-A89A-8B233E34A5B2}">
      <dgm:prSet/>
      <dgm:spPr/>
      <dgm:t>
        <a:bodyPr/>
        <a:lstStyle/>
        <a:p>
          <a:endParaRPr lang="en-US" dirty="0"/>
        </a:p>
      </dgm:t>
    </dgm:pt>
    <dgm:pt modelId="{B1D563BC-D4E2-497F-8C62-8CD74E9417D3}">
      <dgm:prSet/>
      <dgm:spPr>
        <a:pattFill prst="smConfetti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8 wks placebo</a:t>
          </a:r>
        </a:p>
      </dgm:t>
    </dgm:pt>
    <dgm:pt modelId="{1A36BFC5-9BF0-4BF4-ABF5-E0347222DA71}" type="parTrans" cxnId="{C17944EE-801B-43E8-947F-3A7AC92C4AB5}">
      <dgm:prSet/>
      <dgm:spPr/>
      <dgm:t>
        <a:bodyPr/>
        <a:lstStyle/>
        <a:p>
          <a:endParaRPr lang="en-US"/>
        </a:p>
      </dgm:t>
    </dgm:pt>
    <dgm:pt modelId="{F68D78CB-F8E1-40D2-9B4F-ABB58EDB301E}" type="sibTrans" cxnId="{C17944EE-801B-43E8-947F-3A7AC92C4AB5}">
      <dgm:prSet/>
      <dgm:spPr/>
      <dgm:t>
        <a:bodyPr/>
        <a:lstStyle/>
        <a:p>
          <a:endParaRPr lang="en-US" dirty="0"/>
        </a:p>
      </dgm:t>
    </dgm:pt>
    <dgm:pt modelId="{16F66148-083C-49A2-B0AB-21C04D3399F3}">
      <dgm:prSet/>
      <dgm:spPr/>
      <dgm:t>
        <a:bodyPr/>
        <a:lstStyle/>
        <a:p>
          <a:r>
            <a:rPr lang="en-US" dirty="0"/>
            <a:t>12 wks vismodegib</a:t>
          </a:r>
        </a:p>
      </dgm:t>
    </dgm:pt>
    <dgm:pt modelId="{C742353D-9A12-4F00-9A57-981D1282E187}" type="parTrans" cxnId="{6DECB2D9-B35A-4470-A126-EC20A2A26592}">
      <dgm:prSet/>
      <dgm:spPr/>
      <dgm:t>
        <a:bodyPr/>
        <a:lstStyle/>
        <a:p>
          <a:endParaRPr lang="en-US"/>
        </a:p>
      </dgm:t>
    </dgm:pt>
    <dgm:pt modelId="{CB9C772A-E49B-42A3-BE31-CEB60EC6E6F0}" type="sibTrans" cxnId="{6DECB2D9-B35A-4470-A126-EC20A2A26592}">
      <dgm:prSet/>
      <dgm:spPr/>
      <dgm:t>
        <a:bodyPr/>
        <a:lstStyle/>
        <a:p>
          <a:endParaRPr lang="en-US"/>
        </a:p>
      </dgm:t>
    </dgm:pt>
    <dgm:pt modelId="{B33D5D60-3569-42DD-A714-E4983AE1BB87}" type="pres">
      <dgm:prSet presAssocID="{60A255CA-2B31-4676-89C6-C42AC5930640}" presName="Name0" presStyleCnt="0">
        <dgm:presLayoutVars>
          <dgm:dir/>
          <dgm:resizeHandles val="exact"/>
        </dgm:presLayoutVars>
      </dgm:prSet>
      <dgm:spPr/>
    </dgm:pt>
    <dgm:pt modelId="{B1B762EF-F610-4AB0-84AC-4A2F17B7005A}" type="pres">
      <dgm:prSet presAssocID="{1D1A6545-8D62-4A0F-9337-4C6BB2DA6E7C}" presName="node" presStyleLbl="node1" presStyleIdx="0" presStyleCnt="7" custScaleX="143727">
        <dgm:presLayoutVars>
          <dgm:bulletEnabled val="1"/>
        </dgm:presLayoutVars>
      </dgm:prSet>
      <dgm:spPr/>
    </dgm:pt>
    <dgm:pt modelId="{32328D40-1C6E-4CE9-9A17-1A418EDCEF91}" type="pres">
      <dgm:prSet presAssocID="{ED76B188-51CF-4938-B8FD-3A50B9842C59}" presName="sibTrans" presStyleLbl="sibTrans2D1" presStyleIdx="0" presStyleCnt="6"/>
      <dgm:spPr/>
    </dgm:pt>
    <dgm:pt modelId="{5B94E9C6-48FB-41E4-BC90-ED84A746B575}" type="pres">
      <dgm:prSet presAssocID="{ED76B188-51CF-4938-B8FD-3A50B9842C59}" presName="connectorText" presStyleLbl="sibTrans2D1" presStyleIdx="0" presStyleCnt="6"/>
      <dgm:spPr/>
    </dgm:pt>
    <dgm:pt modelId="{214B1F3B-0A9C-4D1B-AD02-2EEE51698771}" type="pres">
      <dgm:prSet presAssocID="{FA1C240E-12D9-478E-8476-E12363DCFF92}" presName="node" presStyleLbl="node1" presStyleIdx="1" presStyleCnt="7">
        <dgm:presLayoutVars>
          <dgm:bulletEnabled val="1"/>
        </dgm:presLayoutVars>
      </dgm:prSet>
      <dgm:spPr/>
    </dgm:pt>
    <dgm:pt modelId="{D0E2A247-BD1B-49FE-9B57-004F143A54D1}" type="pres">
      <dgm:prSet presAssocID="{82361C0E-729E-47C1-9A8F-DC29CFD9AD15}" presName="sibTrans" presStyleLbl="sibTrans2D1" presStyleIdx="1" presStyleCnt="6"/>
      <dgm:spPr/>
    </dgm:pt>
    <dgm:pt modelId="{6D935F40-4CD3-4F0B-820E-C5FB1989E2D2}" type="pres">
      <dgm:prSet presAssocID="{82361C0E-729E-47C1-9A8F-DC29CFD9AD15}" presName="connectorText" presStyleLbl="sibTrans2D1" presStyleIdx="1" presStyleCnt="6"/>
      <dgm:spPr/>
    </dgm:pt>
    <dgm:pt modelId="{307C898E-137B-409A-9336-3D4D1EF9B876}" type="pres">
      <dgm:prSet presAssocID="{F1E10B5E-944E-4747-BBB6-9235ADE404E2}" presName="node" presStyleLbl="node1" presStyleIdx="2" presStyleCnt="7" custScaleX="148213">
        <dgm:presLayoutVars>
          <dgm:bulletEnabled val="1"/>
        </dgm:presLayoutVars>
      </dgm:prSet>
      <dgm:spPr/>
    </dgm:pt>
    <dgm:pt modelId="{338C2A34-75AD-44DE-9E61-B1498C0D2D34}" type="pres">
      <dgm:prSet presAssocID="{5E5508AA-2B07-47F8-B6AD-7F7049B80A25}" presName="sibTrans" presStyleLbl="sibTrans2D1" presStyleIdx="2" presStyleCnt="6"/>
      <dgm:spPr/>
    </dgm:pt>
    <dgm:pt modelId="{6530CF9E-EF0F-4293-828B-EC896C93696F}" type="pres">
      <dgm:prSet presAssocID="{5E5508AA-2B07-47F8-B6AD-7F7049B80A25}" presName="connectorText" presStyleLbl="sibTrans2D1" presStyleIdx="2" presStyleCnt="6"/>
      <dgm:spPr/>
    </dgm:pt>
    <dgm:pt modelId="{D286A112-A2E8-4424-90CF-52B0845AD8F7}" type="pres">
      <dgm:prSet presAssocID="{F85BFAD5-7FEE-47AF-8FF9-8BC133EB2A9A}" presName="node" presStyleLbl="node1" presStyleIdx="3" presStyleCnt="7">
        <dgm:presLayoutVars>
          <dgm:bulletEnabled val="1"/>
        </dgm:presLayoutVars>
      </dgm:prSet>
      <dgm:spPr/>
    </dgm:pt>
    <dgm:pt modelId="{F3C87D7A-A39F-46C1-87D0-307E2B8865B3}" type="pres">
      <dgm:prSet presAssocID="{D52DA590-00DC-47BA-BF99-69BFCA272211}" presName="sibTrans" presStyleLbl="sibTrans2D1" presStyleIdx="3" presStyleCnt="6"/>
      <dgm:spPr/>
    </dgm:pt>
    <dgm:pt modelId="{48B9C1BC-AE5A-4AC3-9472-2C9DEA2B190E}" type="pres">
      <dgm:prSet presAssocID="{D52DA590-00DC-47BA-BF99-69BFCA272211}" presName="connectorText" presStyleLbl="sibTrans2D1" presStyleIdx="3" presStyleCnt="6"/>
      <dgm:spPr/>
    </dgm:pt>
    <dgm:pt modelId="{7386787C-AA69-4623-88D2-ADF5B7FB2154}" type="pres">
      <dgm:prSet presAssocID="{38980932-E122-44E0-8CA2-29EB62E8DCA1}" presName="node" presStyleLbl="node1" presStyleIdx="4" presStyleCnt="7" custScaleX="139859">
        <dgm:presLayoutVars>
          <dgm:bulletEnabled val="1"/>
        </dgm:presLayoutVars>
      </dgm:prSet>
      <dgm:spPr/>
    </dgm:pt>
    <dgm:pt modelId="{B1F19C21-8CFA-40AF-8CC4-8109A7483AE3}" type="pres">
      <dgm:prSet presAssocID="{5A460557-134F-44EE-B0D7-EFE9AD25C3DA}" presName="sibTrans" presStyleLbl="sibTrans2D1" presStyleIdx="4" presStyleCnt="6"/>
      <dgm:spPr/>
    </dgm:pt>
    <dgm:pt modelId="{B49A981C-415E-4CBF-A1F3-F905BCDD83D7}" type="pres">
      <dgm:prSet presAssocID="{5A460557-134F-44EE-B0D7-EFE9AD25C3DA}" presName="connectorText" presStyleLbl="sibTrans2D1" presStyleIdx="4" presStyleCnt="6"/>
      <dgm:spPr/>
    </dgm:pt>
    <dgm:pt modelId="{C6DD09D3-3D57-44E5-819F-916247765181}" type="pres">
      <dgm:prSet presAssocID="{B1D563BC-D4E2-497F-8C62-8CD74E9417D3}" presName="node" presStyleLbl="node1" presStyleIdx="5" presStyleCnt="7">
        <dgm:presLayoutVars>
          <dgm:bulletEnabled val="1"/>
        </dgm:presLayoutVars>
      </dgm:prSet>
      <dgm:spPr/>
    </dgm:pt>
    <dgm:pt modelId="{31641DF6-E5D6-4AAB-A89C-DC8E09B19A02}" type="pres">
      <dgm:prSet presAssocID="{F68D78CB-F8E1-40D2-9B4F-ABB58EDB301E}" presName="sibTrans" presStyleLbl="sibTrans2D1" presStyleIdx="5" presStyleCnt="6"/>
      <dgm:spPr/>
    </dgm:pt>
    <dgm:pt modelId="{CD584705-9049-4181-844C-B4AA35B94278}" type="pres">
      <dgm:prSet presAssocID="{F68D78CB-F8E1-40D2-9B4F-ABB58EDB301E}" presName="connectorText" presStyleLbl="sibTrans2D1" presStyleIdx="5" presStyleCnt="6"/>
      <dgm:spPr/>
    </dgm:pt>
    <dgm:pt modelId="{B50F26F9-AAF3-4FFE-AE07-6695469005A5}" type="pres">
      <dgm:prSet presAssocID="{16F66148-083C-49A2-B0AB-21C04D3399F3}" presName="node" presStyleLbl="node1" presStyleIdx="6" presStyleCnt="7" custScaleX="157208">
        <dgm:presLayoutVars>
          <dgm:bulletEnabled val="1"/>
        </dgm:presLayoutVars>
      </dgm:prSet>
      <dgm:spPr/>
    </dgm:pt>
  </dgm:ptLst>
  <dgm:cxnLst>
    <dgm:cxn modelId="{BEDAE909-06F6-4F08-A4A4-F2E4998A8ECC}" type="presOf" srcId="{ED76B188-51CF-4938-B8FD-3A50B9842C59}" destId="{5B94E9C6-48FB-41E4-BC90-ED84A746B575}" srcOrd="1" destOrd="0" presId="urn:microsoft.com/office/officeart/2005/8/layout/process1"/>
    <dgm:cxn modelId="{EB88B30B-A8C5-4832-992F-A2C9C96FC708}" type="presOf" srcId="{5A460557-134F-44EE-B0D7-EFE9AD25C3DA}" destId="{B49A981C-415E-4CBF-A1F3-F905BCDD83D7}" srcOrd="1" destOrd="0" presId="urn:microsoft.com/office/officeart/2005/8/layout/process1"/>
    <dgm:cxn modelId="{D0BAA715-6EAE-4CDF-A81C-6855CA7DF01A}" type="presOf" srcId="{5E5508AA-2B07-47F8-B6AD-7F7049B80A25}" destId="{6530CF9E-EF0F-4293-828B-EC896C93696F}" srcOrd="1" destOrd="0" presId="urn:microsoft.com/office/officeart/2005/8/layout/process1"/>
    <dgm:cxn modelId="{9AEF5B5C-0B5A-4938-ABD9-4CD6BD502DFA}" type="presOf" srcId="{5A460557-134F-44EE-B0D7-EFE9AD25C3DA}" destId="{B1F19C21-8CFA-40AF-8CC4-8109A7483AE3}" srcOrd="0" destOrd="0" presId="urn:microsoft.com/office/officeart/2005/8/layout/process1"/>
    <dgm:cxn modelId="{4BC45660-76C1-46F7-AC90-B907F0C46FC0}" srcId="{60A255CA-2B31-4676-89C6-C42AC5930640}" destId="{1D1A6545-8D62-4A0F-9337-4C6BB2DA6E7C}" srcOrd="0" destOrd="0" parTransId="{C2260AE1-0DCE-4F82-9E58-90F7179592C7}" sibTransId="{ED76B188-51CF-4938-B8FD-3A50B9842C59}"/>
    <dgm:cxn modelId="{9B011262-AADB-4978-8B52-BE430EC69EC4}" type="presOf" srcId="{F85BFAD5-7FEE-47AF-8FF9-8BC133EB2A9A}" destId="{D286A112-A2E8-4424-90CF-52B0845AD8F7}" srcOrd="0" destOrd="0" presId="urn:microsoft.com/office/officeart/2005/8/layout/process1"/>
    <dgm:cxn modelId="{8A863547-EFA4-4154-A89A-8B233E34A5B2}" srcId="{60A255CA-2B31-4676-89C6-C42AC5930640}" destId="{38980932-E122-44E0-8CA2-29EB62E8DCA1}" srcOrd="4" destOrd="0" parTransId="{E71393E7-2058-415A-ACB5-F1C8468668AC}" sibTransId="{5A460557-134F-44EE-B0D7-EFE9AD25C3DA}"/>
    <dgm:cxn modelId="{2C91A947-3732-436A-B632-3D9C1252B73C}" type="presOf" srcId="{16F66148-083C-49A2-B0AB-21C04D3399F3}" destId="{B50F26F9-AAF3-4FFE-AE07-6695469005A5}" srcOrd="0" destOrd="0" presId="urn:microsoft.com/office/officeart/2005/8/layout/process1"/>
    <dgm:cxn modelId="{A4ACF04A-8FDA-4A80-A303-8ECB63A299D1}" type="presOf" srcId="{D52DA590-00DC-47BA-BF99-69BFCA272211}" destId="{48B9C1BC-AE5A-4AC3-9472-2C9DEA2B190E}" srcOrd="1" destOrd="0" presId="urn:microsoft.com/office/officeart/2005/8/layout/process1"/>
    <dgm:cxn modelId="{794BB14B-E5B0-45DD-9715-CFD37AE1F32E}" srcId="{60A255CA-2B31-4676-89C6-C42AC5930640}" destId="{FA1C240E-12D9-478E-8476-E12363DCFF92}" srcOrd="1" destOrd="0" parTransId="{0ABC7DC4-B8FB-4F7B-9BDA-F1D8617FD789}" sibTransId="{82361C0E-729E-47C1-9A8F-DC29CFD9AD15}"/>
    <dgm:cxn modelId="{65334D59-937E-45AD-854C-353B6711333B}" srcId="{60A255CA-2B31-4676-89C6-C42AC5930640}" destId="{F1E10B5E-944E-4747-BBB6-9235ADE404E2}" srcOrd="2" destOrd="0" parTransId="{E1F2B987-B235-43FF-AA0D-DFA5B1C5209D}" sibTransId="{5E5508AA-2B07-47F8-B6AD-7F7049B80A25}"/>
    <dgm:cxn modelId="{58577A79-0A9A-43A2-8FE5-ABCFB795F16F}" type="presOf" srcId="{82361C0E-729E-47C1-9A8F-DC29CFD9AD15}" destId="{D0E2A247-BD1B-49FE-9B57-004F143A54D1}" srcOrd="0" destOrd="0" presId="urn:microsoft.com/office/officeart/2005/8/layout/process1"/>
    <dgm:cxn modelId="{F4F8F879-C0FE-476E-A28B-96366C3C9087}" type="presOf" srcId="{D52DA590-00DC-47BA-BF99-69BFCA272211}" destId="{F3C87D7A-A39F-46C1-87D0-307E2B8865B3}" srcOrd="0" destOrd="0" presId="urn:microsoft.com/office/officeart/2005/8/layout/process1"/>
    <dgm:cxn modelId="{77851087-62E0-413E-BA44-9A6002E3E4E8}" type="presOf" srcId="{ED76B188-51CF-4938-B8FD-3A50B9842C59}" destId="{32328D40-1C6E-4CE9-9A17-1A418EDCEF91}" srcOrd="0" destOrd="0" presId="urn:microsoft.com/office/officeart/2005/8/layout/process1"/>
    <dgm:cxn modelId="{B8B23999-E47A-431A-81C2-4AAF94223C55}" type="presOf" srcId="{5E5508AA-2B07-47F8-B6AD-7F7049B80A25}" destId="{338C2A34-75AD-44DE-9E61-B1498C0D2D34}" srcOrd="0" destOrd="0" presId="urn:microsoft.com/office/officeart/2005/8/layout/process1"/>
    <dgm:cxn modelId="{E1BEB5B0-0192-4621-A423-DD030FCD74D3}" type="presOf" srcId="{38980932-E122-44E0-8CA2-29EB62E8DCA1}" destId="{7386787C-AA69-4623-88D2-ADF5B7FB2154}" srcOrd="0" destOrd="0" presId="urn:microsoft.com/office/officeart/2005/8/layout/process1"/>
    <dgm:cxn modelId="{CDC6D8C1-919C-4B74-962E-86F0BF3B23A4}" type="presOf" srcId="{FA1C240E-12D9-478E-8476-E12363DCFF92}" destId="{214B1F3B-0A9C-4D1B-AD02-2EEE51698771}" srcOrd="0" destOrd="0" presId="urn:microsoft.com/office/officeart/2005/8/layout/process1"/>
    <dgm:cxn modelId="{6B59F8CB-EF82-45ED-A799-D3B2B8487385}" type="presOf" srcId="{1D1A6545-8D62-4A0F-9337-4C6BB2DA6E7C}" destId="{B1B762EF-F610-4AB0-84AC-4A2F17B7005A}" srcOrd="0" destOrd="0" presId="urn:microsoft.com/office/officeart/2005/8/layout/process1"/>
    <dgm:cxn modelId="{B0840CD3-5C0C-4E8F-9145-81546D5A1505}" type="presOf" srcId="{60A255CA-2B31-4676-89C6-C42AC5930640}" destId="{B33D5D60-3569-42DD-A714-E4983AE1BB87}" srcOrd="0" destOrd="0" presId="urn:microsoft.com/office/officeart/2005/8/layout/process1"/>
    <dgm:cxn modelId="{6DECB2D9-B35A-4470-A126-EC20A2A26592}" srcId="{60A255CA-2B31-4676-89C6-C42AC5930640}" destId="{16F66148-083C-49A2-B0AB-21C04D3399F3}" srcOrd="6" destOrd="0" parTransId="{C742353D-9A12-4F00-9A57-981D1282E187}" sibTransId="{CB9C772A-E49B-42A3-BE31-CEB60EC6E6F0}"/>
    <dgm:cxn modelId="{585410DD-D61B-4D76-9E28-4D2B74EBA1C6}" srcId="{60A255CA-2B31-4676-89C6-C42AC5930640}" destId="{F85BFAD5-7FEE-47AF-8FF9-8BC133EB2A9A}" srcOrd="3" destOrd="0" parTransId="{DADC0CD2-821A-4F00-ABB5-D4680736320F}" sibTransId="{D52DA590-00DC-47BA-BF99-69BFCA272211}"/>
    <dgm:cxn modelId="{720B8EE4-0720-42D0-8F62-32FE71F9D651}" type="presOf" srcId="{F68D78CB-F8E1-40D2-9B4F-ABB58EDB301E}" destId="{31641DF6-E5D6-4AAB-A89C-DC8E09B19A02}" srcOrd="0" destOrd="0" presId="urn:microsoft.com/office/officeart/2005/8/layout/process1"/>
    <dgm:cxn modelId="{1C43A7E5-984A-4C3C-AFE8-F53072765989}" type="presOf" srcId="{F1E10B5E-944E-4747-BBB6-9235ADE404E2}" destId="{307C898E-137B-409A-9336-3D4D1EF9B876}" srcOrd="0" destOrd="0" presId="urn:microsoft.com/office/officeart/2005/8/layout/process1"/>
    <dgm:cxn modelId="{19FF0DE8-F52C-49F3-B9A9-574CC598961C}" type="presOf" srcId="{82361C0E-729E-47C1-9A8F-DC29CFD9AD15}" destId="{6D935F40-4CD3-4F0B-820E-C5FB1989E2D2}" srcOrd="1" destOrd="0" presId="urn:microsoft.com/office/officeart/2005/8/layout/process1"/>
    <dgm:cxn modelId="{FABAB0EC-463C-4CED-8DB2-59D34C0C6E30}" type="presOf" srcId="{F68D78CB-F8E1-40D2-9B4F-ABB58EDB301E}" destId="{CD584705-9049-4181-844C-B4AA35B94278}" srcOrd="1" destOrd="0" presId="urn:microsoft.com/office/officeart/2005/8/layout/process1"/>
    <dgm:cxn modelId="{C17944EE-801B-43E8-947F-3A7AC92C4AB5}" srcId="{60A255CA-2B31-4676-89C6-C42AC5930640}" destId="{B1D563BC-D4E2-497F-8C62-8CD74E9417D3}" srcOrd="5" destOrd="0" parTransId="{1A36BFC5-9BF0-4BF4-ABF5-E0347222DA71}" sibTransId="{F68D78CB-F8E1-40D2-9B4F-ABB58EDB301E}"/>
    <dgm:cxn modelId="{9C4DA2FE-8BB4-4A72-8183-E604B908C09A}" type="presOf" srcId="{B1D563BC-D4E2-497F-8C62-8CD74E9417D3}" destId="{C6DD09D3-3D57-44E5-819F-916247765181}" srcOrd="0" destOrd="0" presId="urn:microsoft.com/office/officeart/2005/8/layout/process1"/>
    <dgm:cxn modelId="{83ABEDF6-E92B-403B-96A7-CB3E56AC8862}" type="presParOf" srcId="{B33D5D60-3569-42DD-A714-E4983AE1BB87}" destId="{B1B762EF-F610-4AB0-84AC-4A2F17B7005A}" srcOrd="0" destOrd="0" presId="urn:microsoft.com/office/officeart/2005/8/layout/process1"/>
    <dgm:cxn modelId="{1DEE9D40-AE7C-4DF8-AF72-7CDF79920691}" type="presParOf" srcId="{B33D5D60-3569-42DD-A714-E4983AE1BB87}" destId="{32328D40-1C6E-4CE9-9A17-1A418EDCEF91}" srcOrd="1" destOrd="0" presId="urn:microsoft.com/office/officeart/2005/8/layout/process1"/>
    <dgm:cxn modelId="{7AD2AE9A-65E2-4D66-8A07-D2CD47C7D491}" type="presParOf" srcId="{32328D40-1C6E-4CE9-9A17-1A418EDCEF91}" destId="{5B94E9C6-48FB-41E4-BC90-ED84A746B575}" srcOrd="0" destOrd="0" presId="urn:microsoft.com/office/officeart/2005/8/layout/process1"/>
    <dgm:cxn modelId="{6F9DCC6D-83B1-4A88-B1E2-A0C624B1609E}" type="presParOf" srcId="{B33D5D60-3569-42DD-A714-E4983AE1BB87}" destId="{214B1F3B-0A9C-4D1B-AD02-2EEE51698771}" srcOrd="2" destOrd="0" presId="urn:microsoft.com/office/officeart/2005/8/layout/process1"/>
    <dgm:cxn modelId="{255B49DB-2AC7-4DFB-92C1-6804A0A6DF5B}" type="presParOf" srcId="{B33D5D60-3569-42DD-A714-E4983AE1BB87}" destId="{D0E2A247-BD1B-49FE-9B57-004F143A54D1}" srcOrd="3" destOrd="0" presId="urn:microsoft.com/office/officeart/2005/8/layout/process1"/>
    <dgm:cxn modelId="{E55A83D6-528B-45B0-A044-B09AF80F987E}" type="presParOf" srcId="{D0E2A247-BD1B-49FE-9B57-004F143A54D1}" destId="{6D935F40-4CD3-4F0B-820E-C5FB1989E2D2}" srcOrd="0" destOrd="0" presId="urn:microsoft.com/office/officeart/2005/8/layout/process1"/>
    <dgm:cxn modelId="{B74C29D9-4E91-4492-AAC9-59C8E5BAB6A7}" type="presParOf" srcId="{B33D5D60-3569-42DD-A714-E4983AE1BB87}" destId="{307C898E-137B-409A-9336-3D4D1EF9B876}" srcOrd="4" destOrd="0" presId="urn:microsoft.com/office/officeart/2005/8/layout/process1"/>
    <dgm:cxn modelId="{13CD2514-D127-4850-9C26-A8BC03686FFA}" type="presParOf" srcId="{B33D5D60-3569-42DD-A714-E4983AE1BB87}" destId="{338C2A34-75AD-44DE-9E61-B1498C0D2D34}" srcOrd="5" destOrd="0" presId="urn:microsoft.com/office/officeart/2005/8/layout/process1"/>
    <dgm:cxn modelId="{419E6D16-5EDF-48B9-B3D6-50269B5D2A7C}" type="presParOf" srcId="{338C2A34-75AD-44DE-9E61-B1498C0D2D34}" destId="{6530CF9E-EF0F-4293-828B-EC896C93696F}" srcOrd="0" destOrd="0" presId="urn:microsoft.com/office/officeart/2005/8/layout/process1"/>
    <dgm:cxn modelId="{8EADFC7A-A2A2-4B4B-84A3-298EFF015AA5}" type="presParOf" srcId="{B33D5D60-3569-42DD-A714-E4983AE1BB87}" destId="{D286A112-A2E8-4424-90CF-52B0845AD8F7}" srcOrd="6" destOrd="0" presId="urn:microsoft.com/office/officeart/2005/8/layout/process1"/>
    <dgm:cxn modelId="{18C47715-A917-4184-9212-21DFB8CA4CED}" type="presParOf" srcId="{B33D5D60-3569-42DD-A714-E4983AE1BB87}" destId="{F3C87D7A-A39F-46C1-87D0-307E2B8865B3}" srcOrd="7" destOrd="0" presId="urn:microsoft.com/office/officeart/2005/8/layout/process1"/>
    <dgm:cxn modelId="{253438AD-6619-492E-8792-E5A3177C8CF3}" type="presParOf" srcId="{F3C87D7A-A39F-46C1-87D0-307E2B8865B3}" destId="{48B9C1BC-AE5A-4AC3-9472-2C9DEA2B190E}" srcOrd="0" destOrd="0" presId="urn:microsoft.com/office/officeart/2005/8/layout/process1"/>
    <dgm:cxn modelId="{8D8316B9-21B3-4616-80DB-EC8E44A4305D}" type="presParOf" srcId="{B33D5D60-3569-42DD-A714-E4983AE1BB87}" destId="{7386787C-AA69-4623-88D2-ADF5B7FB2154}" srcOrd="8" destOrd="0" presId="urn:microsoft.com/office/officeart/2005/8/layout/process1"/>
    <dgm:cxn modelId="{B8DEFDDD-7EAE-449B-91F3-690F44073DAC}" type="presParOf" srcId="{B33D5D60-3569-42DD-A714-E4983AE1BB87}" destId="{B1F19C21-8CFA-40AF-8CC4-8109A7483AE3}" srcOrd="9" destOrd="0" presId="urn:microsoft.com/office/officeart/2005/8/layout/process1"/>
    <dgm:cxn modelId="{A06ABA14-5C07-4BB6-BC6A-781DE6AE66B7}" type="presParOf" srcId="{B1F19C21-8CFA-40AF-8CC4-8109A7483AE3}" destId="{B49A981C-415E-4CBF-A1F3-F905BCDD83D7}" srcOrd="0" destOrd="0" presId="urn:microsoft.com/office/officeart/2005/8/layout/process1"/>
    <dgm:cxn modelId="{999726F1-0CDF-42D8-84B5-CDE32723C045}" type="presParOf" srcId="{B33D5D60-3569-42DD-A714-E4983AE1BB87}" destId="{C6DD09D3-3D57-44E5-819F-916247765181}" srcOrd="10" destOrd="0" presId="urn:microsoft.com/office/officeart/2005/8/layout/process1"/>
    <dgm:cxn modelId="{6898F7BD-8274-4995-97C7-1B33F2BF14E1}" type="presParOf" srcId="{B33D5D60-3569-42DD-A714-E4983AE1BB87}" destId="{31641DF6-E5D6-4AAB-A89C-DC8E09B19A02}" srcOrd="11" destOrd="0" presId="urn:microsoft.com/office/officeart/2005/8/layout/process1"/>
    <dgm:cxn modelId="{2C6BFB40-1B62-4A12-AC05-3F3AC0E9AA7C}" type="presParOf" srcId="{31641DF6-E5D6-4AAB-A89C-DC8E09B19A02}" destId="{CD584705-9049-4181-844C-B4AA35B94278}" srcOrd="0" destOrd="0" presId="urn:microsoft.com/office/officeart/2005/8/layout/process1"/>
    <dgm:cxn modelId="{AE40331F-681E-47F6-A036-9F54D3277F24}" type="presParOf" srcId="{B33D5D60-3569-42DD-A714-E4983AE1BB87}" destId="{B50F26F9-AAF3-4FFE-AE07-6695469005A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A737C-774E-4B1F-B9D4-4DF2F75A17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58E702-13BE-46CB-A470-23D1096852C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24 wks</a:t>
          </a:r>
        </a:p>
        <a:p>
          <a:r>
            <a:rPr lang="en-US" dirty="0"/>
            <a:t>vismodegib</a:t>
          </a:r>
        </a:p>
      </dgm:t>
    </dgm:pt>
    <dgm:pt modelId="{844513F5-0343-40EB-82D1-97CEF9A66787}" type="parTrans" cxnId="{EEEB6D83-CBE4-4A7C-92BC-AFA8A944185B}">
      <dgm:prSet/>
      <dgm:spPr/>
      <dgm:t>
        <a:bodyPr/>
        <a:lstStyle/>
        <a:p>
          <a:endParaRPr lang="en-US"/>
        </a:p>
      </dgm:t>
    </dgm:pt>
    <dgm:pt modelId="{F67521AF-80BE-4A81-AEAA-099472250598}" type="sibTrans" cxnId="{EEEB6D83-CBE4-4A7C-92BC-AFA8A944185B}">
      <dgm:prSet/>
      <dgm:spPr/>
      <dgm:t>
        <a:bodyPr/>
        <a:lstStyle/>
        <a:p>
          <a:endParaRPr lang="en-US" dirty="0"/>
        </a:p>
      </dgm:t>
    </dgm:pt>
    <dgm:pt modelId="{FF9C1135-5D9D-49D7-9B1F-1D2CAA5D3ED5}">
      <dgm:prSet phldrT="[Text]"/>
      <dgm:spPr>
        <a:pattFill prst="smConfetti">
          <a:fgClr>
            <a:schemeClr val="accent6"/>
          </a:fgClr>
          <a:bgClr>
            <a:schemeClr val="bg1"/>
          </a:bgClr>
        </a:pattFill>
        <a:ln>
          <a:solidFill>
            <a:schemeClr val="accent6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8 wks placebo</a:t>
          </a:r>
        </a:p>
      </dgm:t>
    </dgm:pt>
    <dgm:pt modelId="{CF80F2E6-4A54-4D59-8DD2-1B0E7789908F}" type="parTrans" cxnId="{E9A0CEB4-9604-4613-AE44-C8881A8B01A1}">
      <dgm:prSet/>
      <dgm:spPr/>
      <dgm:t>
        <a:bodyPr/>
        <a:lstStyle/>
        <a:p>
          <a:endParaRPr lang="en-US"/>
        </a:p>
      </dgm:t>
    </dgm:pt>
    <dgm:pt modelId="{F8875882-CAA4-47FD-8B06-62938117B4BA}" type="sibTrans" cxnId="{E9A0CEB4-9604-4613-AE44-C8881A8B01A1}">
      <dgm:prSet/>
      <dgm:spPr/>
      <dgm:t>
        <a:bodyPr/>
        <a:lstStyle/>
        <a:p>
          <a:endParaRPr lang="en-US" dirty="0"/>
        </a:p>
      </dgm:t>
    </dgm:pt>
    <dgm:pt modelId="{F069558B-6223-4563-82EE-B98B329AE9C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8 wks vismodegib</a:t>
          </a:r>
        </a:p>
      </dgm:t>
    </dgm:pt>
    <dgm:pt modelId="{42CAD80D-769F-49F1-B80C-84D0F7528712}" type="parTrans" cxnId="{1D44872D-EE11-4122-BBD1-B67002212964}">
      <dgm:prSet/>
      <dgm:spPr/>
      <dgm:t>
        <a:bodyPr/>
        <a:lstStyle/>
        <a:p>
          <a:endParaRPr lang="en-US"/>
        </a:p>
      </dgm:t>
    </dgm:pt>
    <dgm:pt modelId="{7AF9D915-1F33-40F7-8B16-78B4CC50F94E}" type="sibTrans" cxnId="{1D44872D-EE11-4122-BBD1-B67002212964}">
      <dgm:prSet/>
      <dgm:spPr/>
      <dgm:t>
        <a:bodyPr/>
        <a:lstStyle/>
        <a:p>
          <a:endParaRPr lang="en-US" dirty="0"/>
        </a:p>
      </dgm:t>
    </dgm:pt>
    <dgm:pt modelId="{16A95F09-8BD5-4BD3-BDC9-B731A1306A4D}">
      <dgm:prSet/>
      <dgm:spPr>
        <a:pattFill prst="smConfetti">
          <a:fgClr>
            <a:schemeClr val="accent6"/>
          </a:fgClr>
          <a:bgClr>
            <a:schemeClr val="bg1"/>
          </a:bgClr>
        </a:pattFill>
        <a:ln>
          <a:solidFill>
            <a:schemeClr val="accent6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8 wks placebo</a:t>
          </a:r>
        </a:p>
      </dgm:t>
    </dgm:pt>
    <dgm:pt modelId="{5FE4E950-FBA3-46E6-B4D4-C63A2CE36E32}" type="parTrans" cxnId="{90AFBDAC-3A07-4A5E-9FE5-622EC935EE49}">
      <dgm:prSet/>
      <dgm:spPr/>
      <dgm:t>
        <a:bodyPr/>
        <a:lstStyle/>
        <a:p>
          <a:endParaRPr lang="en-US"/>
        </a:p>
      </dgm:t>
    </dgm:pt>
    <dgm:pt modelId="{75085625-6C0E-48B6-9A33-F9C4CD66EF36}" type="sibTrans" cxnId="{90AFBDAC-3A07-4A5E-9FE5-622EC935EE49}">
      <dgm:prSet/>
      <dgm:spPr/>
      <dgm:t>
        <a:bodyPr/>
        <a:lstStyle/>
        <a:p>
          <a:endParaRPr lang="en-US" dirty="0"/>
        </a:p>
      </dgm:t>
    </dgm:pt>
    <dgm:pt modelId="{BC3733EF-3E30-4795-A9A7-535C6C0139BA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8 wks vismodegib</a:t>
          </a:r>
        </a:p>
      </dgm:t>
    </dgm:pt>
    <dgm:pt modelId="{DA5B3B47-60A1-4B8A-AB7F-EA195E867D45}" type="parTrans" cxnId="{FF53BDB8-3B17-4B9C-BAE0-AA85CA6FAE39}">
      <dgm:prSet/>
      <dgm:spPr/>
      <dgm:t>
        <a:bodyPr/>
        <a:lstStyle/>
        <a:p>
          <a:endParaRPr lang="en-US"/>
        </a:p>
      </dgm:t>
    </dgm:pt>
    <dgm:pt modelId="{8DB37D90-7E3F-4FC6-BAF8-319252079255}" type="sibTrans" cxnId="{FF53BDB8-3B17-4B9C-BAE0-AA85CA6FAE39}">
      <dgm:prSet/>
      <dgm:spPr/>
      <dgm:t>
        <a:bodyPr/>
        <a:lstStyle/>
        <a:p>
          <a:endParaRPr lang="en-US"/>
        </a:p>
      </dgm:t>
    </dgm:pt>
    <dgm:pt modelId="{2D7469C2-C141-4379-8AAE-50B66F2FF57F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8 wks vismodegib</a:t>
          </a:r>
        </a:p>
      </dgm:t>
    </dgm:pt>
    <dgm:pt modelId="{0A7822D7-58C9-4741-A33F-42935D444C7B}" type="parTrans" cxnId="{3F9132CB-66BC-446E-BCF7-CEA73C29DC60}">
      <dgm:prSet/>
      <dgm:spPr/>
      <dgm:t>
        <a:bodyPr/>
        <a:lstStyle/>
        <a:p>
          <a:endParaRPr lang="en-US"/>
        </a:p>
      </dgm:t>
    </dgm:pt>
    <dgm:pt modelId="{BBCE8F1F-69DD-4BA8-8558-59BECFC245C3}" type="sibTrans" cxnId="{3F9132CB-66BC-446E-BCF7-CEA73C29DC60}">
      <dgm:prSet/>
      <dgm:spPr/>
      <dgm:t>
        <a:bodyPr/>
        <a:lstStyle/>
        <a:p>
          <a:endParaRPr lang="en-US" dirty="0"/>
        </a:p>
      </dgm:t>
    </dgm:pt>
    <dgm:pt modelId="{81B08ECB-52A9-495A-943D-A7843AA2F712}">
      <dgm:prSet/>
      <dgm:spPr>
        <a:pattFill prst="smConfetti">
          <a:fgClr>
            <a:schemeClr val="accent6"/>
          </a:fgClr>
          <a:bgClr>
            <a:schemeClr val="bg1"/>
          </a:bgClr>
        </a:pattFill>
        <a:ln>
          <a:solidFill>
            <a:schemeClr val="accent6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8 wks placebo</a:t>
          </a:r>
        </a:p>
      </dgm:t>
    </dgm:pt>
    <dgm:pt modelId="{A177BEA6-8D6D-4375-A1C3-93D42AE0661B}" type="parTrans" cxnId="{4DABDE12-5E48-4AB6-A033-28EECC908F28}">
      <dgm:prSet/>
      <dgm:spPr/>
      <dgm:t>
        <a:bodyPr/>
        <a:lstStyle/>
        <a:p>
          <a:endParaRPr lang="en-US"/>
        </a:p>
      </dgm:t>
    </dgm:pt>
    <dgm:pt modelId="{C176C74C-40A0-437B-B675-35BE63EA4D7A}" type="sibTrans" cxnId="{4DABDE12-5E48-4AB6-A033-28EECC908F28}">
      <dgm:prSet/>
      <dgm:spPr/>
      <dgm:t>
        <a:bodyPr/>
        <a:lstStyle/>
        <a:p>
          <a:endParaRPr lang="en-US" dirty="0"/>
        </a:p>
      </dgm:t>
    </dgm:pt>
    <dgm:pt modelId="{51663328-63A0-40C0-A1A3-4F1D4E53B7B5}" type="pres">
      <dgm:prSet presAssocID="{53CA737C-774E-4B1F-B9D4-4DF2F75A17D0}" presName="Name0" presStyleCnt="0">
        <dgm:presLayoutVars>
          <dgm:dir/>
          <dgm:resizeHandles val="exact"/>
        </dgm:presLayoutVars>
      </dgm:prSet>
      <dgm:spPr/>
    </dgm:pt>
    <dgm:pt modelId="{4B08DB7E-A55E-4F54-B24E-FE4D86C565A2}" type="pres">
      <dgm:prSet presAssocID="{A158E702-13BE-46CB-A470-23D1096852C1}" presName="node" presStyleLbl="node1" presStyleIdx="0" presStyleCnt="7" custScaleX="296812">
        <dgm:presLayoutVars>
          <dgm:bulletEnabled val="1"/>
        </dgm:presLayoutVars>
      </dgm:prSet>
      <dgm:spPr/>
    </dgm:pt>
    <dgm:pt modelId="{60E17DCE-D0C5-4523-9B13-7C2107E2E5B8}" type="pres">
      <dgm:prSet presAssocID="{F67521AF-80BE-4A81-AEAA-099472250598}" presName="sibTrans" presStyleLbl="sibTrans2D1" presStyleIdx="0" presStyleCnt="6"/>
      <dgm:spPr/>
    </dgm:pt>
    <dgm:pt modelId="{945E0E4C-8095-4985-AB21-0F77D15283B3}" type="pres">
      <dgm:prSet presAssocID="{F67521AF-80BE-4A81-AEAA-099472250598}" presName="connectorText" presStyleLbl="sibTrans2D1" presStyleIdx="0" presStyleCnt="6"/>
      <dgm:spPr/>
    </dgm:pt>
    <dgm:pt modelId="{1DF28CC1-77BA-43D5-B420-A15582AB8FB1}" type="pres">
      <dgm:prSet presAssocID="{FF9C1135-5D9D-49D7-9B1F-1D2CAA5D3ED5}" presName="node" presStyleLbl="node1" presStyleIdx="1" presStyleCnt="7">
        <dgm:presLayoutVars>
          <dgm:bulletEnabled val="1"/>
        </dgm:presLayoutVars>
      </dgm:prSet>
      <dgm:spPr/>
    </dgm:pt>
    <dgm:pt modelId="{F430D4CB-D252-4B60-86A1-D7A79E8E9963}" type="pres">
      <dgm:prSet presAssocID="{F8875882-CAA4-47FD-8B06-62938117B4BA}" presName="sibTrans" presStyleLbl="sibTrans2D1" presStyleIdx="1" presStyleCnt="6"/>
      <dgm:spPr/>
    </dgm:pt>
    <dgm:pt modelId="{810BADA4-0818-443A-A1AA-ACA2A6ED6184}" type="pres">
      <dgm:prSet presAssocID="{F8875882-CAA4-47FD-8B06-62938117B4BA}" presName="connectorText" presStyleLbl="sibTrans2D1" presStyleIdx="1" presStyleCnt="6"/>
      <dgm:spPr/>
    </dgm:pt>
    <dgm:pt modelId="{A1BBA257-7CE7-44FF-ADC6-62505CE5EAAC}" type="pres">
      <dgm:prSet presAssocID="{F069558B-6223-4563-82EE-B98B329AE9C9}" presName="node" presStyleLbl="node1" presStyleIdx="2" presStyleCnt="7">
        <dgm:presLayoutVars>
          <dgm:bulletEnabled val="1"/>
        </dgm:presLayoutVars>
      </dgm:prSet>
      <dgm:spPr/>
    </dgm:pt>
    <dgm:pt modelId="{06390CF8-8AA6-4EBF-9F5A-45720D4ACFF4}" type="pres">
      <dgm:prSet presAssocID="{7AF9D915-1F33-40F7-8B16-78B4CC50F94E}" presName="sibTrans" presStyleLbl="sibTrans2D1" presStyleIdx="2" presStyleCnt="6"/>
      <dgm:spPr/>
    </dgm:pt>
    <dgm:pt modelId="{2CFA084F-9A1A-4D49-9430-A957A075E53E}" type="pres">
      <dgm:prSet presAssocID="{7AF9D915-1F33-40F7-8B16-78B4CC50F94E}" presName="connectorText" presStyleLbl="sibTrans2D1" presStyleIdx="2" presStyleCnt="6"/>
      <dgm:spPr/>
    </dgm:pt>
    <dgm:pt modelId="{F7534BF4-A26C-4E07-80E0-2A5C857406C9}" type="pres">
      <dgm:prSet presAssocID="{16A95F09-8BD5-4BD3-BDC9-B731A1306A4D}" presName="node" presStyleLbl="node1" presStyleIdx="3" presStyleCnt="7">
        <dgm:presLayoutVars>
          <dgm:bulletEnabled val="1"/>
        </dgm:presLayoutVars>
      </dgm:prSet>
      <dgm:spPr/>
    </dgm:pt>
    <dgm:pt modelId="{A2C3B403-77EB-451B-A78C-5D1C8469D15D}" type="pres">
      <dgm:prSet presAssocID="{75085625-6C0E-48B6-9A33-F9C4CD66EF36}" presName="sibTrans" presStyleLbl="sibTrans2D1" presStyleIdx="3" presStyleCnt="6"/>
      <dgm:spPr/>
    </dgm:pt>
    <dgm:pt modelId="{D110CFC5-2689-478B-A53D-7FB70F4F442D}" type="pres">
      <dgm:prSet presAssocID="{75085625-6C0E-48B6-9A33-F9C4CD66EF36}" presName="connectorText" presStyleLbl="sibTrans2D1" presStyleIdx="3" presStyleCnt="6"/>
      <dgm:spPr/>
    </dgm:pt>
    <dgm:pt modelId="{EAC950CA-8659-4FBA-B99D-4BF967A56574}" type="pres">
      <dgm:prSet presAssocID="{2D7469C2-C141-4379-8AAE-50B66F2FF57F}" presName="node" presStyleLbl="node1" presStyleIdx="4" presStyleCnt="7">
        <dgm:presLayoutVars>
          <dgm:bulletEnabled val="1"/>
        </dgm:presLayoutVars>
      </dgm:prSet>
      <dgm:spPr/>
    </dgm:pt>
    <dgm:pt modelId="{A6DAB77B-E7B2-4642-9C6E-16D306A84C2E}" type="pres">
      <dgm:prSet presAssocID="{BBCE8F1F-69DD-4BA8-8558-59BECFC245C3}" presName="sibTrans" presStyleLbl="sibTrans2D1" presStyleIdx="4" presStyleCnt="6"/>
      <dgm:spPr/>
    </dgm:pt>
    <dgm:pt modelId="{45728D44-8A8F-4A35-B76B-95570DC56460}" type="pres">
      <dgm:prSet presAssocID="{BBCE8F1F-69DD-4BA8-8558-59BECFC245C3}" presName="connectorText" presStyleLbl="sibTrans2D1" presStyleIdx="4" presStyleCnt="6"/>
      <dgm:spPr/>
    </dgm:pt>
    <dgm:pt modelId="{43359DEA-B7D9-40EA-A126-B366645BCF8B}" type="pres">
      <dgm:prSet presAssocID="{81B08ECB-52A9-495A-943D-A7843AA2F712}" presName="node" presStyleLbl="node1" presStyleIdx="5" presStyleCnt="7">
        <dgm:presLayoutVars>
          <dgm:bulletEnabled val="1"/>
        </dgm:presLayoutVars>
      </dgm:prSet>
      <dgm:spPr/>
    </dgm:pt>
    <dgm:pt modelId="{B97BDE14-34AA-4743-9D58-7C3E1FC2BDA7}" type="pres">
      <dgm:prSet presAssocID="{C176C74C-40A0-437B-B675-35BE63EA4D7A}" presName="sibTrans" presStyleLbl="sibTrans2D1" presStyleIdx="5" presStyleCnt="6"/>
      <dgm:spPr/>
    </dgm:pt>
    <dgm:pt modelId="{29E420D8-ADBB-4985-B61E-BB5B43799028}" type="pres">
      <dgm:prSet presAssocID="{C176C74C-40A0-437B-B675-35BE63EA4D7A}" presName="connectorText" presStyleLbl="sibTrans2D1" presStyleIdx="5" presStyleCnt="6"/>
      <dgm:spPr/>
    </dgm:pt>
    <dgm:pt modelId="{439C3EFC-9348-4C6E-8A1C-C466F82EC33D}" type="pres">
      <dgm:prSet presAssocID="{BC3733EF-3E30-4795-A9A7-535C6C0139BA}" presName="node" presStyleLbl="node1" presStyleIdx="6" presStyleCnt="7">
        <dgm:presLayoutVars>
          <dgm:bulletEnabled val="1"/>
        </dgm:presLayoutVars>
      </dgm:prSet>
      <dgm:spPr/>
    </dgm:pt>
  </dgm:ptLst>
  <dgm:cxnLst>
    <dgm:cxn modelId="{4DABDE12-5E48-4AB6-A033-28EECC908F28}" srcId="{53CA737C-774E-4B1F-B9D4-4DF2F75A17D0}" destId="{81B08ECB-52A9-495A-943D-A7843AA2F712}" srcOrd="5" destOrd="0" parTransId="{A177BEA6-8D6D-4375-A1C3-93D42AE0661B}" sibTransId="{C176C74C-40A0-437B-B675-35BE63EA4D7A}"/>
    <dgm:cxn modelId="{CD3E9B1E-2DBF-462F-A035-55751E5C8896}" type="presOf" srcId="{FF9C1135-5D9D-49D7-9B1F-1D2CAA5D3ED5}" destId="{1DF28CC1-77BA-43D5-B420-A15582AB8FB1}" srcOrd="0" destOrd="0" presId="urn:microsoft.com/office/officeart/2005/8/layout/process1"/>
    <dgm:cxn modelId="{7566C224-F118-4D6B-86EC-45790DBAF8E0}" type="presOf" srcId="{F8875882-CAA4-47FD-8B06-62938117B4BA}" destId="{810BADA4-0818-443A-A1AA-ACA2A6ED6184}" srcOrd="1" destOrd="0" presId="urn:microsoft.com/office/officeart/2005/8/layout/process1"/>
    <dgm:cxn modelId="{1D44872D-EE11-4122-BBD1-B67002212964}" srcId="{53CA737C-774E-4B1F-B9D4-4DF2F75A17D0}" destId="{F069558B-6223-4563-82EE-B98B329AE9C9}" srcOrd="2" destOrd="0" parTransId="{42CAD80D-769F-49F1-B80C-84D0F7528712}" sibTransId="{7AF9D915-1F33-40F7-8B16-78B4CC50F94E}"/>
    <dgm:cxn modelId="{0FC96734-F367-4A5E-87B9-BCAEEA8F2189}" type="presOf" srcId="{75085625-6C0E-48B6-9A33-F9C4CD66EF36}" destId="{A2C3B403-77EB-451B-A78C-5D1C8469D15D}" srcOrd="0" destOrd="0" presId="urn:microsoft.com/office/officeart/2005/8/layout/process1"/>
    <dgm:cxn modelId="{B513ED3D-89B5-45EA-A070-925B3BEF40A5}" type="presOf" srcId="{7AF9D915-1F33-40F7-8B16-78B4CC50F94E}" destId="{06390CF8-8AA6-4EBF-9F5A-45720D4ACFF4}" srcOrd="0" destOrd="0" presId="urn:microsoft.com/office/officeart/2005/8/layout/process1"/>
    <dgm:cxn modelId="{87DA825F-31F4-444F-A6DD-98DC617070F0}" type="presOf" srcId="{F67521AF-80BE-4A81-AEAA-099472250598}" destId="{60E17DCE-D0C5-4523-9B13-7C2107E2E5B8}" srcOrd="0" destOrd="0" presId="urn:microsoft.com/office/officeart/2005/8/layout/process1"/>
    <dgm:cxn modelId="{95CCBD43-52C3-4F20-B701-F773102C4C03}" type="presOf" srcId="{81B08ECB-52A9-495A-943D-A7843AA2F712}" destId="{43359DEA-B7D9-40EA-A126-B366645BCF8B}" srcOrd="0" destOrd="0" presId="urn:microsoft.com/office/officeart/2005/8/layout/process1"/>
    <dgm:cxn modelId="{ACD14A64-56A6-4496-8800-BB70DE71488E}" type="presOf" srcId="{F069558B-6223-4563-82EE-B98B329AE9C9}" destId="{A1BBA257-7CE7-44FF-ADC6-62505CE5EAAC}" srcOrd="0" destOrd="0" presId="urn:microsoft.com/office/officeart/2005/8/layout/process1"/>
    <dgm:cxn modelId="{AE61D968-045B-49D3-8407-8A5F0EAAD4B7}" type="presOf" srcId="{2D7469C2-C141-4379-8AAE-50B66F2FF57F}" destId="{EAC950CA-8659-4FBA-B99D-4BF967A56574}" srcOrd="0" destOrd="0" presId="urn:microsoft.com/office/officeart/2005/8/layout/process1"/>
    <dgm:cxn modelId="{AEDFD74E-9749-43D5-B05A-D86A9D451D70}" type="presOf" srcId="{75085625-6C0E-48B6-9A33-F9C4CD66EF36}" destId="{D110CFC5-2689-478B-A53D-7FB70F4F442D}" srcOrd="1" destOrd="0" presId="urn:microsoft.com/office/officeart/2005/8/layout/process1"/>
    <dgm:cxn modelId="{EEEB6D83-CBE4-4A7C-92BC-AFA8A944185B}" srcId="{53CA737C-774E-4B1F-B9D4-4DF2F75A17D0}" destId="{A158E702-13BE-46CB-A470-23D1096852C1}" srcOrd="0" destOrd="0" parTransId="{844513F5-0343-40EB-82D1-97CEF9A66787}" sibTransId="{F67521AF-80BE-4A81-AEAA-099472250598}"/>
    <dgm:cxn modelId="{93F7B183-5388-4BEE-93A0-318D394875A7}" type="presOf" srcId="{C176C74C-40A0-437B-B675-35BE63EA4D7A}" destId="{29E420D8-ADBB-4985-B61E-BB5B43799028}" srcOrd="1" destOrd="0" presId="urn:microsoft.com/office/officeart/2005/8/layout/process1"/>
    <dgm:cxn modelId="{FB85D498-4F29-409E-8C98-D9315EB4A8FA}" type="presOf" srcId="{53CA737C-774E-4B1F-B9D4-4DF2F75A17D0}" destId="{51663328-63A0-40C0-A1A3-4F1D4E53B7B5}" srcOrd="0" destOrd="0" presId="urn:microsoft.com/office/officeart/2005/8/layout/process1"/>
    <dgm:cxn modelId="{AC1ED3A0-8E2C-4924-8312-702B76E24239}" type="presOf" srcId="{7AF9D915-1F33-40F7-8B16-78B4CC50F94E}" destId="{2CFA084F-9A1A-4D49-9430-A957A075E53E}" srcOrd="1" destOrd="0" presId="urn:microsoft.com/office/officeart/2005/8/layout/process1"/>
    <dgm:cxn modelId="{90AFBDAC-3A07-4A5E-9FE5-622EC935EE49}" srcId="{53CA737C-774E-4B1F-B9D4-4DF2F75A17D0}" destId="{16A95F09-8BD5-4BD3-BDC9-B731A1306A4D}" srcOrd="3" destOrd="0" parTransId="{5FE4E950-FBA3-46E6-B4D4-C63A2CE36E32}" sibTransId="{75085625-6C0E-48B6-9A33-F9C4CD66EF36}"/>
    <dgm:cxn modelId="{761A98AF-2BE8-4754-8F66-4530B92C6487}" type="presOf" srcId="{F8875882-CAA4-47FD-8B06-62938117B4BA}" destId="{F430D4CB-D252-4B60-86A1-D7A79E8E9963}" srcOrd="0" destOrd="0" presId="urn:microsoft.com/office/officeart/2005/8/layout/process1"/>
    <dgm:cxn modelId="{E9A0CEB4-9604-4613-AE44-C8881A8B01A1}" srcId="{53CA737C-774E-4B1F-B9D4-4DF2F75A17D0}" destId="{FF9C1135-5D9D-49D7-9B1F-1D2CAA5D3ED5}" srcOrd="1" destOrd="0" parTransId="{CF80F2E6-4A54-4D59-8DD2-1B0E7789908F}" sibTransId="{F8875882-CAA4-47FD-8B06-62938117B4BA}"/>
    <dgm:cxn modelId="{015D76B8-1174-4438-9263-AF2C88EC64FA}" type="presOf" srcId="{A158E702-13BE-46CB-A470-23D1096852C1}" destId="{4B08DB7E-A55E-4F54-B24E-FE4D86C565A2}" srcOrd="0" destOrd="0" presId="urn:microsoft.com/office/officeart/2005/8/layout/process1"/>
    <dgm:cxn modelId="{FF53BDB8-3B17-4B9C-BAE0-AA85CA6FAE39}" srcId="{53CA737C-774E-4B1F-B9D4-4DF2F75A17D0}" destId="{BC3733EF-3E30-4795-A9A7-535C6C0139BA}" srcOrd="6" destOrd="0" parTransId="{DA5B3B47-60A1-4B8A-AB7F-EA195E867D45}" sibTransId="{8DB37D90-7E3F-4FC6-BAF8-319252079255}"/>
    <dgm:cxn modelId="{0F6470B9-D77D-42F5-B9D6-652C44EFB25F}" type="presOf" srcId="{BBCE8F1F-69DD-4BA8-8558-59BECFC245C3}" destId="{A6DAB77B-E7B2-4642-9C6E-16D306A84C2E}" srcOrd="0" destOrd="0" presId="urn:microsoft.com/office/officeart/2005/8/layout/process1"/>
    <dgm:cxn modelId="{0720F8B9-6A8C-4BE3-90B9-0DC51F8B1538}" type="presOf" srcId="{F67521AF-80BE-4A81-AEAA-099472250598}" destId="{945E0E4C-8095-4985-AB21-0F77D15283B3}" srcOrd="1" destOrd="0" presId="urn:microsoft.com/office/officeart/2005/8/layout/process1"/>
    <dgm:cxn modelId="{85CD69C2-90A1-41F1-8CD6-2BB218B7C08B}" type="presOf" srcId="{BBCE8F1F-69DD-4BA8-8558-59BECFC245C3}" destId="{45728D44-8A8F-4A35-B76B-95570DC56460}" srcOrd="1" destOrd="0" presId="urn:microsoft.com/office/officeart/2005/8/layout/process1"/>
    <dgm:cxn modelId="{3F9132CB-66BC-446E-BCF7-CEA73C29DC60}" srcId="{53CA737C-774E-4B1F-B9D4-4DF2F75A17D0}" destId="{2D7469C2-C141-4379-8AAE-50B66F2FF57F}" srcOrd="4" destOrd="0" parTransId="{0A7822D7-58C9-4741-A33F-42935D444C7B}" sibTransId="{BBCE8F1F-69DD-4BA8-8558-59BECFC245C3}"/>
    <dgm:cxn modelId="{B137D6CB-DF30-45C8-A3E5-D5C29670130F}" type="presOf" srcId="{C176C74C-40A0-437B-B675-35BE63EA4D7A}" destId="{B97BDE14-34AA-4743-9D58-7C3E1FC2BDA7}" srcOrd="0" destOrd="0" presId="urn:microsoft.com/office/officeart/2005/8/layout/process1"/>
    <dgm:cxn modelId="{E590E8F6-D48E-4251-AB45-D411ADEB654A}" type="presOf" srcId="{16A95F09-8BD5-4BD3-BDC9-B731A1306A4D}" destId="{F7534BF4-A26C-4E07-80E0-2A5C857406C9}" srcOrd="0" destOrd="0" presId="urn:microsoft.com/office/officeart/2005/8/layout/process1"/>
    <dgm:cxn modelId="{C2936CFE-3B0D-49C5-A3C9-37FD85DB772E}" type="presOf" srcId="{BC3733EF-3E30-4795-A9A7-535C6C0139BA}" destId="{439C3EFC-9348-4C6E-8A1C-C466F82EC33D}" srcOrd="0" destOrd="0" presId="urn:microsoft.com/office/officeart/2005/8/layout/process1"/>
    <dgm:cxn modelId="{BB5651C3-AA99-4B57-86FC-FA4F609E3056}" type="presParOf" srcId="{51663328-63A0-40C0-A1A3-4F1D4E53B7B5}" destId="{4B08DB7E-A55E-4F54-B24E-FE4D86C565A2}" srcOrd="0" destOrd="0" presId="urn:microsoft.com/office/officeart/2005/8/layout/process1"/>
    <dgm:cxn modelId="{8C1BF303-DE3B-4D40-902B-208BB293EEBE}" type="presParOf" srcId="{51663328-63A0-40C0-A1A3-4F1D4E53B7B5}" destId="{60E17DCE-D0C5-4523-9B13-7C2107E2E5B8}" srcOrd="1" destOrd="0" presId="urn:microsoft.com/office/officeart/2005/8/layout/process1"/>
    <dgm:cxn modelId="{9F9003AF-6274-4BE8-A918-C4AD48AA587A}" type="presParOf" srcId="{60E17DCE-D0C5-4523-9B13-7C2107E2E5B8}" destId="{945E0E4C-8095-4985-AB21-0F77D15283B3}" srcOrd="0" destOrd="0" presId="urn:microsoft.com/office/officeart/2005/8/layout/process1"/>
    <dgm:cxn modelId="{C0A79B66-A149-469B-8426-DFE1C0E0F541}" type="presParOf" srcId="{51663328-63A0-40C0-A1A3-4F1D4E53B7B5}" destId="{1DF28CC1-77BA-43D5-B420-A15582AB8FB1}" srcOrd="2" destOrd="0" presId="urn:microsoft.com/office/officeart/2005/8/layout/process1"/>
    <dgm:cxn modelId="{8A317317-2088-43D7-93FD-4EBEAC046FAA}" type="presParOf" srcId="{51663328-63A0-40C0-A1A3-4F1D4E53B7B5}" destId="{F430D4CB-D252-4B60-86A1-D7A79E8E9963}" srcOrd="3" destOrd="0" presId="urn:microsoft.com/office/officeart/2005/8/layout/process1"/>
    <dgm:cxn modelId="{35193BB6-B10A-4C5E-A172-EEF268E88231}" type="presParOf" srcId="{F430D4CB-D252-4B60-86A1-D7A79E8E9963}" destId="{810BADA4-0818-443A-A1AA-ACA2A6ED6184}" srcOrd="0" destOrd="0" presId="urn:microsoft.com/office/officeart/2005/8/layout/process1"/>
    <dgm:cxn modelId="{A47C923C-CEB8-4981-9CCD-3C46143C0E5F}" type="presParOf" srcId="{51663328-63A0-40C0-A1A3-4F1D4E53B7B5}" destId="{A1BBA257-7CE7-44FF-ADC6-62505CE5EAAC}" srcOrd="4" destOrd="0" presId="urn:microsoft.com/office/officeart/2005/8/layout/process1"/>
    <dgm:cxn modelId="{A77F0440-A691-4373-A3DD-7EA1315A7B71}" type="presParOf" srcId="{51663328-63A0-40C0-A1A3-4F1D4E53B7B5}" destId="{06390CF8-8AA6-4EBF-9F5A-45720D4ACFF4}" srcOrd="5" destOrd="0" presId="urn:microsoft.com/office/officeart/2005/8/layout/process1"/>
    <dgm:cxn modelId="{12B34FD3-9126-4CED-8AFB-F5D487027EAE}" type="presParOf" srcId="{06390CF8-8AA6-4EBF-9F5A-45720D4ACFF4}" destId="{2CFA084F-9A1A-4D49-9430-A957A075E53E}" srcOrd="0" destOrd="0" presId="urn:microsoft.com/office/officeart/2005/8/layout/process1"/>
    <dgm:cxn modelId="{D550BF5C-833E-417D-AE60-4EB3D7678E18}" type="presParOf" srcId="{51663328-63A0-40C0-A1A3-4F1D4E53B7B5}" destId="{F7534BF4-A26C-4E07-80E0-2A5C857406C9}" srcOrd="6" destOrd="0" presId="urn:microsoft.com/office/officeart/2005/8/layout/process1"/>
    <dgm:cxn modelId="{7AAE7B0E-9861-448C-916E-1F69975958DC}" type="presParOf" srcId="{51663328-63A0-40C0-A1A3-4F1D4E53B7B5}" destId="{A2C3B403-77EB-451B-A78C-5D1C8469D15D}" srcOrd="7" destOrd="0" presId="urn:microsoft.com/office/officeart/2005/8/layout/process1"/>
    <dgm:cxn modelId="{98284AD9-62B8-4FEB-B48F-CCC7FB5347CB}" type="presParOf" srcId="{A2C3B403-77EB-451B-A78C-5D1C8469D15D}" destId="{D110CFC5-2689-478B-A53D-7FB70F4F442D}" srcOrd="0" destOrd="0" presId="urn:microsoft.com/office/officeart/2005/8/layout/process1"/>
    <dgm:cxn modelId="{45723772-11FD-48EE-B1B7-E7EC9BDB1589}" type="presParOf" srcId="{51663328-63A0-40C0-A1A3-4F1D4E53B7B5}" destId="{EAC950CA-8659-4FBA-B99D-4BF967A56574}" srcOrd="8" destOrd="0" presId="urn:microsoft.com/office/officeart/2005/8/layout/process1"/>
    <dgm:cxn modelId="{9E3F6064-0230-4EAE-9987-012B6AF0FEC3}" type="presParOf" srcId="{51663328-63A0-40C0-A1A3-4F1D4E53B7B5}" destId="{A6DAB77B-E7B2-4642-9C6E-16D306A84C2E}" srcOrd="9" destOrd="0" presId="urn:microsoft.com/office/officeart/2005/8/layout/process1"/>
    <dgm:cxn modelId="{FB05A7F2-B2BD-416D-957C-92D68B868350}" type="presParOf" srcId="{A6DAB77B-E7B2-4642-9C6E-16D306A84C2E}" destId="{45728D44-8A8F-4A35-B76B-95570DC56460}" srcOrd="0" destOrd="0" presId="urn:microsoft.com/office/officeart/2005/8/layout/process1"/>
    <dgm:cxn modelId="{76991D66-5D24-472B-97EE-B51A91740E2E}" type="presParOf" srcId="{51663328-63A0-40C0-A1A3-4F1D4E53B7B5}" destId="{43359DEA-B7D9-40EA-A126-B366645BCF8B}" srcOrd="10" destOrd="0" presId="urn:microsoft.com/office/officeart/2005/8/layout/process1"/>
    <dgm:cxn modelId="{11DBB0EF-CC66-4DD7-B439-6C5EF16BAD35}" type="presParOf" srcId="{51663328-63A0-40C0-A1A3-4F1D4E53B7B5}" destId="{B97BDE14-34AA-4743-9D58-7C3E1FC2BDA7}" srcOrd="11" destOrd="0" presId="urn:microsoft.com/office/officeart/2005/8/layout/process1"/>
    <dgm:cxn modelId="{4DA19EA2-F204-46EE-9B3D-4105A6BCF89D}" type="presParOf" srcId="{B97BDE14-34AA-4743-9D58-7C3E1FC2BDA7}" destId="{29E420D8-ADBB-4985-B61E-BB5B43799028}" srcOrd="0" destOrd="0" presId="urn:microsoft.com/office/officeart/2005/8/layout/process1"/>
    <dgm:cxn modelId="{079E18C1-ECB6-4D42-8CB4-8A4414CFB697}" type="presParOf" srcId="{51663328-63A0-40C0-A1A3-4F1D4E53B7B5}" destId="{439C3EFC-9348-4C6E-8A1C-C466F82EC33D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EE83B2-0826-4F98-A1ED-FF3BF8BB84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8BB25-ABE3-4D53-BBAA-66A44DAF1B8E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Sonidegib</a:t>
          </a:r>
        </a:p>
      </dgm:t>
    </dgm:pt>
    <dgm:pt modelId="{BB90C436-5C2D-4D8A-A881-8DFA68CB0F41}" type="parTrans" cxnId="{AE59DBA5-ADB3-4FB7-B064-02FCE10BF06E}">
      <dgm:prSet/>
      <dgm:spPr/>
      <dgm:t>
        <a:bodyPr/>
        <a:lstStyle/>
        <a:p>
          <a:endParaRPr lang="en-US"/>
        </a:p>
      </dgm:t>
    </dgm:pt>
    <dgm:pt modelId="{6EF7066C-EC3D-453C-90AB-69E62753CBC5}" type="sibTrans" cxnId="{AE59DBA5-ADB3-4FB7-B064-02FCE10BF06E}">
      <dgm:prSet/>
      <dgm:spPr/>
      <dgm:t>
        <a:bodyPr/>
        <a:lstStyle/>
        <a:p>
          <a:endParaRPr lang="en-US"/>
        </a:p>
      </dgm:t>
    </dgm:pt>
    <dgm:pt modelId="{59957ACB-37A8-44DB-9683-33419D442B3C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BOLT</a:t>
          </a:r>
        </a:p>
      </dgm:t>
    </dgm:pt>
    <dgm:pt modelId="{3D1E1A9D-0740-492C-B37C-6AEE3FD193B2}" type="parTrans" cxnId="{D972A978-41E7-4AAB-83C9-9133D788C283}">
      <dgm:prSet/>
      <dgm:spPr/>
      <dgm:t>
        <a:bodyPr/>
        <a:lstStyle/>
        <a:p>
          <a:endParaRPr lang="en-US"/>
        </a:p>
      </dgm:t>
    </dgm:pt>
    <dgm:pt modelId="{FF8FF225-AA1E-4F6B-8BE0-AE902F3921D1}" type="sibTrans" cxnId="{D972A978-41E7-4AAB-83C9-9133D788C283}">
      <dgm:prSet/>
      <dgm:spPr/>
      <dgm:t>
        <a:bodyPr/>
        <a:lstStyle/>
        <a:p>
          <a:endParaRPr lang="en-US"/>
        </a:p>
      </dgm:t>
    </dgm:pt>
    <dgm:pt modelId="{05970061-A4EA-40F5-B0A8-6E0848E84183}">
      <dgm:prSet phldrT="[Text]"/>
      <dgm:spPr/>
      <dgm:t>
        <a:bodyPr/>
        <a:lstStyle/>
        <a:p>
          <a:r>
            <a:rPr lang="en-US" dirty="0"/>
            <a:t>ERIVANCE</a:t>
          </a:r>
        </a:p>
      </dgm:t>
    </dgm:pt>
    <dgm:pt modelId="{1E21806C-7966-4A37-8B7D-3916380CEA9D}" type="sibTrans" cxnId="{F3B8D85C-B4AB-4A6C-9E84-C2E27B259F38}">
      <dgm:prSet/>
      <dgm:spPr/>
      <dgm:t>
        <a:bodyPr/>
        <a:lstStyle/>
        <a:p>
          <a:endParaRPr lang="en-US"/>
        </a:p>
      </dgm:t>
    </dgm:pt>
    <dgm:pt modelId="{3F52093E-A06F-4D3D-975A-D46598BD5B14}" type="parTrans" cxnId="{F3B8D85C-B4AB-4A6C-9E84-C2E27B259F38}">
      <dgm:prSet/>
      <dgm:spPr/>
      <dgm:t>
        <a:bodyPr/>
        <a:lstStyle/>
        <a:p>
          <a:endParaRPr lang="en-US"/>
        </a:p>
      </dgm:t>
    </dgm:pt>
    <dgm:pt modelId="{B8F7DB4D-DA18-4AE5-99EA-77F18A087551}">
      <dgm:prSet phldrT="[Text]"/>
      <dgm:spPr/>
      <dgm:t>
        <a:bodyPr/>
        <a:lstStyle/>
        <a:p>
          <a:r>
            <a:rPr lang="en-US" dirty="0"/>
            <a:t>Vismodegib</a:t>
          </a:r>
        </a:p>
      </dgm:t>
    </dgm:pt>
    <dgm:pt modelId="{B39CE449-E5E5-4727-92C2-4D85CFC7ABAF}" type="sibTrans" cxnId="{70514929-3A4B-42DF-B5A8-4C5ADC29EF80}">
      <dgm:prSet/>
      <dgm:spPr/>
      <dgm:t>
        <a:bodyPr/>
        <a:lstStyle/>
        <a:p>
          <a:endParaRPr lang="en-US"/>
        </a:p>
      </dgm:t>
    </dgm:pt>
    <dgm:pt modelId="{CF12BA55-B18B-4CCD-830B-AE66CD211FF5}" type="parTrans" cxnId="{70514929-3A4B-42DF-B5A8-4C5ADC29EF80}">
      <dgm:prSet/>
      <dgm:spPr/>
      <dgm:t>
        <a:bodyPr/>
        <a:lstStyle/>
        <a:p>
          <a:endParaRPr lang="en-US"/>
        </a:p>
      </dgm:t>
    </dgm:pt>
    <dgm:pt modelId="{7F845F22-4F95-4058-81C1-3ADC86ED296F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Clinical Trials</a:t>
          </a:r>
        </a:p>
        <a:p>
          <a:r>
            <a:rPr lang="en-US" dirty="0"/>
            <a:t>Programs</a:t>
          </a:r>
        </a:p>
      </dgm:t>
    </dgm:pt>
    <dgm:pt modelId="{E6564DEC-621B-46EF-98B1-7922BF25A6DE}" type="sibTrans" cxnId="{83C216E4-BFD9-45F2-BB3C-62FC5B3CC935}">
      <dgm:prSet/>
      <dgm:spPr/>
      <dgm:t>
        <a:bodyPr/>
        <a:lstStyle/>
        <a:p>
          <a:endParaRPr lang="en-US"/>
        </a:p>
      </dgm:t>
    </dgm:pt>
    <dgm:pt modelId="{BB4DDEA0-6D10-4EEC-A0B5-3603B763BD1B}" type="parTrans" cxnId="{83C216E4-BFD9-45F2-BB3C-62FC5B3CC935}">
      <dgm:prSet/>
      <dgm:spPr/>
      <dgm:t>
        <a:bodyPr/>
        <a:lstStyle/>
        <a:p>
          <a:endParaRPr lang="en-US"/>
        </a:p>
      </dgm:t>
    </dgm:pt>
    <dgm:pt modelId="{16846BBB-5DC0-45DE-A75F-FAFBC9675FC7}">
      <dgm:prSet phldrT="[Text]"/>
      <dgm:spPr/>
      <dgm:t>
        <a:bodyPr/>
        <a:lstStyle/>
        <a:p>
          <a:r>
            <a:rPr lang="en-US" dirty="0"/>
            <a:t>STEVIE</a:t>
          </a:r>
        </a:p>
      </dgm:t>
    </dgm:pt>
    <dgm:pt modelId="{BD029C71-DBEA-4F5C-872C-B369EE1CD590}" type="sibTrans" cxnId="{56E2DAD6-B450-4040-8792-72642B266919}">
      <dgm:prSet/>
      <dgm:spPr/>
      <dgm:t>
        <a:bodyPr/>
        <a:lstStyle/>
        <a:p>
          <a:endParaRPr lang="en-US"/>
        </a:p>
      </dgm:t>
    </dgm:pt>
    <dgm:pt modelId="{D619B7E9-295E-4370-890B-254169EAE253}" type="parTrans" cxnId="{56E2DAD6-B450-4040-8792-72642B266919}">
      <dgm:prSet/>
      <dgm:spPr/>
      <dgm:t>
        <a:bodyPr/>
        <a:lstStyle/>
        <a:p>
          <a:endParaRPr lang="en-US"/>
        </a:p>
      </dgm:t>
    </dgm:pt>
    <dgm:pt modelId="{F3DF2CB9-DFB8-44CB-9DFC-0C47124583CA}">
      <dgm:prSet/>
      <dgm:spPr/>
      <dgm:t>
        <a:bodyPr/>
        <a:lstStyle/>
        <a:p>
          <a:r>
            <a:rPr lang="en-US" dirty="0"/>
            <a:t>MIKIE</a:t>
          </a:r>
        </a:p>
      </dgm:t>
    </dgm:pt>
    <dgm:pt modelId="{EAAEC0D2-D769-4113-8791-F95B8B459D2F}" type="parTrans" cxnId="{57B8230F-1030-450C-8730-BCCC55CEC49C}">
      <dgm:prSet/>
      <dgm:spPr/>
      <dgm:t>
        <a:bodyPr/>
        <a:lstStyle/>
        <a:p>
          <a:endParaRPr lang="en-US"/>
        </a:p>
      </dgm:t>
    </dgm:pt>
    <dgm:pt modelId="{CFE2B778-20D7-4165-AEC0-BF0347017454}" type="sibTrans" cxnId="{57B8230F-1030-450C-8730-BCCC55CEC49C}">
      <dgm:prSet/>
      <dgm:spPr/>
      <dgm:t>
        <a:bodyPr/>
        <a:lstStyle/>
        <a:p>
          <a:endParaRPr lang="en-US"/>
        </a:p>
      </dgm:t>
    </dgm:pt>
    <dgm:pt modelId="{3D626BC2-6B2B-4AB7-ACE1-D32232A3A247}" type="pres">
      <dgm:prSet presAssocID="{E9EE83B2-0826-4F98-A1ED-FF3BF8BB84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3980E4-F563-4544-B051-8AC27B2AD27A}" type="pres">
      <dgm:prSet presAssocID="{7F845F22-4F95-4058-81C1-3ADC86ED296F}" presName="hierRoot1" presStyleCnt="0"/>
      <dgm:spPr/>
    </dgm:pt>
    <dgm:pt modelId="{8F75C96F-78CD-4509-A1C3-7DBB2D57434F}" type="pres">
      <dgm:prSet presAssocID="{7F845F22-4F95-4058-81C1-3ADC86ED296F}" presName="composite" presStyleCnt="0"/>
      <dgm:spPr/>
    </dgm:pt>
    <dgm:pt modelId="{9ACDF0A3-B7E9-44E4-8314-34E8B0C4A67D}" type="pres">
      <dgm:prSet presAssocID="{7F845F22-4F95-4058-81C1-3ADC86ED296F}" presName="background" presStyleLbl="node0" presStyleIdx="0" presStyleCnt="1"/>
      <dgm:spPr>
        <a:solidFill>
          <a:schemeClr val="accent2"/>
        </a:solidFill>
      </dgm:spPr>
    </dgm:pt>
    <dgm:pt modelId="{47349C4D-2174-4AEC-9278-D6EE52D21591}" type="pres">
      <dgm:prSet presAssocID="{7F845F22-4F95-4058-81C1-3ADC86ED296F}" presName="text" presStyleLbl="fgAcc0" presStyleIdx="0" presStyleCnt="1">
        <dgm:presLayoutVars>
          <dgm:chPref val="3"/>
        </dgm:presLayoutVars>
      </dgm:prSet>
      <dgm:spPr/>
    </dgm:pt>
    <dgm:pt modelId="{51DECC78-414B-4308-BEE0-8957AF24D5C6}" type="pres">
      <dgm:prSet presAssocID="{7F845F22-4F95-4058-81C1-3ADC86ED296F}" presName="hierChild2" presStyleCnt="0"/>
      <dgm:spPr/>
    </dgm:pt>
    <dgm:pt modelId="{5CAB8DF7-D726-425D-988D-0EC859AF760C}" type="pres">
      <dgm:prSet presAssocID="{CF12BA55-B18B-4CCD-830B-AE66CD211FF5}" presName="Name10" presStyleLbl="parChTrans1D2" presStyleIdx="0" presStyleCnt="2"/>
      <dgm:spPr/>
    </dgm:pt>
    <dgm:pt modelId="{85EC4B5A-0F5D-481B-AB7D-E2B86C6F1FE7}" type="pres">
      <dgm:prSet presAssocID="{B8F7DB4D-DA18-4AE5-99EA-77F18A087551}" presName="hierRoot2" presStyleCnt="0"/>
      <dgm:spPr/>
    </dgm:pt>
    <dgm:pt modelId="{8FDAC2A3-AAEB-4606-B036-CD18617CDA4C}" type="pres">
      <dgm:prSet presAssocID="{B8F7DB4D-DA18-4AE5-99EA-77F18A087551}" presName="composite2" presStyleCnt="0"/>
      <dgm:spPr/>
    </dgm:pt>
    <dgm:pt modelId="{4DAF4D4C-45C7-4865-A1A1-4F18CDD1928D}" type="pres">
      <dgm:prSet presAssocID="{B8F7DB4D-DA18-4AE5-99EA-77F18A087551}" presName="background2" presStyleLbl="node2" presStyleIdx="0" presStyleCnt="2"/>
      <dgm:spPr/>
    </dgm:pt>
    <dgm:pt modelId="{1D3BC3BE-6E72-4D45-8DC6-2924089DB4B0}" type="pres">
      <dgm:prSet presAssocID="{B8F7DB4D-DA18-4AE5-99EA-77F18A087551}" presName="text2" presStyleLbl="fgAcc2" presStyleIdx="0" presStyleCnt="2">
        <dgm:presLayoutVars>
          <dgm:chPref val="3"/>
        </dgm:presLayoutVars>
      </dgm:prSet>
      <dgm:spPr/>
    </dgm:pt>
    <dgm:pt modelId="{FD892EFF-2D74-49A8-93ED-FB3CD623B754}" type="pres">
      <dgm:prSet presAssocID="{B8F7DB4D-DA18-4AE5-99EA-77F18A087551}" presName="hierChild3" presStyleCnt="0"/>
      <dgm:spPr/>
    </dgm:pt>
    <dgm:pt modelId="{6EFBB2A2-B1D8-4EF8-ADAC-9D405EE4F6F0}" type="pres">
      <dgm:prSet presAssocID="{3F52093E-A06F-4D3D-975A-D46598BD5B14}" presName="Name17" presStyleLbl="parChTrans1D3" presStyleIdx="0" presStyleCnt="4"/>
      <dgm:spPr/>
    </dgm:pt>
    <dgm:pt modelId="{353E0E87-A20B-4C64-BC0D-4D706D4A1FA4}" type="pres">
      <dgm:prSet presAssocID="{05970061-A4EA-40F5-B0A8-6E0848E84183}" presName="hierRoot3" presStyleCnt="0"/>
      <dgm:spPr/>
    </dgm:pt>
    <dgm:pt modelId="{04607599-A541-4BFC-93E3-94E56F1FD749}" type="pres">
      <dgm:prSet presAssocID="{05970061-A4EA-40F5-B0A8-6E0848E84183}" presName="composite3" presStyleCnt="0"/>
      <dgm:spPr/>
    </dgm:pt>
    <dgm:pt modelId="{569C3ADF-06CC-41B6-9E94-B366D183CFD2}" type="pres">
      <dgm:prSet presAssocID="{05970061-A4EA-40F5-B0A8-6E0848E84183}" presName="background3" presStyleLbl="node3" presStyleIdx="0" presStyleCnt="4"/>
      <dgm:spPr/>
    </dgm:pt>
    <dgm:pt modelId="{456BD8E7-F478-4B57-96A2-5EA02BBB2CE8}" type="pres">
      <dgm:prSet presAssocID="{05970061-A4EA-40F5-B0A8-6E0848E84183}" presName="text3" presStyleLbl="fgAcc3" presStyleIdx="0" presStyleCnt="4">
        <dgm:presLayoutVars>
          <dgm:chPref val="3"/>
        </dgm:presLayoutVars>
      </dgm:prSet>
      <dgm:spPr/>
    </dgm:pt>
    <dgm:pt modelId="{05B7D8E5-16E3-4E59-A7B1-DEABAB04F7BB}" type="pres">
      <dgm:prSet presAssocID="{05970061-A4EA-40F5-B0A8-6E0848E84183}" presName="hierChild4" presStyleCnt="0"/>
      <dgm:spPr/>
    </dgm:pt>
    <dgm:pt modelId="{F2CB093D-7B32-49D6-818C-0104D2AA76BB}" type="pres">
      <dgm:prSet presAssocID="{D619B7E9-295E-4370-890B-254169EAE253}" presName="Name17" presStyleLbl="parChTrans1D3" presStyleIdx="1" presStyleCnt="4"/>
      <dgm:spPr/>
    </dgm:pt>
    <dgm:pt modelId="{2C46FD9D-688B-4925-98B0-B3D8717FB02F}" type="pres">
      <dgm:prSet presAssocID="{16846BBB-5DC0-45DE-A75F-FAFBC9675FC7}" presName="hierRoot3" presStyleCnt="0"/>
      <dgm:spPr/>
    </dgm:pt>
    <dgm:pt modelId="{4F627341-A6F1-465C-B126-C93F3F5A41CA}" type="pres">
      <dgm:prSet presAssocID="{16846BBB-5DC0-45DE-A75F-FAFBC9675FC7}" presName="composite3" presStyleCnt="0"/>
      <dgm:spPr/>
    </dgm:pt>
    <dgm:pt modelId="{46775814-136C-4D9B-BA12-24F96377814C}" type="pres">
      <dgm:prSet presAssocID="{16846BBB-5DC0-45DE-A75F-FAFBC9675FC7}" presName="background3" presStyleLbl="node3" presStyleIdx="1" presStyleCnt="4"/>
      <dgm:spPr/>
    </dgm:pt>
    <dgm:pt modelId="{84F98A12-A7C3-414A-9391-C1A1DBB36DF7}" type="pres">
      <dgm:prSet presAssocID="{16846BBB-5DC0-45DE-A75F-FAFBC9675FC7}" presName="text3" presStyleLbl="fgAcc3" presStyleIdx="1" presStyleCnt="4">
        <dgm:presLayoutVars>
          <dgm:chPref val="3"/>
        </dgm:presLayoutVars>
      </dgm:prSet>
      <dgm:spPr/>
    </dgm:pt>
    <dgm:pt modelId="{2D15BEEF-8323-4986-8082-1E2B5C52F9AA}" type="pres">
      <dgm:prSet presAssocID="{16846BBB-5DC0-45DE-A75F-FAFBC9675FC7}" presName="hierChild4" presStyleCnt="0"/>
      <dgm:spPr/>
    </dgm:pt>
    <dgm:pt modelId="{C2CF0ECC-C9D5-442E-8E8A-CA3A725ADE6E}" type="pres">
      <dgm:prSet presAssocID="{EAAEC0D2-D769-4113-8791-F95B8B459D2F}" presName="Name17" presStyleLbl="parChTrans1D3" presStyleIdx="2" presStyleCnt="4"/>
      <dgm:spPr/>
    </dgm:pt>
    <dgm:pt modelId="{61B06975-621D-4A57-B979-EDD702E65925}" type="pres">
      <dgm:prSet presAssocID="{F3DF2CB9-DFB8-44CB-9DFC-0C47124583CA}" presName="hierRoot3" presStyleCnt="0"/>
      <dgm:spPr/>
    </dgm:pt>
    <dgm:pt modelId="{FE90D2A1-95C2-48DD-9C1A-3B09B810F148}" type="pres">
      <dgm:prSet presAssocID="{F3DF2CB9-DFB8-44CB-9DFC-0C47124583CA}" presName="composite3" presStyleCnt="0"/>
      <dgm:spPr/>
    </dgm:pt>
    <dgm:pt modelId="{F7CBA3E4-2981-45D5-8F57-9082F66EDB1B}" type="pres">
      <dgm:prSet presAssocID="{F3DF2CB9-DFB8-44CB-9DFC-0C47124583CA}" presName="background3" presStyleLbl="node3" presStyleIdx="2" presStyleCnt="4"/>
      <dgm:spPr/>
    </dgm:pt>
    <dgm:pt modelId="{005C1E36-D33B-46D9-881F-7EEA654E1207}" type="pres">
      <dgm:prSet presAssocID="{F3DF2CB9-DFB8-44CB-9DFC-0C47124583CA}" presName="text3" presStyleLbl="fgAcc3" presStyleIdx="2" presStyleCnt="4">
        <dgm:presLayoutVars>
          <dgm:chPref val="3"/>
        </dgm:presLayoutVars>
      </dgm:prSet>
      <dgm:spPr/>
    </dgm:pt>
    <dgm:pt modelId="{C7499827-B284-44E2-9369-08F95464C58C}" type="pres">
      <dgm:prSet presAssocID="{F3DF2CB9-DFB8-44CB-9DFC-0C47124583CA}" presName="hierChild4" presStyleCnt="0"/>
      <dgm:spPr/>
    </dgm:pt>
    <dgm:pt modelId="{6116597B-60CB-45D3-98D6-FA12F7FE0B2F}" type="pres">
      <dgm:prSet presAssocID="{BB90C436-5C2D-4D8A-A881-8DFA68CB0F41}" presName="Name10" presStyleLbl="parChTrans1D2" presStyleIdx="1" presStyleCnt="2"/>
      <dgm:spPr/>
    </dgm:pt>
    <dgm:pt modelId="{C7475B03-504C-4A5F-ACA2-9F52C44314B1}" type="pres">
      <dgm:prSet presAssocID="{27A8BB25-ABE3-4D53-BBAA-66A44DAF1B8E}" presName="hierRoot2" presStyleCnt="0"/>
      <dgm:spPr/>
    </dgm:pt>
    <dgm:pt modelId="{0928E0FE-7D83-4779-BD65-0007808F646E}" type="pres">
      <dgm:prSet presAssocID="{27A8BB25-ABE3-4D53-BBAA-66A44DAF1B8E}" presName="composite2" presStyleCnt="0"/>
      <dgm:spPr/>
    </dgm:pt>
    <dgm:pt modelId="{7490B4FA-9AF7-4547-A1AA-4B324AABD9EA}" type="pres">
      <dgm:prSet presAssocID="{27A8BB25-ABE3-4D53-BBAA-66A44DAF1B8E}" presName="background2" presStyleLbl="node2" presStyleIdx="1" presStyleCnt="2"/>
      <dgm:spPr>
        <a:solidFill>
          <a:schemeClr val="accent6"/>
        </a:solidFill>
      </dgm:spPr>
    </dgm:pt>
    <dgm:pt modelId="{5A3641EC-1F35-47BE-BC61-6D88630E5885}" type="pres">
      <dgm:prSet presAssocID="{27A8BB25-ABE3-4D53-BBAA-66A44DAF1B8E}" presName="text2" presStyleLbl="fgAcc2" presStyleIdx="1" presStyleCnt="2">
        <dgm:presLayoutVars>
          <dgm:chPref val="3"/>
        </dgm:presLayoutVars>
      </dgm:prSet>
      <dgm:spPr/>
    </dgm:pt>
    <dgm:pt modelId="{D6EEC0FB-9CD1-48A4-8CD3-9E11104E21B2}" type="pres">
      <dgm:prSet presAssocID="{27A8BB25-ABE3-4D53-BBAA-66A44DAF1B8E}" presName="hierChild3" presStyleCnt="0"/>
      <dgm:spPr/>
    </dgm:pt>
    <dgm:pt modelId="{E62E4A51-23E8-4D6E-BC1D-43AF56BB1DAD}" type="pres">
      <dgm:prSet presAssocID="{3D1E1A9D-0740-492C-B37C-6AEE3FD193B2}" presName="Name17" presStyleLbl="parChTrans1D3" presStyleIdx="3" presStyleCnt="4"/>
      <dgm:spPr/>
    </dgm:pt>
    <dgm:pt modelId="{199069EE-40E1-420D-893A-72DFE7837AFB}" type="pres">
      <dgm:prSet presAssocID="{59957ACB-37A8-44DB-9683-33419D442B3C}" presName="hierRoot3" presStyleCnt="0"/>
      <dgm:spPr/>
    </dgm:pt>
    <dgm:pt modelId="{651031CE-97F2-4437-9CA4-F9FD7B5B05F0}" type="pres">
      <dgm:prSet presAssocID="{59957ACB-37A8-44DB-9683-33419D442B3C}" presName="composite3" presStyleCnt="0"/>
      <dgm:spPr/>
    </dgm:pt>
    <dgm:pt modelId="{4189D8D0-8284-4231-BC34-3BA6B1DFD5BB}" type="pres">
      <dgm:prSet presAssocID="{59957ACB-37A8-44DB-9683-33419D442B3C}" presName="background3" presStyleLbl="node3" presStyleIdx="3" presStyleCnt="4"/>
      <dgm:spPr>
        <a:solidFill>
          <a:schemeClr val="accent6"/>
        </a:solidFill>
      </dgm:spPr>
    </dgm:pt>
    <dgm:pt modelId="{AD407A72-A373-4018-8184-A51D3E0274C9}" type="pres">
      <dgm:prSet presAssocID="{59957ACB-37A8-44DB-9683-33419D442B3C}" presName="text3" presStyleLbl="fgAcc3" presStyleIdx="3" presStyleCnt="4">
        <dgm:presLayoutVars>
          <dgm:chPref val="3"/>
        </dgm:presLayoutVars>
      </dgm:prSet>
      <dgm:spPr/>
    </dgm:pt>
    <dgm:pt modelId="{FD475C25-0518-4EB9-9AB9-826994F9E8C0}" type="pres">
      <dgm:prSet presAssocID="{59957ACB-37A8-44DB-9683-33419D442B3C}" presName="hierChild4" presStyleCnt="0"/>
      <dgm:spPr/>
    </dgm:pt>
  </dgm:ptLst>
  <dgm:cxnLst>
    <dgm:cxn modelId="{57B8230F-1030-450C-8730-BCCC55CEC49C}" srcId="{B8F7DB4D-DA18-4AE5-99EA-77F18A087551}" destId="{F3DF2CB9-DFB8-44CB-9DFC-0C47124583CA}" srcOrd="2" destOrd="0" parTransId="{EAAEC0D2-D769-4113-8791-F95B8B459D2F}" sibTransId="{CFE2B778-20D7-4165-AEC0-BF0347017454}"/>
    <dgm:cxn modelId="{E24E1C1C-2553-4E2E-86B6-42D8915C87E2}" type="presOf" srcId="{EAAEC0D2-D769-4113-8791-F95B8B459D2F}" destId="{C2CF0ECC-C9D5-442E-8E8A-CA3A725ADE6E}" srcOrd="0" destOrd="0" presId="urn:microsoft.com/office/officeart/2005/8/layout/hierarchy1"/>
    <dgm:cxn modelId="{ACAAE826-530A-4B1B-87C3-97B03939DAFD}" type="presOf" srcId="{16846BBB-5DC0-45DE-A75F-FAFBC9675FC7}" destId="{84F98A12-A7C3-414A-9391-C1A1DBB36DF7}" srcOrd="0" destOrd="0" presId="urn:microsoft.com/office/officeart/2005/8/layout/hierarchy1"/>
    <dgm:cxn modelId="{70514929-3A4B-42DF-B5A8-4C5ADC29EF80}" srcId="{7F845F22-4F95-4058-81C1-3ADC86ED296F}" destId="{B8F7DB4D-DA18-4AE5-99EA-77F18A087551}" srcOrd="0" destOrd="0" parTransId="{CF12BA55-B18B-4CCD-830B-AE66CD211FF5}" sibTransId="{B39CE449-E5E5-4727-92C2-4D85CFC7ABAF}"/>
    <dgm:cxn modelId="{A6B1BA2F-98CB-4A00-82B5-DF4F236656A3}" type="presOf" srcId="{7F845F22-4F95-4058-81C1-3ADC86ED296F}" destId="{47349C4D-2174-4AEC-9278-D6EE52D21591}" srcOrd="0" destOrd="0" presId="urn:microsoft.com/office/officeart/2005/8/layout/hierarchy1"/>
    <dgm:cxn modelId="{F3B8D85C-B4AB-4A6C-9E84-C2E27B259F38}" srcId="{B8F7DB4D-DA18-4AE5-99EA-77F18A087551}" destId="{05970061-A4EA-40F5-B0A8-6E0848E84183}" srcOrd="0" destOrd="0" parTransId="{3F52093E-A06F-4D3D-975A-D46598BD5B14}" sibTransId="{1E21806C-7966-4A37-8B7D-3916380CEA9D}"/>
    <dgm:cxn modelId="{03960568-963D-406F-9735-E664B75B022C}" type="presOf" srcId="{D619B7E9-295E-4370-890B-254169EAE253}" destId="{F2CB093D-7B32-49D6-818C-0104D2AA76BB}" srcOrd="0" destOrd="0" presId="urn:microsoft.com/office/officeart/2005/8/layout/hierarchy1"/>
    <dgm:cxn modelId="{FCCD6049-DE04-46FA-BB7F-B70A14600B25}" type="presOf" srcId="{CF12BA55-B18B-4CCD-830B-AE66CD211FF5}" destId="{5CAB8DF7-D726-425D-988D-0EC859AF760C}" srcOrd="0" destOrd="0" presId="urn:microsoft.com/office/officeart/2005/8/layout/hierarchy1"/>
    <dgm:cxn modelId="{90EEC36C-63D6-4E1B-8D7B-96464F60D65E}" type="presOf" srcId="{27A8BB25-ABE3-4D53-BBAA-66A44DAF1B8E}" destId="{5A3641EC-1F35-47BE-BC61-6D88630E5885}" srcOrd="0" destOrd="0" presId="urn:microsoft.com/office/officeart/2005/8/layout/hierarchy1"/>
    <dgm:cxn modelId="{3621A558-71D2-4CF6-9826-5D18975DEC5D}" type="presOf" srcId="{B8F7DB4D-DA18-4AE5-99EA-77F18A087551}" destId="{1D3BC3BE-6E72-4D45-8DC6-2924089DB4B0}" srcOrd="0" destOrd="0" presId="urn:microsoft.com/office/officeart/2005/8/layout/hierarchy1"/>
    <dgm:cxn modelId="{D972A978-41E7-4AAB-83C9-9133D788C283}" srcId="{27A8BB25-ABE3-4D53-BBAA-66A44DAF1B8E}" destId="{59957ACB-37A8-44DB-9683-33419D442B3C}" srcOrd="0" destOrd="0" parTransId="{3D1E1A9D-0740-492C-B37C-6AEE3FD193B2}" sibTransId="{FF8FF225-AA1E-4F6B-8BE0-AE902F3921D1}"/>
    <dgm:cxn modelId="{AE59DBA5-ADB3-4FB7-B064-02FCE10BF06E}" srcId="{7F845F22-4F95-4058-81C1-3ADC86ED296F}" destId="{27A8BB25-ABE3-4D53-BBAA-66A44DAF1B8E}" srcOrd="1" destOrd="0" parTransId="{BB90C436-5C2D-4D8A-A881-8DFA68CB0F41}" sibTransId="{6EF7066C-EC3D-453C-90AB-69E62753CBC5}"/>
    <dgm:cxn modelId="{838CF1AA-324C-49A7-BB1A-5A5ED0C39E0D}" type="presOf" srcId="{F3DF2CB9-DFB8-44CB-9DFC-0C47124583CA}" destId="{005C1E36-D33B-46D9-881F-7EEA654E1207}" srcOrd="0" destOrd="0" presId="urn:microsoft.com/office/officeart/2005/8/layout/hierarchy1"/>
    <dgm:cxn modelId="{7E3B6BC5-41CB-4D65-80EA-B12AA7AA0D47}" type="presOf" srcId="{E9EE83B2-0826-4F98-A1ED-FF3BF8BB846A}" destId="{3D626BC2-6B2B-4AB7-ACE1-D32232A3A247}" srcOrd="0" destOrd="0" presId="urn:microsoft.com/office/officeart/2005/8/layout/hierarchy1"/>
    <dgm:cxn modelId="{370218D1-3A8E-4D61-95A0-80371C68351A}" type="presOf" srcId="{05970061-A4EA-40F5-B0A8-6E0848E84183}" destId="{456BD8E7-F478-4B57-96A2-5EA02BBB2CE8}" srcOrd="0" destOrd="0" presId="urn:microsoft.com/office/officeart/2005/8/layout/hierarchy1"/>
    <dgm:cxn modelId="{56E2DAD6-B450-4040-8792-72642B266919}" srcId="{B8F7DB4D-DA18-4AE5-99EA-77F18A087551}" destId="{16846BBB-5DC0-45DE-A75F-FAFBC9675FC7}" srcOrd="1" destOrd="0" parTransId="{D619B7E9-295E-4370-890B-254169EAE253}" sibTransId="{BD029C71-DBEA-4F5C-872C-B369EE1CD590}"/>
    <dgm:cxn modelId="{ED8C0AE3-5E1D-42F5-8733-4DBE4B1EF159}" type="presOf" srcId="{3F52093E-A06F-4D3D-975A-D46598BD5B14}" destId="{6EFBB2A2-B1D8-4EF8-ADAC-9D405EE4F6F0}" srcOrd="0" destOrd="0" presId="urn:microsoft.com/office/officeart/2005/8/layout/hierarchy1"/>
    <dgm:cxn modelId="{83C216E4-BFD9-45F2-BB3C-62FC5B3CC935}" srcId="{E9EE83B2-0826-4F98-A1ED-FF3BF8BB846A}" destId="{7F845F22-4F95-4058-81C1-3ADC86ED296F}" srcOrd="0" destOrd="0" parTransId="{BB4DDEA0-6D10-4EEC-A0B5-3603B763BD1B}" sibTransId="{E6564DEC-621B-46EF-98B1-7922BF25A6DE}"/>
    <dgm:cxn modelId="{EFD53BE4-53D6-42F9-BA35-4D64A8A5E9E8}" type="presOf" srcId="{BB90C436-5C2D-4D8A-A881-8DFA68CB0F41}" destId="{6116597B-60CB-45D3-98D6-FA12F7FE0B2F}" srcOrd="0" destOrd="0" presId="urn:microsoft.com/office/officeart/2005/8/layout/hierarchy1"/>
    <dgm:cxn modelId="{904BF2F2-A9B3-4A31-B862-46DB80D27B9A}" type="presOf" srcId="{59957ACB-37A8-44DB-9683-33419D442B3C}" destId="{AD407A72-A373-4018-8184-A51D3E0274C9}" srcOrd="0" destOrd="0" presId="urn:microsoft.com/office/officeart/2005/8/layout/hierarchy1"/>
    <dgm:cxn modelId="{81C7F3F2-B9ED-45AC-A3B3-E609DA5B3525}" type="presOf" srcId="{3D1E1A9D-0740-492C-B37C-6AEE3FD193B2}" destId="{E62E4A51-23E8-4D6E-BC1D-43AF56BB1DAD}" srcOrd="0" destOrd="0" presId="urn:microsoft.com/office/officeart/2005/8/layout/hierarchy1"/>
    <dgm:cxn modelId="{8AE71600-557E-4B2D-97A8-1BC480E419D8}" type="presParOf" srcId="{3D626BC2-6B2B-4AB7-ACE1-D32232A3A247}" destId="{773980E4-F563-4544-B051-8AC27B2AD27A}" srcOrd="0" destOrd="0" presId="urn:microsoft.com/office/officeart/2005/8/layout/hierarchy1"/>
    <dgm:cxn modelId="{B064BA00-DFE6-443D-B622-87B90FBFBB60}" type="presParOf" srcId="{773980E4-F563-4544-B051-8AC27B2AD27A}" destId="{8F75C96F-78CD-4509-A1C3-7DBB2D57434F}" srcOrd="0" destOrd="0" presId="urn:microsoft.com/office/officeart/2005/8/layout/hierarchy1"/>
    <dgm:cxn modelId="{5314F362-5315-44A3-9E09-E115D77B999D}" type="presParOf" srcId="{8F75C96F-78CD-4509-A1C3-7DBB2D57434F}" destId="{9ACDF0A3-B7E9-44E4-8314-34E8B0C4A67D}" srcOrd="0" destOrd="0" presId="urn:microsoft.com/office/officeart/2005/8/layout/hierarchy1"/>
    <dgm:cxn modelId="{AACD2ECB-D9D7-47F4-8D41-3F25B313152E}" type="presParOf" srcId="{8F75C96F-78CD-4509-A1C3-7DBB2D57434F}" destId="{47349C4D-2174-4AEC-9278-D6EE52D21591}" srcOrd="1" destOrd="0" presId="urn:microsoft.com/office/officeart/2005/8/layout/hierarchy1"/>
    <dgm:cxn modelId="{FC865E68-2AD3-4045-91BF-9A13AD0C80AD}" type="presParOf" srcId="{773980E4-F563-4544-B051-8AC27B2AD27A}" destId="{51DECC78-414B-4308-BEE0-8957AF24D5C6}" srcOrd="1" destOrd="0" presId="urn:microsoft.com/office/officeart/2005/8/layout/hierarchy1"/>
    <dgm:cxn modelId="{2AA9DCDD-4E0C-417F-8F27-972DC9B36821}" type="presParOf" srcId="{51DECC78-414B-4308-BEE0-8957AF24D5C6}" destId="{5CAB8DF7-D726-425D-988D-0EC859AF760C}" srcOrd="0" destOrd="0" presId="urn:microsoft.com/office/officeart/2005/8/layout/hierarchy1"/>
    <dgm:cxn modelId="{97F55634-EAC6-4F32-ADA2-7BCAD600C6BB}" type="presParOf" srcId="{51DECC78-414B-4308-BEE0-8957AF24D5C6}" destId="{85EC4B5A-0F5D-481B-AB7D-E2B86C6F1FE7}" srcOrd="1" destOrd="0" presId="urn:microsoft.com/office/officeart/2005/8/layout/hierarchy1"/>
    <dgm:cxn modelId="{F523D6B8-630F-46C4-B04C-9682C46D317D}" type="presParOf" srcId="{85EC4B5A-0F5D-481B-AB7D-E2B86C6F1FE7}" destId="{8FDAC2A3-AAEB-4606-B036-CD18617CDA4C}" srcOrd="0" destOrd="0" presId="urn:microsoft.com/office/officeart/2005/8/layout/hierarchy1"/>
    <dgm:cxn modelId="{784F2AEE-6E0A-4AE3-AD5D-F98EDBEF1123}" type="presParOf" srcId="{8FDAC2A3-AAEB-4606-B036-CD18617CDA4C}" destId="{4DAF4D4C-45C7-4865-A1A1-4F18CDD1928D}" srcOrd="0" destOrd="0" presId="urn:microsoft.com/office/officeart/2005/8/layout/hierarchy1"/>
    <dgm:cxn modelId="{154114C1-705D-41D5-9332-20D409697E73}" type="presParOf" srcId="{8FDAC2A3-AAEB-4606-B036-CD18617CDA4C}" destId="{1D3BC3BE-6E72-4D45-8DC6-2924089DB4B0}" srcOrd="1" destOrd="0" presId="urn:microsoft.com/office/officeart/2005/8/layout/hierarchy1"/>
    <dgm:cxn modelId="{BD0B94F4-1EBD-4533-82A4-8AA658BAD955}" type="presParOf" srcId="{85EC4B5A-0F5D-481B-AB7D-E2B86C6F1FE7}" destId="{FD892EFF-2D74-49A8-93ED-FB3CD623B754}" srcOrd="1" destOrd="0" presId="urn:microsoft.com/office/officeart/2005/8/layout/hierarchy1"/>
    <dgm:cxn modelId="{DF348566-C5AD-410F-B97B-5668637F400A}" type="presParOf" srcId="{FD892EFF-2D74-49A8-93ED-FB3CD623B754}" destId="{6EFBB2A2-B1D8-4EF8-ADAC-9D405EE4F6F0}" srcOrd="0" destOrd="0" presId="urn:microsoft.com/office/officeart/2005/8/layout/hierarchy1"/>
    <dgm:cxn modelId="{1736027F-D67A-4DF9-9F2C-02B87E200A9C}" type="presParOf" srcId="{FD892EFF-2D74-49A8-93ED-FB3CD623B754}" destId="{353E0E87-A20B-4C64-BC0D-4D706D4A1FA4}" srcOrd="1" destOrd="0" presId="urn:microsoft.com/office/officeart/2005/8/layout/hierarchy1"/>
    <dgm:cxn modelId="{DEA9BD92-47A3-4489-BCF2-A5397AC0239F}" type="presParOf" srcId="{353E0E87-A20B-4C64-BC0D-4D706D4A1FA4}" destId="{04607599-A541-4BFC-93E3-94E56F1FD749}" srcOrd="0" destOrd="0" presId="urn:microsoft.com/office/officeart/2005/8/layout/hierarchy1"/>
    <dgm:cxn modelId="{7AADEDCA-67A2-40D2-AF51-4CB3B84ADC5E}" type="presParOf" srcId="{04607599-A541-4BFC-93E3-94E56F1FD749}" destId="{569C3ADF-06CC-41B6-9E94-B366D183CFD2}" srcOrd="0" destOrd="0" presId="urn:microsoft.com/office/officeart/2005/8/layout/hierarchy1"/>
    <dgm:cxn modelId="{CA486A3D-AC3D-4DFA-862A-50E4C7B5238E}" type="presParOf" srcId="{04607599-A541-4BFC-93E3-94E56F1FD749}" destId="{456BD8E7-F478-4B57-96A2-5EA02BBB2CE8}" srcOrd="1" destOrd="0" presId="urn:microsoft.com/office/officeart/2005/8/layout/hierarchy1"/>
    <dgm:cxn modelId="{F0C51B8F-013F-4222-9B9F-16F772FC4F42}" type="presParOf" srcId="{353E0E87-A20B-4C64-BC0D-4D706D4A1FA4}" destId="{05B7D8E5-16E3-4E59-A7B1-DEABAB04F7BB}" srcOrd="1" destOrd="0" presId="urn:microsoft.com/office/officeart/2005/8/layout/hierarchy1"/>
    <dgm:cxn modelId="{F1D412E8-A832-4203-A009-A758EC29978D}" type="presParOf" srcId="{FD892EFF-2D74-49A8-93ED-FB3CD623B754}" destId="{F2CB093D-7B32-49D6-818C-0104D2AA76BB}" srcOrd="2" destOrd="0" presId="urn:microsoft.com/office/officeart/2005/8/layout/hierarchy1"/>
    <dgm:cxn modelId="{0F8BDDBC-49A8-43F1-A371-1723D9F0B6D6}" type="presParOf" srcId="{FD892EFF-2D74-49A8-93ED-FB3CD623B754}" destId="{2C46FD9D-688B-4925-98B0-B3D8717FB02F}" srcOrd="3" destOrd="0" presId="urn:microsoft.com/office/officeart/2005/8/layout/hierarchy1"/>
    <dgm:cxn modelId="{E5E11B8F-7EDE-4736-A5F7-3FE3565A2E10}" type="presParOf" srcId="{2C46FD9D-688B-4925-98B0-B3D8717FB02F}" destId="{4F627341-A6F1-465C-B126-C93F3F5A41CA}" srcOrd="0" destOrd="0" presId="urn:microsoft.com/office/officeart/2005/8/layout/hierarchy1"/>
    <dgm:cxn modelId="{EEA33B34-FA96-4C98-83C6-077D787C4652}" type="presParOf" srcId="{4F627341-A6F1-465C-B126-C93F3F5A41CA}" destId="{46775814-136C-4D9B-BA12-24F96377814C}" srcOrd="0" destOrd="0" presId="urn:microsoft.com/office/officeart/2005/8/layout/hierarchy1"/>
    <dgm:cxn modelId="{794B0471-032A-4D44-9F59-12C199EE7E38}" type="presParOf" srcId="{4F627341-A6F1-465C-B126-C93F3F5A41CA}" destId="{84F98A12-A7C3-414A-9391-C1A1DBB36DF7}" srcOrd="1" destOrd="0" presId="urn:microsoft.com/office/officeart/2005/8/layout/hierarchy1"/>
    <dgm:cxn modelId="{7B1E5D59-62B8-4083-9484-5B6330C25025}" type="presParOf" srcId="{2C46FD9D-688B-4925-98B0-B3D8717FB02F}" destId="{2D15BEEF-8323-4986-8082-1E2B5C52F9AA}" srcOrd="1" destOrd="0" presId="urn:microsoft.com/office/officeart/2005/8/layout/hierarchy1"/>
    <dgm:cxn modelId="{784E38DA-E876-446D-BB7E-064ED775C464}" type="presParOf" srcId="{FD892EFF-2D74-49A8-93ED-FB3CD623B754}" destId="{C2CF0ECC-C9D5-442E-8E8A-CA3A725ADE6E}" srcOrd="4" destOrd="0" presId="urn:microsoft.com/office/officeart/2005/8/layout/hierarchy1"/>
    <dgm:cxn modelId="{B3A90058-982A-4926-807B-07A636FC92D1}" type="presParOf" srcId="{FD892EFF-2D74-49A8-93ED-FB3CD623B754}" destId="{61B06975-621D-4A57-B979-EDD702E65925}" srcOrd="5" destOrd="0" presId="urn:microsoft.com/office/officeart/2005/8/layout/hierarchy1"/>
    <dgm:cxn modelId="{3ECA3FC9-64FD-4E41-8803-25DC6D8A253A}" type="presParOf" srcId="{61B06975-621D-4A57-B979-EDD702E65925}" destId="{FE90D2A1-95C2-48DD-9C1A-3B09B810F148}" srcOrd="0" destOrd="0" presId="urn:microsoft.com/office/officeart/2005/8/layout/hierarchy1"/>
    <dgm:cxn modelId="{3BB82850-69B4-419F-AEA1-5428F0BF769B}" type="presParOf" srcId="{FE90D2A1-95C2-48DD-9C1A-3B09B810F148}" destId="{F7CBA3E4-2981-45D5-8F57-9082F66EDB1B}" srcOrd="0" destOrd="0" presId="urn:microsoft.com/office/officeart/2005/8/layout/hierarchy1"/>
    <dgm:cxn modelId="{73B6E930-AA9C-40DF-9256-6D6ED5CE8D12}" type="presParOf" srcId="{FE90D2A1-95C2-48DD-9C1A-3B09B810F148}" destId="{005C1E36-D33B-46D9-881F-7EEA654E1207}" srcOrd="1" destOrd="0" presId="urn:microsoft.com/office/officeart/2005/8/layout/hierarchy1"/>
    <dgm:cxn modelId="{4CA1C866-9DBC-4316-844A-49F3C14E3A1F}" type="presParOf" srcId="{61B06975-621D-4A57-B979-EDD702E65925}" destId="{C7499827-B284-44E2-9369-08F95464C58C}" srcOrd="1" destOrd="0" presId="urn:microsoft.com/office/officeart/2005/8/layout/hierarchy1"/>
    <dgm:cxn modelId="{6A7F3BA4-DA2A-44F8-BB22-CC5DF703F3E9}" type="presParOf" srcId="{51DECC78-414B-4308-BEE0-8957AF24D5C6}" destId="{6116597B-60CB-45D3-98D6-FA12F7FE0B2F}" srcOrd="2" destOrd="0" presId="urn:microsoft.com/office/officeart/2005/8/layout/hierarchy1"/>
    <dgm:cxn modelId="{BD567D6D-548B-44DA-B088-C9809D4FF83C}" type="presParOf" srcId="{51DECC78-414B-4308-BEE0-8957AF24D5C6}" destId="{C7475B03-504C-4A5F-ACA2-9F52C44314B1}" srcOrd="3" destOrd="0" presId="urn:microsoft.com/office/officeart/2005/8/layout/hierarchy1"/>
    <dgm:cxn modelId="{040C0AB0-9A29-4710-BAC1-B51424BC28E3}" type="presParOf" srcId="{C7475B03-504C-4A5F-ACA2-9F52C44314B1}" destId="{0928E0FE-7D83-4779-BD65-0007808F646E}" srcOrd="0" destOrd="0" presId="urn:microsoft.com/office/officeart/2005/8/layout/hierarchy1"/>
    <dgm:cxn modelId="{45F97D91-FE89-43D8-94DE-2ADC833DE551}" type="presParOf" srcId="{0928E0FE-7D83-4779-BD65-0007808F646E}" destId="{7490B4FA-9AF7-4547-A1AA-4B324AABD9EA}" srcOrd="0" destOrd="0" presId="urn:microsoft.com/office/officeart/2005/8/layout/hierarchy1"/>
    <dgm:cxn modelId="{ACAF1A4B-88D2-478C-A909-E13083891745}" type="presParOf" srcId="{0928E0FE-7D83-4779-BD65-0007808F646E}" destId="{5A3641EC-1F35-47BE-BC61-6D88630E5885}" srcOrd="1" destOrd="0" presId="urn:microsoft.com/office/officeart/2005/8/layout/hierarchy1"/>
    <dgm:cxn modelId="{3D2E73A5-24BF-4FC3-89D5-1598CD6FC0E6}" type="presParOf" srcId="{C7475B03-504C-4A5F-ACA2-9F52C44314B1}" destId="{D6EEC0FB-9CD1-48A4-8CD3-9E11104E21B2}" srcOrd="1" destOrd="0" presId="urn:microsoft.com/office/officeart/2005/8/layout/hierarchy1"/>
    <dgm:cxn modelId="{FC4A92FC-261B-4018-A3B0-DC32525A97F4}" type="presParOf" srcId="{D6EEC0FB-9CD1-48A4-8CD3-9E11104E21B2}" destId="{E62E4A51-23E8-4D6E-BC1D-43AF56BB1DAD}" srcOrd="0" destOrd="0" presId="urn:microsoft.com/office/officeart/2005/8/layout/hierarchy1"/>
    <dgm:cxn modelId="{582DB61C-255E-42B1-ADA4-997C787ABEF8}" type="presParOf" srcId="{D6EEC0FB-9CD1-48A4-8CD3-9E11104E21B2}" destId="{199069EE-40E1-420D-893A-72DFE7837AFB}" srcOrd="1" destOrd="0" presId="urn:microsoft.com/office/officeart/2005/8/layout/hierarchy1"/>
    <dgm:cxn modelId="{B35816A6-55A6-403B-80FA-BF338837D335}" type="presParOf" srcId="{199069EE-40E1-420D-893A-72DFE7837AFB}" destId="{651031CE-97F2-4437-9CA4-F9FD7B5B05F0}" srcOrd="0" destOrd="0" presId="urn:microsoft.com/office/officeart/2005/8/layout/hierarchy1"/>
    <dgm:cxn modelId="{2AF3371B-1B5E-4624-8BC5-E32522D74AD0}" type="presParOf" srcId="{651031CE-97F2-4437-9CA4-F9FD7B5B05F0}" destId="{4189D8D0-8284-4231-BC34-3BA6B1DFD5BB}" srcOrd="0" destOrd="0" presId="urn:microsoft.com/office/officeart/2005/8/layout/hierarchy1"/>
    <dgm:cxn modelId="{23D6E52A-CF4F-4493-8553-D32860EDD6AF}" type="presParOf" srcId="{651031CE-97F2-4437-9CA4-F9FD7B5B05F0}" destId="{AD407A72-A373-4018-8184-A51D3E0274C9}" srcOrd="1" destOrd="0" presId="urn:microsoft.com/office/officeart/2005/8/layout/hierarchy1"/>
    <dgm:cxn modelId="{4D2AB1E1-414A-4929-A1C5-4455F08EA92D}" type="presParOf" srcId="{199069EE-40E1-420D-893A-72DFE7837AFB}" destId="{FD475C25-0518-4EB9-9AB9-826994F9E8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BE99A-9BA9-4140-AB7E-8DC2EF361186}">
      <dsp:nvSpPr>
        <dsp:cNvPr id="0" name=""/>
        <dsp:cNvSpPr/>
      </dsp:nvSpPr>
      <dsp:spPr>
        <a:xfrm>
          <a:off x="11628" y="2295790"/>
          <a:ext cx="1965624" cy="98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Malignant Skin Cancers</a:t>
          </a:r>
        </a:p>
      </dsp:txBody>
      <dsp:txXfrm>
        <a:off x="40414" y="2324576"/>
        <a:ext cx="1908052" cy="925240"/>
      </dsp:txXfrm>
    </dsp:sp>
    <dsp:sp modelId="{68198A73-55CC-4CD3-95DC-EED3B2F0D69B}">
      <dsp:nvSpPr>
        <dsp:cNvPr id="0" name=""/>
        <dsp:cNvSpPr/>
      </dsp:nvSpPr>
      <dsp:spPr>
        <a:xfrm rot="19457599">
          <a:off x="1886243" y="2486396"/>
          <a:ext cx="968269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968269" y="182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346172" y="2480431"/>
        <a:ext cx="48413" cy="48413"/>
      </dsp:txXfrm>
    </dsp:sp>
    <dsp:sp modelId="{97FBB5EA-DB99-4C36-A671-31AE29904F60}">
      <dsp:nvSpPr>
        <dsp:cNvPr id="0" name=""/>
        <dsp:cNvSpPr/>
      </dsp:nvSpPr>
      <dsp:spPr>
        <a:xfrm>
          <a:off x="2763503" y="1730673"/>
          <a:ext cx="1965624" cy="98281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Nonmelanoma</a:t>
          </a:r>
        </a:p>
      </dsp:txBody>
      <dsp:txXfrm>
        <a:off x="2792289" y="1759459"/>
        <a:ext cx="1908052" cy="925240"/>
      </dsp:txXfrm>
    </dsp:sp>
    <dsp:sp modelId="{948CA1A7-177D-4E50-ABC1-8D4EC1DF0027}">
      <dsp:nvSpPr>
        <dsp:cNvPr id="0" name=""/>
        <dsp:cNvSpPr/>
      </dsp:nvSpPr>
      <dsp:spPr>
        <a:xfrm rot="18289469">
          <a:off x="4433846" y="1638721"/>
          <a:ext cx="1376814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1376814" y="18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87833" y="1622542"/>
        <a:ext cx="68840" cy="68840"/>
      </dsp:txXfrm>
    </dsp:sp>
    <dsp:sp modelId="{7CD2362C-39BF-434A-9282-1690B053964A}">
      <dsp:nvSpPr>
        <dsp:cNvPr id="0" name=""/>
        <dsp:cNvSpPr/>
      </dsp:nvSpPr>
      <dsp:spPr>
        <a:xfrm>
          <a:off x="5515378" y="600439"/>
          <a:ext cx="1965624" cy="9828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Basal cell</a:t>
          </a:r>
        </a:p>
      </dsp:txBody>
      <dsp:txXfrm>
        <a:off x="5544164" y="629225"/>
        <a:ext cx="1908052" cy="925240"/>
      </dsp:txXfrm>
    </dsp:sp>
    <dsp:sp modelId="{C02866DF-0E3F-4325-9066-D5E562F20C85}">
      <dsp:nvSpPr>
        <dsp:cNvPr id="0" name=""/>
        <dsp:cNvSpPr/>
      </dsp:nvSpPr>
      <dsp:spPr>
        <a:xfrm>
          <a:off x="4729128" y="2203838"/>
          <a:ext cx="786249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786249" y="18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102597" y="2202423"/>
        <a:ext cx="39312" cy="39312"/>
      </dsp:txXfrm>
    </dsp:sp>
    <dsp:sp modelId="{7EC5AF66-9429-494F-ACDD-EC589205D126}">
      <dsp:nvSpPr>
        <dsp:cNvPr id="0" name=""/>
        <dsp:cNvSpPr/>
      </dsp:nvSpPr>
      <dsp:spPr>
        <a:xfrm>
          <a:off x="5515378" y="1730673"/>
          <a:ext cx="1965624" cy="9828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Squamous Cell</a:t>
          </a:r>
        </a:p>
      </dsp:txBody>
      <dsp:txXfrm>
        <a:off x="5544164" y="1759459"/>
        <a:ext cx="1908052" cy="925240"/>
      </dsp:txXfrm>
    </dsp:sp>
    <dsp:sp modelId="{FEF17D82-2155-45D4-9230-A3E6A475C729}">
      <dsp:nvSpPr>
        <dsp:cNvPr id="0" name=""/>
        <dsp:cNvSpPr/>
      </dsp:nvSpPr>
      <dsp:spPr>
        <a:xfrm rot="3310531">
          <a:off x="4433846" y="2768955"/>
          <a:ext cx="1376814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1376814" y="18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87833" y="2752776"/>
        <a:ext cx="68840" cy="68840"/>
      </dsp:txXfrm>
    </dsp:sp>
    <dsp:sp modelId="{58D2AD06-C3CC-44B8-BB65-769E6A04CC4D}">
      <dsp:nvSpPr>
        <dsp:cNvPr id="0" name=""/>
        <dsp:cNvSpPr/>
      </dsp:nvSpPr>
      <dsp:spPr>
        <a:xfrm>
          <a:off x="5515378" y="2860907"/>
          <a:ext cx="1965624" cy="98281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Other</a:t>
          </a:r>
        </a:p>
      </dsp:txBody>
      <dsp:txXfrm>
        <a:off x="5544164" y="2889693"/>
        <a:ext cx="1908052" cy="925240"/>
      </dsp:txXfrm>
    </dsp:sp>
    <dsp:sp modelId="{AD9B5AE9-B0DD-4DC7-A21C-4F95CFC934B5}">
      <dsp:nvSpPr>
        <dsp:cNvPr id="0" name=""/>
        <dsp:cNvSpPr/>
      </dsp:nvSpPr>
      <dsp:spPr>
        <a:xfrm>
          <a:off x="7481003" y="3334072"/>
          <a:ext cx="786249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786249" y="18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854472" y="3332657"/>
        <a:ext cx="39312" cy="39312"/>
      </dsp:txXfrm>
    </dsp:sp>
    <dsp:sp modelId="{1B299197-420A-452B-A35B-7700ADEB72CF}">
      <dsp:nvSpPr>
        <dsp:cNvPr id="0" name=""/>
        <dsp:cNvSpPr/>
      </dsp:nvSpPr>
      <dsp:spPr>
        <a:xfrm>
          <a:off x="8267253" y="2456047"/>
          <a:ext cx="2975857" cy="17925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--Merkel cell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--Apocrine gland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--Cutaneous T-cell lymphoma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--Others</a:t>
          </a:r>
        </a:p>
      </dsp:txBody>
      <dsp:txXfrm>
        <a:off x="8319754" y="2508548"/>
        <a:ext cx="2870855" cy="1687529"/>
      </dsp:txXfrm>
    </dsp:sp>
    <dsp:sp modelId="{23D593A3-64DF-472D-8829-F1ED325A422C}">
      <dsp:nvSpPr>
        <dsp:cNvPr id="0" name=""/>
        <dsp:cNvSpPr/>
      </dsp:nvSpPr>
      <dsp:spPr>
        <a:xfrm rot="2142401">
          <a:off x="1886243" y="3051513"/>
          <a:ext cx="968269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968269" y="182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346172" y="3045548"/>
        <a:ext cx="48413" cy="48413"/>
      </dsp:txXfrm>
    </dsp:sp>
    <dsp:sp modelId="{E6EAB88E-253D-4114-8D98-6136344A1D15}">
      <dsp:nvSpPr>
        <dsp:cNvPr id="0" name=""/>
        <dsp:cNvSpPr/>
      </dsp:nvSpPr>
      <dsp:spPr>
        <a:xfrm>
          <a:off x="2763503" y="2860907"/>
          <a:ext cx="1965624" cy="9828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Melanoma</a:t>
          </a:r>
        </a:p>
      </dsp:txBody>
      <dsp:txXfrm>
        <a:off x="2792289" y="2889693"/>
        <a:ext cx="1908052" cy="92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4146F-C11C-4AD8-9CF0-505867E9A619}">
      <dsp:nvSpPr>
        <dsp:cNvPr id="0" name=""/>
        <dsp:cNvSpPr/>
      </dsp:nvSpPr>
      <dsp:spPr>
        <a:xfrm>
          <a:off x="10" y="1290063"/>
          <a:ext cx="2116483" cy="105824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Basal Cell Cancer</a:t>
          </a:r>
        </a:p>
      </dsp:txBody>
      <dsp:txXfrm>
        <a:off x="31005" y="1321058"/>
        <a:ext cx="2054493" cy="996251"/>
      </dsp:txXfrm>
    </dsp:sp>
    <dsp:sp modelId="{D39B0AF1-67E4-428A-BF8F-F10D565F4A77}">
      <dsp:nvSpPr>
        <dsp:cNvPr id="0" name=""/>
        <dsp:cNvSpPr/>
      </dsp:nvSpPr>
      <dsp:spPr>
        <a:xfrm rot="18232362">
          <a:off x="1777392" y="1163267"/>
          <a:ext cx="1532140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1532140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05159" y="1144830"/>
        <a:ext cx="76607" cy="76607"/>
      </dsp:txXfrm>
    </dsp:sp>
    <dsp:sp modelId="{43FCD15E-3DD6-44D4-9F62-E8C9364691F9}">
      <dsp:nvSpPr>
        <dsp:cNvPr id="0" name=""/>
        <dsp:cNvSpPr/>
      </dsp:nvSpPr>
      <dsp:spPr>
        <a:xfrm>
          <a:off x="2970431" y="17961"/>
          <a:ext cx="2116483" cy="105824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Low risk</a:t>
          </a:r>
        </a:p>
      </dsp:txBody>
      <dsp:txXfrm>
        <a:off x="3001426" y="48956"/>
        <a:ext cx="2054493" cy="996251"/>
      </dsp:txXfrm>
    </dsp:sp>
    <dsp:sp modelId="{599A7BE7-71EC-40A0-B743-5AE4C643657D}">
      <dsp:nvSpPr>
        <dsp:cNvPr id="0" name=""/>
        <dsp:cNvSpPr/>
      </dsp:nvSpPr>
      <dsp:spPr>
        <a:xfrm>
          <a:off x="5086915" y="527216"/>
          <a:ext cx="846593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46593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9047" y="525917"/>
        <a:ext cx="42329" cy="42329"/>
      </dsp:txXfrm>
    </dsp:sp>
    <dsp:sp modelId="{4FD28D60-5C9A-4CEF-87EA-FD889A3B470D}">
      <dsp:nvSpPr>
        <dsp:cNvPr id="0" name=""/>
        <dsp:cNvSpPr/>
      </dsp:nvSpPr>
      <dsp:spPr>
        <a:xfrm>
          <a:off x="5933509" y="17961"/>
          <a:ext cx="2116483" cy="10582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65100" lvl="0" indent="-1651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-Curettage &amp; electrodessication</a:t>
          </a:r>
        </a:p>
        <a:p>
          <a:pPr marL="165100" lvl="0" indent="-1651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-Excision</a:t>
          </a:r>
        </a:p>
        <a:p>
          <a:pPr marL="165100" lvl="0" indent="-1651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-Radiation therapy</a:t>
          </a:r>
        </a:p>
      </dsp:txBody>
      <dsp:txXfrm>
        <a:off x="5964504" y="48956"/>
        <a:ext cx="2054493" cy="996251"/>
      </dsp:txXfrm>
    </dsp:sp>
    <dsp:sp modelId="{E16E85C4-C0B9-48C3-9717-7DEAA9615F6B}">
      <dsp:nvSpPr>
        <dsp:cNvPr id="0" name=""/>
        <dsp:cNvSpPr/>
      </dsp:nvSpPr>
      <dsp:spPr>
        <a:xfrm rot="21378392">
          <a:off x="2115605" y="1771756"/>
          <a:ext cx="855715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55715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22069" y="1770229"/>
        <a:ext cx="42785" cy="42785"/>
      </dsp:txXfrm>
    </dsp:sp>
    <dsp:sp modelId="{95144CA9-AA03-40A5-B7F6-D38C82A10185}">
      <dsp:nvSpPr>
        <dsp:cNvPr id="0" name=""/>
        <dsp:cNvSpPr/>
      </dsp:nvSpPr>
      <dsp:spPr>
        <a:xfrm>
          <a:off x="2970431" y="1234939"/>
          <a:ext cx="2116483" cy="105824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risk</a:t>
          </a:r>
        </a:p>
      </dsp:txBody>
      <dsp:txXfrm>
        <a:off x="3001426" y="1265934"/>
        <a:ext cx="2054493" cy="996251"/>
      </dsp:txXfrm>
    </dsp:sp>
    <dsp:sp modelId="{77E40094-0651-4E98-AA7D-3ECEA84CB9C4}">
      <dsp:nvSpPr>
        <dsp:cNvPr id="0" name=""/>
        <dsp:cNvSpPr/>
      </dsp:nvSpPr>
      <dsp:spPr>
        <a:xfrm>
          <a:off x="5086915" y="1744195"/>
          <a:ext cx="846593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46593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9047" y="1742895"/>
        <a:ext cx="42329" cy="42329"/>
      </dsp:txXfrm>
    </dsp:sp>
    <dsp:sp modelId="{0727DB28-95A1-4975-898C-CE2D80033ACC}">
      <dsp:nvSpPr>
        <dsp:cNvPr id="0" name=""/>
        <dsp:cNvSpPr/>
      </dsp:nvSpPr>
      <dsp:spPr>
        <a:xfrm>
          <a:off x="5933509" y="1234939"/>
          <a:ext cx="2116483" cy="105824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-Mohs surgery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-Excision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-Radiation therapy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-Systemic therapy</a:t>
          </a:r>
        </a:p>
      </dsp:txBody>
      <dsp:txXfrm>
        <a:off x="5964504" y="1265934"/>
        <a:ext cx="2054493" cy="996251"/>
      </dsp:txXfrm>
    </dsp:sp>
    <dsp:sp modelId="{8F4B113A-4B3C-48A7-869A-E492434780EE}">
      <dsp:nvSpPr>
        <dsp:cNvPr id="0" name=""/>
        <dsp:cNvSpPr/>
      </dsp:nvSpPr>
      <dsp:spPr>
        <a:xfrm rot="3208162">
          <a:off x="1829604" y="2368875"/>
          <a:ext cx="1417620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1417620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02974" y="2353300"/>
        <a:ext cx="70881" cy="70881"/>
      </dsp:txXfrm>
    </dsp:sp>
    <dsp:sp modelId="{ADA35E38-A844-463F-B562-7F5458D0B4DA}">
      <dsp:nvSpPr>
        <dsp:cNvPr id="0" name=""/>
        <dsp:cNvSpPr/>
      </dsp:nvSpPr>
      <dsp:spPr>
        <a:xfrm>
          <a:off x="2960336" y="2429176"/>
          <a:ext cx="2116483" cy="105824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Advanced</a:t>
          </a:r>
        </a:p>
      </dsp:txBody>
      <dsp:txXfrm>
        <a:off x="2991331" y="2460171"/>
        <a:ext cx="2054493" cy="996251"/>
      </dsp:txXfrm>
    </dsp:sp>
    <dsp:sp modelId="{E904DE76-CBAC-47E8-92D0-B8511E9DD741}">
      <dsp:nvSpPr>
        <dsp:cNvPr id="0" name=""/>
        <dsp:cNvSpPr/>
      </dsp:nvSpPr>
      <dsp:spPr>
        <a:xfrm rot="92262">
          <a:off x="5076667" y="2949802"/>
          <a:ext cx="847470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47470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79215" y="2948481"/>
        <a:ext cx="42373" cy="42373"/>
      </dsp:txXfrm>
    </dsp:sp>
    <dsp:sp modelId="{707F7F23-A53E-4FFE-A02F-8E90994E7EDB}">
      <dsp:nvSpPr>
        <dsp:cNvPr id="0" name=""/>
        <dsp:cNvSpPr/>
      </dsp:nvSpPr>
      <dsp:spPr>
        <a:xfrm>
          <a:off x="5923985" y="2451918"/>
          <a:ext cx="2116483" cy="10582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Local</a:t>
          </a:r>
        </a:p>
      </dsp:txBody>
      <dsp:txXfrm>
        <a:off x="5954980" y="2482913"/>
        <a:ext cx="2054493" cy="996251"/>
      </dsp:txXfrm>
    </dsp:sp>
    <dsp:sp modelId="{C4247EB2-A700-4D44-AF9C-AE142EAA541F}">
      <dsp:nvSpPr>
        <dsp:cNvPr id="0" name=""/>
        <dsp:cNvSpPr/>
      </dsp:nvSpPr>
      <dsp:spPr>
        <a:xfrm rot="3389982">
          <a:off x="4732961" y="3578387"/>
          <a:ext cx="1534882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1534882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62030" y="3559881"/>
        <a:ext cx="76744" cy="76744"/>
      </dsp:txXfrm>
    </dsp:sp>
    <dsp:sp modelId="{AF99E193-54ED-461A-ACD2-7135F7BA3BCF}">
      <dsp:nvSpPr>
        <dsp:cNvPr id="0" name=""/>
        <dsp:cNvSpPr/>
      </dsp:nvSpPr>
      <dsp:spPr>
        <a:xfrm>
          <a:off x="5923985" y="3709088"/>
          <a:ext cx="2116483" cy="10582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Nodal or distant metastases</a:t>
          </a:r>
        </a:p>
      </dsp:txBody>
      <dsp:txXfrm>
        <a:off x="5954980" y="3740083"/>
        <a:ext cx="2054493" cy="996251"/>
      </dsp:txXfrm>
    </dsp:sp>
    <dsp:sp modelId="{335D19B4-8A1F-4C41-B640-EB1121A44A17}">
      <dsp:nvSpPr>
        <dsp:cNvPr id="0" name=""/>
        <dsp:cNvSpPr/>
      </dsp:nvSpPr>
      <dsp:spPr>
        <a:xfrm rot="21510958">
          <a:off x="8040325" y="4207228"/>
          <a:ext cx="858374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58374" y="198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448052" y="4205634"/>
        <a:ext cx="42918" cy="42918"/>
      </dsp:txXfrm>
    </dsp:sp>
    <dsp:sp modelId="{B1CC444B-546C-4CAF-B424-3EBB58719325}">
      <dsp:nvSpPr>
        <dsp:cNvPr id="0" name=""/>
        <dsp:cNvSpPr/>
      </dsp:nvSpPr>
      <dsp:spPr>
        <a:xfrm>
          <a:off x="8898555" y="3637707"/>
          <a:ext cx="2116483" cy="115654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-Hedgehog inhibitor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-Surgery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-Radiation therapy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-Clinical trial</a:t>
          </a:r>
        </a:p>
      </dsp:txBody>
      <dsp:txXfrm>
        <a:off x="8932429" y="3671581"/>
        <a:ext cx="2048735" cy="1088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E4A51-23E8-4D6E-BC1D-43AF56BB1DAD}">
      <dsp:nvSpPr>
        <dsp:cNvPr id="0" name=""/>
        <dsp:cNvSpPr/>
      </dsp:nvSpPr>
      <dsp:spPr>
        <a:xfrm>
          <a:off x="8194238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6597B-60CB-45D3-98D6-FA12F7FE0B2F}">
      <dsp:nvSpPr>
        <dsp:cNvPr id="0" name=""/>
        <dsp:cNvSpPr/>
      </dsp:nvSpPr>
      <dsp:spPr>
        <a:xfrm>
          <a:off x="6189724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F0ECC-C9D5-442E-8E8A-CA3A725ADE6E}">
      <dsp:nvSpPr>
        <dsp:cNvPr id="0" name=""/>
        <dsp:cNvSpPr/>
      </dsp:nvSpPr>
      <dsp:spPr>
        <a:xfrm>
          <a:off x="4139490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B093D-7B32-49D6-818C-0104D2AA76BB}">
      <dsp:nvSpPr>
        <dsp:cNvPr id="0" name=""/>
        <dsp:cNvSpPr/>
      </dsp:nvSpPr>
      <dsp:spPr>
        <a:xfrm>
          <a:off x="4093770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BB2A2-B1D8-4EF8-ADAC-9D405EE4F6F0}">
      <dsp:nvSpPr>
        <dsp:cNvPr id="0" name=""/>
        <dsp:cNvSpPr/>
      </dsp:nvSpPr>
      <dsp:spPr>
        <a:xfrm>
          <a:off x="2089256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B8DF7-D726-425D-988D-0EC859AF760C}">
      <dsp:nvSpPr>
        <dsp:cNvPr id="0" name=""/>
        <dsp:cNvSpPr/>
      </dsp:nvSpPr>
      <dsp:spPr>
        <a:xfrm>
          <a:off x="4139490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DF0A3-B7E9-44E4-8314-34E8B0C4A67D}">
      <dsp:nvSpPr>
        <dsp:cNvPr id="0" name=""/>
        <dsp:cNvSpPr/>
      </dsp:nvSpPr>
      <dsp:spPr>
        <a:xfrm>
          <a:off x="5350992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49C4D-2174-4AEC-9278-D6EE52D21591}">
      <dsp:nvSpPr>
        <dsp:cNvPr id="0" name=""/>
        <dsp:cNvSpPr/>
      </dsp:nvSpPr>
      <dsp:spPr>
        <a:xfrm>
          <a:off x="5537377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Clinical Trials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Programs</a:t>
          </a:r>
        </a:p>
      </dsp:txBody>
      <dsp:txXfrm>
        <a:off x="5568575" y="209752"/>
        <a:ext cx="1615068" cy="1002793"/>
      </dsp:txXfrm>
    </dsp:sp>
    <dsp:sp modelId="{4DAF4D4C-45C7-4865-A1A1-4F18CDD1928D}">
      <dsp:nvSpPr>
        <dsp:cNvPr id="0" name=""/>
        <dsp:cNvSpPr/>
      </dsp:nvSpPr>
      <dsp:spPr>
        <a:xfrm>
          <a:off x="3300758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BC3BE-6E72-4D45-8DC6-2924089DB4B0}">
      <dsp:nvSpPr>
        <dsp:cNvPr id="0" name=""/>
        <dsp:cNvSpPr/>
      </dsp:nvSpPr>
      <dsp:spPr>
        <a:xfrm>
          <a:off x="3487143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Vismodegib</a:t>
          </a:r>
        </a:p>
      </dsp:txBody>
      <dsp:txXfrm>
        <a:off x="3518341" y="1762804"/>
        <a:ext cx="1615068" cy="1002793"/>
      </dsp:txXfrm>
    </dsp:sp>
    <dsp:sp modelId="{569C3ADF-06CC-41B6-9E94-B366D183CFD2}">
      <dsp:nvSpPr>
        <dsp:cNvPr id="0" name=""/>
        <dsp:cNvSpPr/>
      </dsp:nvSpPr>
      <dsp:spPr>
        <a:xfrm>
          <a:off x="1250524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BD8E7-F478-4B57-96A2-5EA02BBB2CE8}">
      <dsp:nvSpPr>
        <dsp:cNvPr id="0" name=""/>
        <dsp:cNvSpPr/>
      </dsp:nvSpPr>
      <dsp:spPr>
        <a:xfrm>
          <a:off x="1436909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ERIVANCE</a:t>
          </a:r>
        </a:p>
      </dsp:txBody>
      <dsp:txXfrm>
        <a:off x="1468107" y="3315857"/>
        <a:ext cx="1615068" cy="1002793"/>
      </dsp:txXfrm>
    </dsp:sp>
    <dsp:sp modelId="{46775814-136C-4D9B-BA12-24F96377814C}">
      <dsp:nvSpPr>
        <dsp:cNvPr id="0" name=""/>
        <dsp:cNvSpPr/>
      </dsp:nvSpPr>
      <dsp:spPr>
        <a:xfrm>
          <a:off x="3300758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8A12-A7C3-414A-9391-C1A1DBB36DF7}">
      <dsp:nvSpPr>
        <dsp:cNvPr id="0" name=""/>
        <dsp:cNvSpPr/>
      </dsp:nvSpPr>
      <dsp:spPr>
        <a:xfrm>
          <a:off x="3487143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STEVIE</a:t>
          </a:r>
        </a:p>
      </dsp:txBody>
      <dsp:txXfrm>
        <a:off x="3518341" y="3315857"/>
        <a:ext cx="1615068" cy="1002793"/>
      </dsp:txXfrm>
    </dsp:sp>
    <dsp:sp modelId="{F7CBA3E4-2981-45D5-8F57-9082F66EDB1B}">
      <dsp:nvSpPr>
        <dsp:cNvPr id="0" name=""/>
        <dsp:cNvSpPr/>
      </dsp:nvSpPr>
      <dsp:spPr>
        <a:xfrm>
          <a:off x="5350992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C1E36-D33B-46D9-881F-7EEA654E1207}">
      <dsp:nvSpPr>
        <dsp:cNvPr id="0" name=""/>
        <dsp:cNvSpPr/>
      </dsp:nvSpPr>
      <dsp:spPr>
        <a:xfrm>
          <a:off x="5537377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MIKIE</a:t>
          </a:r>
        </a:p>
      </dsp:txBody>
      <dsp:txXfrm>
        <a:off x="5568575" y="3315857"/>
        <a:ext cx="1615068" cy="1002793"/>
      </dsp:txXfrm>
    </dsp:sp>
    <dsp:sp modelId="{7490B4FA-9AF7-4547-A1AA-4B324AABD9EA}">
      <dsp:nvSpPr>
        <dsp:cNvPr id="0" name=""/>
        <dsp:cNvSpPr/>
      </dsp:nvSpPr>
      <dsp:spPr>
        <a:xfrm>
          <a:off x="7401226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641EC-1F35-47BE-BC61-6D88630E5885}">
      <dsp:nvSpPr>
        <dsp:cNvPr id="0" name=""/>
        <dsp:cNvSpPr/>
      </dsp:nvSpPr>
      <dsp:spPr>
        <a:xfrm>
          <a:off x="7587611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Sonidegib</a:t>
          </a:r>
        </a:p>
      </dsp:txBody>
      <dsp:txXfrm>
        <a:off x="7618809" y="1762804"/>
        <a:ext cx="1615068" cy="1002793"/>
      </dsp:txXfrm>
    </dsp:sp>
    <dsp:sp modelId="{4189D8D0-8284-4231-BC34-3BA6B1DFD5BB}">
      <dsp:nvSpPr>
        <dsp:cNvPr id="0" name=""/>
        <dsp:cNvSpPr/>
      </dsp:nvSpPr>
      <dsp:spPr>
        <a:xfrm>
          <a:off x="7401226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07A72-A373-4018-8184-A51D3E0274C9}">
      <dsp:nvSpPr>
        <dsp:cNvPr id="0" name=""/>
        <dsp:cNvSpPr/>
      </dsp:nvSpPr>
      <dsp:spPr>
        <a:xfrm>
          <a:off x="7587611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BOLT</a:t>
          </a:r>
        </a:p>
      </dsp:txBody>
      <dsp:txXfrm>
        <a:off x="7618809" y="3315857"/>
        <a:ext cx="1615068" cy="1002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762EF-F610-4AB0-84AC-4A2F17B7005A}">
      <dsp:nvSpPr>
        <dsp:cNvPr id="0" name=""/>
        <dsp:cNvSpPr/>
      </dsp:nvSpPr>
      <dsp:spPr>
        <a:xfrm>
          <a:off x="4299" y="544326"/>
          <a:ext cx="1337582" cy="584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12 wks vismodegib</a:t>
          </a:r>
        </a:p>
      </dsp:txBody>
      <dsp:txXfrm>
        <a:off x="21420" y="561447"/>
        <a:ext cx="1303340" cy="550316"/>
      </dsp:txXfrm>
    </dsp:sp>
    <dsp:sp modelId="{32328D40-1C6E-4CE9-9A17-1A418EDCEF91}">
      <dsp:nvSpPr>
        <dsp:cNvPr id="0" name=""/>
        <dsp:cNvSpPr/>
      </dsp:nvSpPr>
      <dsp:spPr>
        <a:xfrm>
          <a:off x="1434946" y="721206"/>
          <a:ext cx="197295" cy="230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434946" y="767366"/>
        <a:ext cx="138107" cy="138478"/>
      </dsp:txXfrm>
    </dsp:sp>
    <dsp:sp modelId="{214B1F3B-0A9C-4D1B-AD02-2EEE51698771}">
      <dsp:nvSpPr>
        <dsp:cNvPr id="0" name=""/>
        <dsp:cNvSpPr/>
      </dsp:nvSpPr>
      <dsp:spPr>
        <a:xfrm>
          <a:off x="1714138" y="544326"/>
          <a:ext cx="930640" cy="584558"/>
        </a:xfrm>
        <a:prstGeom prst="roundRect">
          <a:avLst>
            <a:gd name="adj" fmla="val 10000"/>
          </a:avLst>
        </a:prstGeom>
        <a:pattFill prst="smConfetti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8 wks placebo</a:t>
          </a:r>
        </a:p>
      </dsp:txBody>
      <dsp:txXfrm>
        <a:off x="1731259" y="561447"/>
        <a:ext cx="896398" cy="550316"/>
      </dsp:txXfrm>
    </dsp:sp>
    <dsp:sp modelId="{D0E2A247-BD1B-49FE-9B57-004F143A54D1}">
      <dsp:nvSpPr>
        <dsp:cNvPr id="0" name=""/>
        <dsp:cNvSpPr/>
      </dsp:nvSpPr>
      <dsp:spPr>
        <a:xfrm>
          <a:off x="2737843" y="721206"/>
          <a:ext cx="197295" cy="230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737843" y="767366"/>
        <a:ext cx="138107" cy="138478"/>
      </dsp:txXfrm>
    </dsp:sp>
    <dsp:sp modelId="{307C898E-137B-409A-9336-3D4D1EF9B876}">
      <dsp:nvSpPr>
        <dsp:cNvPr id="0" name=""/>
        <dsp:cNvSpPr/>
      </dsp:nvSpPr>
      <dsp:spPr>
        <a:xfrm>
          <a:off x="3017035" y="544326"/>
          <a:ext cx="1379330" cy="584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12 wks vismodegib</a:t>
          </a:r>
        </a:p>
      </dsp:txBody>
      <dsp:txXfrm>
        <a:off x="3034156" y="561447"/>
        <a:ext cx="1345088" cy="550316"/>
      </dsp:txXfrm>
    </dsp:sp>
    <dsp:sp modelId="{338C2A34-75AD-44DE-9E61-B1498C0D2D34}">
      <dsp:nvSpPr>
        <dsp:cNvPr id="0" name=""/>
        <dsp:cNvSpPr/>
      </dsp:nvSpPr>
      <dsp:spPr>
        <a:xfrm>
          <a:off x="4489430" y="721206"/>
          <a:ext cx="197295" cy="230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489430" y="767366"/>
        <a:ext cx="138107" cy="138478"/>
      </dsp:txXfrm>
    </dsp:sp>
    <dsp:sp modelId="{D286A112-A2E8-4424-90CF-52B0845AD8F7}">
      <dsp:nvSpPr>
        <dsp:cNvPr id="0" name=""/>
        <dsp:cNvSpPr/>
      </dsp:nvSpPr>
      <dsp:spPr>
        <a:xfrm>
          <a:off x="4768622" y="544326"/>
          <a:ext cx="930640" cy="584558"/>
        </a:xfrm>
        <a:prstGeom prst="roundRect">
          <a:avLst>
            <a:gd name="adj" fmla="val 10000"/>
          </a:avLst>
        </a:prstGeom>
        <a:pattFill prst="smConfetti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8 wks placebo</a:t>
          </a:r>
        </a:p>
      </dsp:txBody>
      <dsp:txXfrm>
        <a:off x="4785743" y="561447"/>
        <a:ext cx="896398" cy="550316"/>
      </dsp:txXfrm>
    </dsp:sp>
    <dsp:sp modelId="{F3C87D7A-A39F-46C1-87D0-307E2B8865B3}">
      <dsp:nvSpPr>
        <dsp:cNvPr id="0" name=""/>
        <dsp:cNvSpPr/>
      </dsp:nvSpPr>
      <dsp:spPr>
        <a:xfrm>
          <a:off x="5792327" y="721206"/>
          <a:ext cx="197295" cy="230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5792327" y="767366"/>
        <a:ext cx="138107" cy="138478"/>
      </dsp:txXfrm>
    </dsp:sp>
    <dsp:sp modelId="{7386787C-AA69-4623-88D2-ADF5B7FB2154}">
      <dsp:nvSpPr>
        <dsp:cNvPr id="0" name=""/>
        <dsp:cNvSpPr/>
      </dsp:nvSpPr>
      <dsp:spPr>
        <a:xfrm>
          <a:off x="6071519" y="544326"/>
          <a:ext cx="1301585" cy="584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12 wks vismodegib</a:t>
          </a:r>
        </a:p>
      </dsp:txBody>
      <dsp:txXfrm>
        <a:off x="6088640" y="561447"/>
        <a:ext cx="1267343" cy="550316"/>
      </dsp:txXfrm>
    </dsp:sp>
    <dsp:sp modelId="{B1F19C21-8CFA-40AF-8CC4-8109A7483AE3}">
      <dsp:nvSpPr>
        <dsp:cNvPr id="0" name=""/>
        <dsp:cNvSpPr/>
      </dsp:nvSpPr>
      <dsp:spPr>
        <a:xfrm>
          <a:off x="7466168" y="721206"/>
          <a:ext cx="197295" cy="230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7466168" y="767366"/>
        <a:ext cx="138107" cy="138478"/>
      </dsp:txXfrm>
    </dsp:sp>
    <dsp:sp modelId="{C6DD09D3-3D57-44E5-819F-916247765181}">
      <dsp:nvSpPr>
        <dsp:cNvPr id="0" name=""/>
        <dsp:cNvSpPr/>
      </dsp:nvSpPr>
      <dsp:spPr>
        <a:xfrm>
          <a:off x="7745361" y="544326"/>
          <a:ext cx="930640" cy="584558"/>
        </a:xfrm>
        <a:prstGeom prst="roundRect">
          <a:avLst>
            <a:gd name="adj" fmla="val 10000"/>
          </a:avLst>
        </a:prstGeom>
        <a:pattFill prst="smConfetti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8 wks placebo</a:t>
          </a:r>
        </a:p>
      </dsp:txBody>
      <dsp:txXfrm>
        <a:off x="7762482" y="561447"/>
        <a:ext cx="896398" cy="550316"/>
      </dsp:txXfrm>
    </dsp:sp>
    <dsp:sp modelId="{31641DF6-E5D6-4AAB-A89C-DC8E09B19A02}">
      <dsp:nvSpPr>
        <dsp:cNvPr id="0" name=""/>
        <dsp:cNvSpPr/>
      </dsp:nvSpPr>
      <dsp:spPr>
        <a:xfrm>
          <a:off x="8769066" y="721206"/>
          <a:ext cx="197295" cy="230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8769066" y="767366"/>
        <a:ext cx="138107" cy="138478"/>
      </dsp:txXfrm>
    </dsp:sp>
    <dsp:sp modelId="{B50F26F9-AAF3-4FFE-AE07-6695469005A5}">
      <dsp:nvSpPr>
        <dsp:cNvPr id="0" name=""/>
        <dsp:cNvSpPr/>
      </dsp:nvSpPr>
      <dsp:spPr>
        <a:xfrm>
          <a:off x="9048258" y="544326"/>
          <a:ext cx="1463041" cy="584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12 wks vismodegib</a:t>
          </a:r>
        </a:p>
      </dsp:txBody>
      <dsp:txXfrm>
        <a:off x="9065379" y="561447"/>
        <a:ext cx="1428799" cy="550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8DB7E-A55E-4F54-B24E-FE4D86C565A2}">
      <dsp:nvSpPr>
        <dsp:cNvPr id="0" name=""/>
        <dsp:cNvSpPr/>
      </dsp:nvSpPr>
      <dsp:spPr>
        <a:xfrm>
          <a:off x="4462" y="1286322"/>
          <a:ext cx="2743203" cy="5805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24 wks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vismodegib</a:t>
          </a:r>
        </a:p>
      </dsp:txBody>
      <dsp:txXfrm>
        <a:off x="21465" y="1303325"/>
        <a:ext cx="2709197" cy="546521"/>
      </dsp:txXfrm>
    </dsp:sp>
    <dsp:sp modelId="{60E17DCE-D0C5-4523-9B13-7C2107E2E5B8}">
      <dsp:nvSpPr>
        <dsp:cNvPr id="0" name=""/>
        <dsp:cNvSpPr/>
      </dsp:nvSpPr>
      <dsp:spPr>
        <a:xfrm>
          <a:off x="2840088" y="1461982"/>
          <a:ext cx="195935" cy="229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840088" y="1507823"/>
        <a:ext cx="137155" cy="137525"/>
      </dsp:txXfrm>
    </dsp:sp>
    <dsp:sp modelId="{1DF28CC1-77BA-43D5-B420-A15582AB8FB1}">
      <dsp:nvSpPr>
        <dsp:cNvPr id="0" name=""/>
        <dsp:cNvSpPr/>
      </dsp:nvSpPr>
      <dsp:spPr>
        <a:xfrm>
          <a:off x="3117355" y="1286322"/>
          <a:ext cx="924222" cy="580527"/>
        </a:xfrm>
        <a:prstGeom prst="roundRect">
          <a:avLst>
            <a:gd name="adj" fmla="val 10000"/>
          </a:avLst>
        </a:prstGeom>
        <a:pattFill prst="smConfetti">
          <a:fgClr>
            <a:schemeClr val="accent6"/>
          </a:fgClr>
          <a:bgClr>
            <a:schemeClr val="bg1"/>
          </a:bgClr>
        </a:patt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8 wks placebo</a:t>
          </a:r>
        </a:p>
      </dsp:txBody>
      <dsp:txXfrm>
        <a:off x="3134358" y="1303325"/>
        <a:ext cx="890216" cy="546521"/>
      </dsp:txXfrm>
    </dsp:sp>
    <dsp:sp modelId="{F430D4CB-D252-4B60-86A1-D7A79E8E9963}">
      <dsp:nvSpPr>
        <dsp:cNvPr id="0" name=""/>
        <dsp:cNvSpPr/>
      </dsp:nvSpPr>
      <dsp:spPr>
        <a:xfrm>
          <a:off x="4134000" y="1461982"/>
          <a:ext cx="195935" cy="229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134000" y="1507823"/>
        <a:ext cx="137155" cy="137525"/>
      </dsp:txXfrm>
    </dsp:sp>
    <dsp:sp modelId="{A1BBA257-7CE7-44FF-ADC6-62505CE5EAAC}">
      <dsp:nvSpPr>
        <dsp:cNvPr id="0" name=""/>
        <dsp:cNvSpPr/>
      </dsp:nvSpPr>
      <dsp:spPr>
        <a:xfrm>
          <a:off x="4411267" y="1286322"/>
          <a:ext cx="924222" cy="5805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8 wks vismodegib</a:t>
          </a:r>
        </a:p>
      </dsp:txBody>
      <dsp:txXfrm>
        <a:off x="4428270" y="1303325"/>
        <a:ext cx="890216" cy="546521"/>
      </dsp:txXfrm>
    </dsp:sp>
    <dsp:sp modelId="{06390CF8-8AA6-4EBF-9F5A-45720D4ACFF4}">
      <dsp:nvSpPr>
        <dsp:cNvPr id="0" name=""/>
        <dsp:cNvSpPr/>
      </dsp:nvSpPr>
      <dsp:spPr>
        <a:xfrm>
          <a:off x="5427912" y="1461982"/>
          <a:ext cx="195935" cy="229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5427912" y="1507823"/>
        <a:ext cx="137155" cy="137525"/>
      </dsp:txXfrm>
    </dsp:sp>
    <dsp:sp modelId="{F7534BF4-A26C-4E07-80E0-2A5C857406C9}">
      <dsp:nvSpPr>
        <dsp:cNvPr id="0" name=""/>
        <dsp:cNvSpPr/>
      </dsp:nvSpPr>
      <dsp:spPr>
        <a:xfrm>
          <a:off x="5705179" y="1286322"/>
          <a:ext cx="924222" cy="580527"/>
        </a:xfrm>
        <a:prstGeom prst="roundRect">
          <a:avLst>
            <a:gd name="adj" fmla="val 10000"/>
          </a:avLst>
        </a:prstGeom>
        <a:pattFill prst="smConfetti">
          <a:fgClr>
            <a:schemeClr val="accent6"/>
          </a:fgClr>
          <a:bgClr>
            <a:schemeClr val="bg1"/>
          </a:bgClr>
        </a:patt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8 wks placebo</a:t>
          </a:r>
        </a:p>
      </dsp:txBody>
      <dsp:txXfrm>
        <a:off x="5722182" y="1303325"/>
        <a:ext cx="890216" cy="546521"/>
      </dsp:txXfrm>
    </dsp:sp>
    <dsp:sp modelId="{A2C3B403-77EB-451B-A78C-5D1C8469D15D}">
      <dsp:nvSpPr>
        <dsp:cNvPr id="0" name=""/>
        <dsp:cNvSpPr/>
      </dsp:nvSpPr>
      <dsp:spPr>
        <a:xfrm>
          <a:off x="6721824" y="1461982"/>
          <a:ext cx="195935" cy="229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6721824" y="1507823"/>
        <a:ext cx="137155" cy="137525"/>
      </dsp:txXfrm>
    </dsp:sp>
    <dsp:sp modelId="{EAC950CA-8659-4FBA-B99D-4BF967A56574}">
      <dsp:nvSpPr>
        <dsp:cNvPr id="0" name=""/>
        <dsp:cNvSpPr/>
      </dsp:nvSpPr>
      <dsp:spPr>
        <a:xfrm>
          <a:off x="6999090" y="1286322"/>
          <a:ext cx="924222" cy="5805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8 wks vismodegib</a:t>
          </a:r>
        </a:p>
      </dsp:txBody>
      <dsp:txXfrm>
        <a:off x="7016093" y="1303325"/>
        <a:ext cx="890216" cy="546521"/>
      </dsp:txXfrm>
    </dsp:sp>
    <dsp:sp modelId="{A6DAB77B-E7B2-4642-9C6E-16D306A84C2E}">
      <dsp:nvSpPr>
        <dsp:cNvPr id="0" name=""/>
        <dsp:cNvSpPr/>
      </dsp:nvSpPr>
      <dsp:spPr>
        <a:xfrm>
          <a:off x="8015735" y="1461982"/>
          <a:ext cx="195935" cy="229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8015735" y="1507823"/>
        <a:ext cx="137155" cy="137525"/>
      </dsp:txXfrm>
    </dsp:sp>
    <dsp:sp modelId="{43359DEA-B7D9-40EA-A126-B366645BCF8B}">
      <dsp:nvSpPr>
        <dsp:cNvPr id="0" name=""/>
        <dsp:cNvSpPr/>
      </dsp:nvSpPr>
      <dsp:spPr>
        <a:xfrm>
          <a:off x="8293002" y="1286322"/>
          <a:ext cx="924222" cy="580527"/>
        </a:xfrm>
        <a:prstGeom prst="roundRect">
          <a:avLst>
            <a:gd name="adj" fmla="val 10000"/>
          </a:avLst>
        </a:prstGeom>
        <a:pattFill prst="smConfetti">
          <a:fgClr>
            <a:schemeClr val="accent6"/>
          </a:fgClr>
          <a:bgClr>
            <a:schemeClr val="bg1"/>
          </a:bgClr>
        </a:patt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8 wks placebo</a:t>
          </a:r>
        </a:p>
      </dsp:txBody>
      <dsp:txXfrm>
        <a:off x="8310005" y="1303325"/>
        <a:ext cx="890216" cy="546521"/>
      </dsp:txXfrm>
    </dsp:sp>
    <dsp:sp modelId="{B97BDE14-34AA-4743-9D58-7C3E1FC2BDA7}">
      <dsp:nvSpPr>
        <dsp:cNvPr id="0" name=""/>
        <dsp:cNvSpPr/>
      </dsp:nvSpPr>
      <dsp:spPr>
        <a:xfrm>
          <a:off x="9309647" y="1461982"/>
          <a:ext cx="195935" cy="229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9309647" y="1507823"/>
        <a:ext cx="137155" cy="137525"/>
      </dsp:txXfrm>
    </dsp:sp>
    <dsp:sp modelId="{439C3EFC-9348-4C6E-8A1C-C466F82EC33D}">
      <dsp:nvSpPr>
        <dsp:cNvPr id="0" name=""/>
        <dsp:cNvSpPr/>
      </dsp:nvSpPr>
      <dsp:spPr>
        <a:xfrm>
          <a:off x="9586914" y="1286322"/>
          <a:ext cx="924222" cy="5805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8 wks vismodegib</a:t>
          </a:r>
        </a:p>
      </dsp:txBody>
      <dsp:txXfrm>
        <a:off x="9603917" y="1303325"/>
        <a:ext cx="890216" cy="546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E4A51-23E8-4D6E-BC1D-43AF56BB1DAD}">
      <dsp:nvSpPr>
        <dsp:cNvPr id="0" name=""/>
        <dsp:cNvSpPr/>
      </dsp:nvSpPr>
      <dsp:spPr>
        <a:xfrm>
          <a:off x="8194238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6597B-60CB-45D3-98D6-FA12F7FE0B2F}">
      <dsp:nvSpPr>
        <dsp:cNvPr id="0" name=""/>
        <dsp:cNvSpPr/>
      </dsp:nvSpPr>
      <dsp:spPr>
        <a:xfrm>
          <a:off x="6189724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F0ECC-C9D5-442E-8E8A-CA3A725ADE6E}">
      <dsp:nvSpPr>
        <dsp:cNvPr id="0" name=""/>
        <dsp:cNvSpPr/>
      </dsp:nvSpPr>
      <dsp:spPr>
        <a:xfrm>
          <a:off x="4139490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B093D-7B32-49D6-818C-0104D2AA76BB}">
      <dsp:nvSpPr>
        <dsp:cNvPr id="0" name=""/>
        <dsp:cNvSpPr/>
      </dsp:nvSpPr>
      <dsp:spPr>
        <a:xfrm>
          <a:off x="4093770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BB2A2-B1D8-4EF8-ADAC-9D405EE4F6F0}">
      <dsp:nvSpPr>
        <dsp:cNvPr id="0" name=""/>
        <dsp:cNvSpPr/>
      </dsp:nvSpPr>
      <dsp:spPr>
        <a:xfrm>
          <a:off x="2089256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B8DF7-D726-425D-988D-0EC859AF760C}">
      <dsp:nvSpPr>
        <dsp:cNvPr id="0" name=""/>
        <dsp:cNvSpPr/>
      </dsp:nvSpPr>
      <dsp:spPr>
        <a:xfrm>
          <a:off x="4139490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DF0A3-B7E9-44E4-8314-34E8B0C4A67D}">
      <dsp:nvSpPr>
        <dsp:cNvPr id="0" name=""/>
        <dsp:cNvSpPr/>
      </dsp:nvSpPr>
      <dsp:spPr>
        <a:xfrm>
          <a:off x="5350992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49C4D-2174-4AEC-9278-D6EE52D21591}">
      <dsp:nvSpPr>
        <dsp:cNvPr id="0" name=""/>
        <dsp:cNvSpPr/>
      </dsp:nvSpPr>
      <dsp:spPr>
        <a:xfrm>
          <a:off x="5537377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Clinical Trials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Programs</a:t>
          </a:r>
        </a:p>
      </dsp:txBody>
      <dsp:txXfrm>
        <a:off x="5568575" y="209752"/>
        <a:ext cx="1615068" cy="1002793"/>
      </dsp:txXfrm>
    </dsp:sp>
    <dsp:sp modelId="{4DAF4D4C-45C7-4865-A1A1-4F18CDD1928D}">
      <dsp:nvSpPr>
        <dsp:cNvPr id="0" name=""/>
        <dsp:cNvSpPr/>
      </dsp:nvSpPr>
      <dsp:spPr>
        <a:xfrm>
          <a:off x="3300758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BC3BE-6E72-4D45-8DC6-2924089DB4B0}">
      <dsp:nvSpPr>
        <dsp:cNvPr id="0" name=""/>
        <dsp:cNvSpPr/>
      </dsp:nvSpPr>
      <dsp:spPr>
        <a:xfrm>
          <a:off x="3487143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Vismodegib</a:t>
          </a:r>
        </a:p>
      </dsp:txBody>
      <dsp:txXfrm>
        <a:off x="3518341" y="1762804"/>
        <a:ext cx="1615068" cy="1002793"/>
      </dsp:txXfrm>
    </dsp:sp>
    <dsp:sp modelId="{569C3ADF-06CC-41B6-9E94-B366D183CFD2}">
      <dsp:nvSpPr>
        <dsp:cNvPr id="0" name=""/>
        <dsp:cNvSpPr/>
      </dsp:nvSpPr>
      <dsp:spPr>
        <a:xfrm>
          <a:off x="1250524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BD8E7-F478-4B57-96A2-5EA02BBB2CE8}">
      <dsp:nvSpPr>
        <dsp:cNvPr id="0" name=""/>
        <dsp:cNvSpPr/>
      </dsp:nvSpPr>
      <dsp:spPr>
        <a:xfrm>
          <a:off x="1436909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ERIVANCE</a:t>
          </a:r>
        </a:p>
      </dsp:txBody>
      <dsp:txXfrm>
        <a:off x="1468107" y="3315857"/>
        <a:ext cx="1615068" cy="1002793"/>
      </dsp:txXfrm>
    </dsp:sp>
    <dsp:sp modelId="{46775814-136C-4D9B-BA12-24F96377814C}">
      <dsp:nvSpPr>
        <dsp:cNvPr id="0" name=""/>
        <dsp:cNvSpPr/>
      </dsp:nvSpPr>
      <dsp:spPr>
        <a:xfrm>
          <a:off x="3300758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8A12-A7C3-414A-9391-C1A1DBB36DF7}">
      <dsp:nvSpPr>
        <dsp:cNvPr id="0" name=""/>
        <dsp:cNvSpPr/>
      </dsp:nvSpPr>
      <dsp:spPr>
        <a:xfrm>
          <a:off x="3487143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STEVIE</a:t>
          </a:r>
        </a:p>
      </dsp:txBody>
      <dsp:txXfrm>
        <a:off x="3518341" y="3315857"/>
        <a:ext cx="1615068" cy="1002793"/>
      </dsp:txXfrm>
    </dsp:sp>
    <dsp:sp modelId="{F7CBA3E4-2981-45D5-8F57-9082F66EDB1B}">
      <dsp:nvSpPr>
        <dsp:cNvPr id="0" name=""/>
        <dsp:cNvSpPr/>
      </dsp:nvSpPr>
      <dsp:spPr>
        <a:xfrm>
          <a:off x="5350992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C1E36-D33B-46D9-881F-7EEA654E1207}">
      <dsp:nvSpPr>
        <dsp:cNvPr id="0" name=""/>
        <dsp:cNvSpPr/>
      </dsp:nvSpPr>
      <dsp:spPr>
        <a:xfrm>
          <a:off x="5537377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MIKIE</a:t>
          </a:r>
        </a:p>
      </dsp:txBody>
      <dsp:txXfrm>
        <a:off x="5568575" y="3315857"/>
        <a:ext cx="1615068" cy="1002793"/>
      </dsp:txXfrm>
    </dsp:sp>
    <dsp:sp modelId="{7490B4FA-9AF7-4547-A1AA-4B324AABD9EA}">
      <dsp:nvSpPr>
        <dsp:cNvPr id="0" name=""/>
        <dsp:cNvSpPr/>
      </dsp:nvSpPr>
      <dsp:spPr>
        <a:xfrm>
          <a:off x="7401226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641EC-1F35-47BE-BC61-6D88630E5885}">
      <dsp:nvSpPr>
        <dsp:cNvPr id="0" name=""/>
        <dsp:cNvSpPr/>
      </dsp:nvSpPr>
      <dsp:spPr>
        <a:xfrm>
          <a:off x="7587611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Sonidegib</a:t>
          </a:r>
        </a:p>
      </dsp:txBody>
      <dsp:txXfrm>
        <a:off x="7618809" y="1762804"/>
        <a:ext cx="1615068" cy="1002793"/>
      </dsp:txXfrm>
    </dsp:sp>
    <dsp:sp modelId="{4189D8D0-8284-4231-BC34-3BA6B1DFD5BB}">
      <dsp:nvSpPr>
        <dsp:cNvPr id="0" name=""/>
        <dsp:cNvSpPr/>
      </dsp:nvSpPr>
      <dsp:spPr>
        <a:xfrm>
          <a:off x="7401226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07A72-A373-4018-8184-A51D3E0274C9}">
      <dsp:nvSpPr>
        <dsp:cNvPr id="0" name=""/>
        <dsp:cNvSpPr/>
      </dsp:nvSpPr>
      <dsp:spPr>
        <a:xfrm>
          <a:off x="7587611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BOLT</a:t>
          </a:r>
        </a:p>
      </dsp:txBody>
      <dsp:txXfrm>
        <a:off x="7618809" y="3315857"/>
        <a:ext cx="1615068" cy="100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40850-7350-4B5E-9540-2904D01B2CA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24CD-597D-4486-9FBF-EC06B4E9E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7CBADB-6FB4-4D45-800A-0C7C50172B72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641350"/>
            <a:ext cx="5624512" cy="3163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0527" y="4009159"/>
            <a:ext cx="4965606" cy="3798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9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endParaRPr lang="en-US" sz="900" dirty="0">
              <a:latin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6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90239-69DC-EA4F-B1B2-D6EF7FC7039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9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FA3410-0A90-49A6-9F78-6C44A283FA0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1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FA3410-0A90-49A6-9F78-6C44A283FA0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91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/>
            <a:endParaRPr lang="en-US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74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/>
            <a:endParaRPr lang="en-US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42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FA3410-0A90-49A6-9F78-6C44A283FA0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1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FA3410-0A90-49A6-9F78-6C44A283FA0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30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7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49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90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81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839" indent="-285706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2829" indent="-228565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99960" indent="-228565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090" indent="-228565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223" indent="-2285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354" indent="-2285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8485" indent="-2285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5616" indent="-2285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5E40EE-AE99-4FBC-BBA5-2FBA75F94091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69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20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87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43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96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1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7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32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18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2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83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78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78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40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4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68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12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176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5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99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363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918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27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0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524CD-597D-4486-9FBF-EC06B4E9E8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4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90239-69DC-EA4F-B1B2-D6EF7FC7039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4ED9-01E3-994B-A173-F70646D5F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D66A7-E631-F444-96D4-EA4682D51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ECAC8-6FAC-1945-8F0C-82B00715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1177B-4A66-784E-A6F1-7296C554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C6D4-E7AB-6848-BECA-36FA316B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4BD9-E13A-1643-B77A-B793F7CB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DC98F-0999-7042-B4CD-2FB457E4E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827D-89B1-5349-8F8C-ED3F25D8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E0D86-EDDD-2241-8948-2299D298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F7708-5B76-654D-9856-6FDE38AA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3F72B-9B55-2B42-8BA1-8AE6F977A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DEB9A-78F9-5D4C-83C8-EDCFBB810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ABFB5-DD38-CE41-996F-7036111E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A6F4-8108-6A44-8996-A022FD84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B480-95D0-EC43-8DA1-B1450AC0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9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91" y="274544"/>
            <a:ext cx="10972031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84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5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5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 lIns="91420" tIns="45711" rIns="91420" bIns="45711"/>
          <a:lstStyle>
            <a:lvl1pPr>
              <a:defRPr/>
            </a:lvl1pPr>
          </a:lstStyle>
          <a:p>
            <a:pPr>
              <a:defRPr/>
            </a:pPr>
            <a:fld id="{DAADC404-252F-9D4B-B766-4714DDDB8DDF}" type="slidenum">
              <a:rPr lang="en-US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88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B9AD-DB19-E743-BFCE-312290E1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B0BF-79F1-4445-BE1E-957B4030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86610-E0A6-C74D-9D57-F2545E6E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F88C0-72F7-9843-9B2F-9D02B3BB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8A8C-C365-3A40-93A4-45AB1E5A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EB92-0299-A842-AA8F-BA5B3F6B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1541D-8621-CE46-8723-EDE3CDFB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C4B7-AA39-5944-8118-E70FA883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94142-AB8E-964A-BE4C-35EE7E89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DED2-EF87-A34C-BB81-59721B2B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B90B-3943-DB47-9DC2-BC72DE82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C63FB-87A7-D74E-A19A-0AF191B8B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22EF-CF90-3B48-BB58-178B0C6EA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53C0E-C1EB-4742-B210-3B970570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BD435-9B31-F64C-B772-3AA4D6AA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BB810-52BF-B847-9106-DBBADEF2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6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3BA3-AF43-B847-A03A-F1A548B3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F400-C315-9E44-8008-6C482ADDA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440C8-BD13-CB4B-9FD2-F6849AA66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67819-DBCC-FA4D-858D-E458EC4C9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44C5E-6700-2A4A-8745-EF25A79F8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644CE-ED6F-1348-A383-EE1A3F76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4413C-2EEC-014C-A963-30E23F72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0F7A6-34F0-7E45-9E7A-1BC15407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F5BF-2761-F14A-B57A-65366DE4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EA563-B966-264D-A9C5-EBB61E31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80424-F31A-DF46-8EE4-B42FB25A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5A8AD-3C42-6C44-BEA6-F363FC5D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4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4A778-E25C-E54A-B74E-991C2603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1978B-64E5-F44A-9B4B-4C0B11B0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9B126-77AE-3B49-8E75-ACD4F80B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0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2754-42B5-0544-84DA-D6045181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35D7-CDE4-4348-88FA-6F95F157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44DA6-3A5C-F04B-9F56-072195E9A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2254D-9FBF-C64C-BD72-2A983803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B735B-CE46-4643-B8A9-41B56503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FE53B-1FAA-A945-AB8C-AFD3B7D5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EC80-4DFB-3940-A16B-23B9F3F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1122F-B6E6-8C4D-A29B-A2DED0E22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D462C-39F9-884C-870A-BEECDC5FC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CA6FC-CBE9-D34F-8E82-0297E08B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336A6-9309-AE43-B72B-783FA4A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3A8D6-EF0D-6D4F-91D6-D37E579E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5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F206E-746A-0346-B148-83E6E224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63AD3-6E5B-6740-ABB8-EC7241318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4D512-8407-A242-9EF5-9755D0964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B184-FC7A-BC48-8D6E-0BA1E86FB4A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2977-D0E6-FA48-B5C2-D8512489D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7071-A2EB-FD48-948B-7FF2B6D3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6C23-F54B-1C4B-876C-93F39A220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ssdata.fda.gov/drugsatfda_docs/label/2021/761097s009lbl.pdf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org/cancer/basal-and-squamous-cell-skin-cancer/about/key-statistic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kincancer.org/skin-cancer-information/basal-cell-carcinoma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cn.org/professionals/physician_gls/pdf/nmsc.pdf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10A7F66-F06E-B949-8C61-3A950B700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20C75-4EF9-4121-9AC7-75E943067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526" y="902315"/>
            <a:ext cx="5181600" cy="4351338"/>
          </a:xfrm>
        </p:spPr>
        <p:txBody>
          <a:bodyPr/>
          <a:lstStyle/>
          <a:p>
            <a:pPr marL="0" lvl="1" indent="1588" defTabSz="457106">
              <a:buFont typeface="Calibri" panose="020F0502020204030204" pitchFamily="34" charset="0"/>
              <a:buChar char="–"/>
            </a:pPr>
            <a:r>
              <a:rPr lang="en-US" altLang="en-US" sz="2400" dirty="0">
                <a:latin typeface="Arial"/>
                <a:ea typeface="ＭＳ Ｐゴシック"/>
                <a:cs typeface="ＭＳ Ｐゴシック"/>
              </a:rPr>
              <a:t>Objective response rate (primary endpoint)</a:t>
            </a:r>
          </a:p>
          <a:p>
            <a:pPr marL="457200" lvl="2" indent="1588" defTabSz="457106">
              <a:buFont typeface="Calibri" panose="020F0502020204030204" pitchFamily="34" charset="0"/>
              <a:buChar char="–"/>
            </a:pPr>
            <a:r>
              <a:rPr lang="en-US" altLang="en-US" sz="2400" dirty="0">
                <a:latin typeface="Arial"/>
                <a:ea typeface="ＭＳ Ｐゴシック"/>
                <a:cs typeface="ＭＳ Ｐゴシック"/>
              </a:rPr>
              <a:t>mBCC: 30.3%</a:t>
            </a:r>
          </a:p>
          <a:p>
            <a:pPr marL="457200" lvl="2" indent="1588" defTabSz="457106">
              <a:buFont typeface="Calibri" panose="020F0502020204030204" pitchFamily="34" charset="0"/>
              <a:buChar char="–"/>
            </a:pPr>
            <a:r>
              <a:rPr lang="en-US" altLang="en-US" sz="2400" dirty="0">
                <a:latin typeface="Arial"/>
                <a:ea typeface="ＭＳ Ｐゴシック"/>
                <a:cs typeface="ＭＳ Ｐゴシック"/>
              </a:rPr>
              <a:t>laBCC: 42.9%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68BB6-FF9C-44D8-B60F-08A7DB193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4526" y="902315"/>
            <a:ext cx="5418666" cy="4351338"/>
          </a:xfrm>
        </p:spPr>
        <p:txBody>
          <a:bodyPr/>
          <a:lstStyle/>
          <a:p>
            <a:pPr marL="0" lvl="1" indent="1588" defTabSz="457106">
              <a:buFont typeface="Calibri" panose="020F0502020204030204" pitchFamily="34" charset="0"/>
              <a:buChar char="–"/>
            </a:pPr>
            <a:r>
              <a:rPr lang="en-US" altLang="en-US" sz="2400" dirty="0">
                <a:latin typeface="Arial"/>
                <a:ea typeface="ＭＳ Ｐゴシック"/>
                <a:cs typeface="ＭＳ Ｐゴシック"/>
              </a:rPr>
              <a:t>Median duration of response (DOR):</a:t>
            </a:r>
          </a:p>
          <a:p>
            <a:pPr marL="457200" lvl="2" indent="1588" defTabSz="457106">
              <a:buFont typeface="Calibri" panose="020F0502020204030204" pitchFamily="34" charset="0"/>
              <a:buChar char="–"/>
            </a:pPr>
            <a:r>
              <a:rPr lang="en-US" altLang="en-US" sz="2400" dirty="0">
                <a:latin typeface="Arial"/>
                <a:ea typeface="ＭＳ Ｐゴシック"/>
                <a:cs typeface="ＭＳ Ｐゴシック"/>
              </a:rPr>
              <a:t>mBCC: 7.6 mos</a:t>
            </a:r>
            <a:endParaRPr lang="en-US" sz="2400" dirty="0">
              <a:latin typeface="Arial"/>
              <a:ea typeface="ＭＳ Ｐゴシック"/>
              <a:cs typeface="ＭＳ Ｐゴシック"/>
            </a:endParaRPr>
          </a:p>
          <a:p>
            <a:pPr marL="457200" lvl="2" indent="1588" defTabSz="457106">
              <a:buFont typeface="Calibri" panose="020F0502020204030204" pitchFamily="34" charset="0"/>
              <a:buChar char="–"/>
            </a:pPr>
            <a:r>
              <a:rPr lang="en-US" altLang="en-US" sz="2400" dirty="0">
                <a:latin typeface="Arial"/>
                <a:ea typeface="ＭＳ Ｐゴシック"/>
                <a:cs typeface="ＭＳ Ｐゴシック"/>
              </a:rPr>
              <a:t>laBCC: 7.6 mos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45973" y="230188"/>
            <a:ext cx="11048618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97000"/>
              </a:lnSpc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</a:tabLst>
            </a:pPr>
            <a:r>
              <a:rPr lang="en-US" sz="3600" dirty="0">
                <a:latin typeface="+mj-lt"/>
                <a:ea typeface="ＭＳ Ｐゴシック" pitchFamily="34" charset="-128"/>
              </a:rPr>
              <a:t>ERIVANCE at 9 Months: </a:t>
            </a:r>
            <a:r>
              <a:rPr lang="en-US" sz="3600" dirty="0">
                <a:solidFill>
                  <a:srgbClr val="000000"/>
                </a:solidFill>
                <a:latin typeface="+mj-lt"/>
                <a:cs typeface="Arial Unicode MS" charset="0"/>
              </a:rPr>
              <a:t>Maximum Tumor Shrinkage*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FA0A4-67FC-424A-8830-E5567A0BCBDA}"/>
              </a:ext>
            </a:extLst>
          </p:cNvPr>
          <p:cNvSpPr txBox="1"/>
          <p:nvPr/>
        </p:nvSpPr>
        <p:spPr>
          <a:xfrm>
            <a:off x="4245618" y="6032431"/>
            <a:ext cx="6656843" cy="28396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457106"/>
            <a:r>
              <a:rPr lang="en-US" sz="1200" dirty="0">
                <a:ea typeface="ＭＳ Ｐゴシック"/>
                <a:cs typeface="ＭＳ Ｐゴシック"/>
              </a:rPr>
              <a:t>Sekulic A, et al. </a:t>
            </a:r>
            <a:r>
              <a:rPr lang="en-US" sz="1200" i="1" dirty="0">
                <a:ea typeface="ＭＳ Ｐゴシック"/>
                <a:cs typeface="ＭＳ Ｐゴシック"/>
              </a:rPr>
              <a:t>N Engl J Med</a:t>
            </a:r>
            <a:r>
              <a:rPr lang="en-US" sz="1200" dirty="0">
                <a:ea typeface="ＭＳ Ｐゴシック"/>
                <a:cs typeface="ＭＳ Ｐゴシック"/>
              </a:rPr>
              <a:t>. 2012;366(23):2171-2179.; permission granted by PMC Copyright Notice</a:t>
            </a:r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EE010-3884-4880-B2C1-DEA84E9C4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24" y="2941552"/>
            <a:ext cx="5418667" cy="3014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8CD158-1455-4112-9740-DB62362B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94" y="2941551"/>
            <a:ext cx="5418667" cy="3014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C60F3-AC3A-418E-8620-01B7AA2A1000}"/>
              </a:ext>
            </a:extLst>
          </p:cNvPr>
          <p:cNvSpPr txBox="1"/>
          <p:nvPr/>
        </p:nvSpPr>
        <p:spPr>
          <a:xfrm>
            <a:off x="6627490" y="2535347"/>
            <a:ext cx="5008102" cy="3693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Maximum Tumor Shrinkage: Locally Advanced BCC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39D6C9-881F-42D8-B4D7-E4AFE52E7DA8}"/>
              </a:ext>
            </a:extLst>
          </p:cNvPr>
          <p:cNvSpPr txBox="1"/>
          <p:nvPr/>
        </p:nvSpPr>
        <p:spPr>
          <a:xfrm>
            <a:off x="957422" y="2505488"/>
            <a:ext cx="4495526" cy="3693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Maximum Tumor Shrinkage: Metastatic BCC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FBD26-C2B2-426C-9AE0-B14B48F711E3}"/>
              </a:ext>
            </a:extLst>
          </p:cNvPr>
          <p:cNvSpPr txBox="1"/>
          <p:nvPr/>
        </p:nvSpPr>
        <p:spPr>
          <a:xfrm>
            <a:off x="4245619" y="6386160"/>
            <a:ext cx="157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*Central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A645D-955E-4E76-B2AB-F8BC70FDEFFE}"/>
              </a:ext>
            </a:extLst>
          </p:cNvPr>
          <p:cNvSpPr txBox="1"/>
          <p:nvPr/>
        </p:nvSpPr>
        <p:spPr>
          <a:xfrm>
            <a:off x="8010571" y="4827017"/>
            <a:ext cx="184731" cy="1077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22405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  <a:ea typeface="ＭＳ Ｐゴシック" pitchFamily="34" charset="-128"/>
              </a:rPr>
              <a:t>ERIVANCE at 9 Months: </a:t>
            </a:r>
            <a:r>
              <a:rPr lang="en-US" dirty="0">
                <a:ea typeface="ＭＳ Ｐゴシック" pitchFamily="34" charset="-128"/>
              </a:rPr>
              <a:t>Vismodegib in Locally Advanced BCC</a:t>
            </a:r>
            <a:endParaRPr lang="en-GB" dirty="0">
              <a:ea typeface="ＭＳ Ｐゴシック" pitchFamily="34" charset="-128"/>
            </a:endParaRPr>
          </a:p>
        </p:txBody>
      </p:sp>
      <p:pic>
        <p:nvPicPr>
          <p:cNvPr id="5" name="Picture 3" descr="20581 Week20 U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818" y="2549868"/>
            <a:ext cx="2622857" cy="1800000"/>
          </a:xfrm>
          <a:prstGeom prst="roundRect">
            <a:avLst>
              <a:gd name="adj" fmla="val 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551740" y="2088359"/>
            <a:ext cx="1302720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Week 20</a:t>
            </a: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6067561" y="4723479"/>
            <a:ext cx="3714952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ＭＳ Ｐゴシック"/>
              </a:rPr>
              <a:t>Week 16:  no BCC on biopsy</a:t>
            </a:r>
          </a:p>
        </p:txBody>
      </p:sp>
      <p:pic>
        <p:nvPicPr>
          <p:cNvPr id="9" name="Picture 2" descr="20581 Screeni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249" y="2549868"/>
            <a:ext cx="2643804" cy="1800000"/>
          </a:xfrm>
          <a:prstGeom prst="roundRect">
            <a:avLst>
              <a:gd name="adj" fmla="val 77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1938344" y="2088361"/>
            <a:ext cx="1450597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Baseline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623" y="2549868"/>
            <a:ext cx="2706635" cy="1800000"/>
          </a:xfrm>
          <a:prstGeom prst="roundRect">
            <a:avLst>
              <a:gd name="adj" fmla="val 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5" name="TextBox 4"/>
          <p:cNvSpPr txBox="1">
            <a:spLocks noChangeArrowheads="1"/>
          </p:cNvSpPr>
          <p:nvPr/>
        </p:nvSpPr>
        <p:spPr bwMode="auto">
          <a:xfrm>
            <a:off x="4714876" y="2088359"/>
            <a:ext cx="1146728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Week 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7118" y="6046315"/>
            <a:ext cx="7176682" cy="27698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Sekulic A, et al. </a:t>
            </a:r>
            <a:r>
              <a:rPr lang="en-US" sz="1200" i="1" dirty="0">
                <a:solidFill>
                  <a:srgbClr val="000000"/>
                </a:solidFill>
                <a:ea typeface="ＭＳ Ｐゴシック"/>
                <a:cs typeface="ＭＳ Ｐゴシック"/>
              </a:rPr>
              <a:t>N Engl J Med</a:t>
            </a:r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2012;366(23):2171-217; Permission granted by PMC Copyright Notice.</a:t>
            </a:r>
          </a:p>
        </p:txBody>
      </p:sp>
    </p:spTree>
    <p:extLst>
      <p:ext uri="{BB962C8B-B14F-4D97-AF65-F5344CB8AC3E}">
        <p14:creationId xmlns:p14="http://schemas.microsoft.com/office/powerpoint/2010/main" val="27560485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197" y="57248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4000" dirty="0"/>
              <a:t>ERIVANCE: Efficacy* at 39 Months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74F1C-24CD-403F-8EE6-755E99633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510989"/>
              </p:ext>
            </p:extLst>
          </p:nvPr>
        </p:nvGraphicFramePr>
        <p:xfrm>
          <a:off x="838197" y="1190452"/>
          <a:ext cx="10515597" cy="418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328">
                  <a:extLst>
                    <a:ext uri="{9D8B030D-6E8A-4147-A177-3AD203B41FA5}">
                      <a16:colId xmlns:a16="http://schemas.microsoft.com/office/drawing/2014/main" val="21438989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025116713"/>
                    </a:ext>
                  </a:extLst>
                </a:gridCol>
                <a:gridCol w="3075429">
                  <a:extLst>
                    <a:ext uri="{9D8B030D-6E8A-4147-A177-3AD203B41FA5}">
                      <a16:colId xmlns:a16="http://schemas.microsoft.com/office/drawing/2014/main" val="925424701"/>
                    </a:ext>
                  </a:extLst>
                </a:gridCol>
              </a:tblGrid>
              <a:tr h="9130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mBCC</a:t>
                      </a:r>
                    </a:p>
                    <a:p>
                      <a:pPr algn="ctr"/>
                      <a:r>
                        <a:rPr lang="en-US" sz="2400" dirty="0"/>
                        <a:t>(n=33)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laBCC</a:t>
                      </a:r>
                    </a:p>
                    <a:p>
                      <a:pPr algn="ctr"/>
                      <a:r>
                        <a:rPr lang="en-US" sz="2400" dirty="0"/>
                        <a:t>(n=63)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072927"/>
                  </a:ext>
                </a:extLst>
              </a:tr>
              <a:tr h="1623207">
                <a:tc>
                  <a:txBody>
                    <a:bodyPr/>
                    <a:lstStyle/>
                    <a:p>
                      <a:r>
                        <a:rPr lang="en-US" sz="2000" dirty="0"/>
                        <a:t>Objective response, %</a:t>
                      </a:r>
                    </a:p>
                    <a:p>
                      <a:r>
                        <a:rPr lang="en-US" sz="2000" dirty="0"/>
                        <a:t>     Complete response</a:t>
                      </a:r>
                    </a:p>
                    <a:p>
                      <a:r>
                        <a:rPr lang="en-US" sz="2000" dirty="0"/>
                        <a:t>     Partial response</a:t>
                      </a:r>
                    </a:p>
                    <a:p>
                      <a:r>
                        <a:rPr lang="en-US" sz="2000" dirty="0"/>
                        <a:t>     Stable disease</a:t>
                      </a:r>
                    </a:p>
                    <a:p>
                      <a:r>
                        <a:rPr lang="en-US" sz="2000" dirty="0"/>
                        <a:t>     Progressive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48.5%</a:t>
                      </a:r>
                    </a:p>
                    <a:p>
                      <a:pPr algn="ctr"/>
                      <a:r>
                        <a:rPr lang="en-US" sz="2000" dirty="0"/>
                        <a:t>0%</a:t>
                      </a:r>
                    </a:p>
                    <a:p>
                      <a:pPr algn="ctr"/>
                      <a:r>
                        <a:rPr lang="en-US" sz="2000" dirty="0"/>
                        <a:t>48.5%</a:t>
                      </a:r>
                    </a:p>
                    <a:p>
                      <a:pPr algn="ctr"/>
                      <a:r>
                        <a:rPr lang="en-US" sz="2000" dirty="0"/>
                        <a:t>42.4%</a:t>
                      </a:r>
                    </a:p>
                    <a:p>
                      <a:pPr algn="ctr"/>
                      <a:r>
                        <a:rPr lang="en-US" sz="2000" dirty="0"/>
                        <a:t>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60.3%</a:t>
                      </a:r>
                    </a:p>
                    <a:p>
                      <a:pPr algn="ctr"/>
                      <a:r>
                        <a:rPr lang="en-US" sz="2000" dirty="0"/>
                        <a:t>31.7%</a:t>
                      </a:r>
                    </a:p>
                    <a:p>
                      <a:pPr algn="ctr"/>
                      <a:r>
                        <a:rPr lang="en-US" sz="2000" dirty="0"/>
                        <a:t>28.6%</a:t>
                      </a:r>
                    </a:p>
                    <a:p>
                      <a:pPr algn="ctr"/>
                      <a:r>
                        <a:rPr lang="en-US" sz="2000" dirty="0"/>
                        <a:t>23.8%</a:t>
                      </a:r>
                    </a:p>
                    <a:p>
                      <a:pPr algn="ctr"/>
                      <a:r>
                        <a:rPr lang="en-US" sz="2000" dirty="0"/>
                        <a:t>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01546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2000" dirty="0"/>
                        <a:t>Median duration of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14.8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26.2 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0743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2000" dirty="0"/>
                        <a:t>Median progression-free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9.3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12.9 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9294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2000" dirty="0"/>
                        <a:t>Median overall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33.4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99490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2000" dirty="0"/>
                        <a:t>2-y survival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263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416771"/>
            <a:ext cx="8497441" cy="561674"/>
          </a:xfrm>
          <a:prstGeom prst="rect">
            <a:avLst/>
          </a:prstGeom>
        </p:spPr>
        <p:txBody>
          <a:bodyPr wrap="square" lIns="91420" tIns="45711" rIns="91420" bIns="45711" anchor="b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NE, not estimable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*Investigator assessed</a:t>
            </a:r>
            <a:endParaRPr lang="en-US" sz="1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6585" y="6022751"/>
            <a:ext cx="2822207" cy="27698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Sekulic A, et al. </a:t>
            </a:r>
            <a:r>
              <a:rPr lang="en-US" sz="1200" i="1" dirty="0">
                <a:solidFill>
                  <a:srgbClr val="000000"/>
                </a:solidFill>
                <a:ea typeface="ＭＳ Ｐゴシック"/>
                <a:cs typeface="ＭＳ Ｐゴシック"/>
              </a:rPr>
              <a:t>BMC Cancer</a:t>
            </a:r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2017;17:332.</a:t>
            </a:r>
            <a:endParaRPr lang="en-US" sz="1200" i="1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622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197" y="57249"/>
            <a:ext cx="10515600" cy="903124"/>
          </a:xfrm>
        </p:spPr>
        <p:txBody>
          <a:bodyPr>
            <a:normAutofit/>
          </a:bodyPr>
          <a:lstStyle/>
          <a:p>
            <a:pPr>
              <a:lnSpc>
                <a:spcPts val="3198"/>
              </a:lnSpc>
            </a:pPr>
            <a:r>
              <a:rPr lang="en-US" altLang="en-US" sz="3600" dirty="0"/>
              <a:t>ERIVANCE: Safety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74F1C-24CD-403F-8EE6-755E99633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07146"/>
              </p:ext>
            </p:extLst>
          </p:nvPr>
        </p:nvGraphicFramePr>
        <p:xfrm>
          <a:off x="1657347" y="960372"/>
          <a:ext cx="8877300" cy="493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56">
                  <a:extLst>
                    <a:ext uri="{9D8B030D-6E8A-4147-A177-3AD203B41FA5}">
                      <a16:colId xmlns:a16="http://schemas.microsoft.com/office/drawing/2014/main" val="214389893"/>
                    </a:ext>
                  </a:extLst>
                </a:gridCol>
                <a:gridCol w="1708999">
                  <a:extLst>
                    <a:ext uri="{9D8B030D-6E8A-4147-A177-3AD203B41FA5}">
                      <a16:colId xmlns:a16="http://schemas.microsoft.com/office/drawing/2014/main" val="1025116713"/>
                    </a:ext>
                  </a:extLst>
                </a:gridCol>
                <a:gridCol w="1708999">
                  <a:extLst>
                    <a:ext uri="{9D8B030D-6E8A-4147-A177-3AD203B41FA5}">
                      <a16:colId xmlns:a16="http://schemas.microsoft.com/office/drawing/2014/main" val="3784869636"/>
                    </a:ext>
                  </a:extLst>
                </a:gridCol>
                <a:gridCol w="1708999">
                  <a:extLst>
                    <a:ext uri="{9D8B030D-6E8A-4147-A177-3AD203B41FA5}">
                      <a16:colId xmlns:a16="http://schemas.microsoft.com/office/drawing/2014/main" val="2094198299"/>
                    </a:ext>
                  </a:extLst>
                </a:gridCol>
                <a:gridCol w="1596647">
                  <a:extLst>
                    <a:ext uri="{9D8B030D-6E8A-4147-A177-3AD203B41FA5}">
                      <a16:colId xmlns:a16="http://schemas.microsoft.com/office/drawing/2014/main" val="925424701"/>
                    </a:ext>
                  </a:extLst>
                </a:gridCol>
              </a:tblGrid>
              <a:tr h="411438"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Treatment-emergent adverse event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Exposure &lt;12 mos (n=48)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Exposure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≥12 mos (n=56)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096972"/>
                  </a:ext>
                </a:extLst>
              </a:tr>
              <a:tr h="411438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Grade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Grade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83150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Any adverse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81265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Muscle spasms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814963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Alopecia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808671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Dysgeusia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6274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Weight 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34516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05432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66064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Decreased appetite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19166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Diarrhea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62966"/>
                  </a:ext>
                </a:extLst>
              </a:tr>
              <a:tr h="411438">
                <a:tc>
                  <a:txBody>
                    <a:bodyPr/>
                    <a:lstStyle/>
                    <a:p>
                      <a:r>
                        <a:rPr lang="en-US" sz="1800" dirty="0"/>
                        <a:t>Constipation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52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06585" y="6161241"/>
            <a:ext cx="2822207" cy="27698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Sekulic A, et al. </a:t>
            </a:r>
            <a:r>
              <a:rPr lang="en-US" sz="1200" i="1" dirty="0">
                <a:solidFill>
                  <a:srgbClr val="000000"/>
                </a:solidFill>
                <a:ea typeface="ＭＳ Ｐゴシック"/>
                <a:cs typeface="ＭＳ Ｐゴシック"/>
              </a:rPr>
              <a:t>BMC Cancer</a:t>
            </a:r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2017;17:332.</a:t>
            </a:r>
            <a:endParaRPr lang="en-US" sz="1200" i="1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348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1071645" y="29108"/>
            <a:ext cx="10326624" cy="1143000"/>
          </a:xfrm>
        </p:spPr>
        <p:txBody>
          <a:bodyPr>
            <a:normAutofit/>
          </a:bodyPr>
          <a:lstStyle/>
          <a:p>
            <a:r>
              <a:rPr lang="en-US" sz="3400" dirty="0">
                <a:ea typeface="ＭＳ Ｐゴシック" pitchFamily="34" charset="-128"/>
              </a:rPr>
              <a:t>STEVIE: Open-Label Study of Vismodegib in Advanced BCC</a:t>
            </a:r>
            <a:endParaRPr lang="en-GB" sz="3400" dirty="0">
              <a:ea typeface="ＭＳ Ｐゴシック" pitchFamily="34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1384461" y="4110768"/>
            <a:ext cx="2989262" cy="8309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ＭＳ Ｐゴシック" pitchFamily="34" charset="-128"/>
              </a:rPr>
              <a:t>Locally advanced BCC not eligible for surgery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384461" y="1507884"/>
            <a:ext cx="2989262" cy="817225"/>
          </a:xfrm>
          <a:prstGeom prst="round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Metastatic BCC</a:t>
            </a:r>
            <a:endParaRPr lang="en-US" sz="2200" b="1" dirty="0">
              <a:solidFill>
                <a:srgbClr val="132247"/>
              </a:solidFill>
              <a:latin typeface="Arial"/>
              <a:ea typeface="ＭＳ Ｐゴシック"/>
              <a:cs typeface="ＭＳ Ｐゴシック"/>
            </a:endParaRP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(n=96)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384461" y="2879064"/>
            <a:ext cx="2989262" cy="1123692"/>
          </a:xfrm>
          <a:prstGeom prst="round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Locally advanced BCC</a:t>
            </a: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(n=1119)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 rot="16200000">
            <a:off x="3500218" y="2546922"/>
            <a:ext cx="2503063" cy="408602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 algn="ctr" defTabSz="4571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REGISTRATION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8902082" y="2161923"/>
            <a:ext cx="2913528" cy="959030"/>
          </a:xfrm>
          <a:prstGeom prst="roundRect">
            <a:avLst>
              <a:gd name="adj" fmla="val 6795"/>
            </a:avLst>
          </a:prstGeom>
          <a:noFill/>
          <a:ln w="19050">
            <a:solidFill>
              <a:schemeClr val="accent5"/>
            </a:solidFill>
            <a:prstDash val="sysDash"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 marL="109516" indent="-109516" defTabSz="457106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Progression</a:t>
            </a:r>
          </a:p>
          <a:p>
            <a:pPr marL="109516" indent="-109516" defTabSz="457106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Intolerable toxicity</a:t>
            </a:r>
          </a:p>
          <a:p>
            <a:pPr marL="109516" indent="-109516" defTabSz="457106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Withdrawal from study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729448" y="1499692"/>
            <a:ext cx="1313240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RECIST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99414" y="2490369"/>
            <a:ext cx="1774905" cy="8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Composite</a:t>
            </a:r>
            <a:b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endpoint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850711" y="1880405"/>
            <a:ext cx="2096915" cy="153231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132247"/>
              </a:solidFill>
              <a:latin typeface="Arial"/>
              <a:ea typeface="ＭＳ Ｐゴシック"/>
              <a:cs typeface="ＭＳ Ｐゴシック"/>
            </a:endParaRP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Vismodegib</a:t>
            </a: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150 mg PO QD</a:t>
            </a: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132247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" name="Right Arrow 27"/>
          <p:cNvSpPr/>
          <p:nvPr/>
        </p:nvSpPr>
        <p:spPr>
          <a:xfrm rot="900000">
            <a:off x="5053254" y="1893542"/>
            <a:ext cx="665196" cy="32949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" name="Right Arrow 29"/>
          <p:cNvSpPr/>
          <p:nvPr/>
        </p:nvSpPr>
        <p:spPr>
          <a:xfrm rot="20700000" flipV="1">
            <a:off x="5053252" y="3076155"/>
            <a:ext cx="665196" cy="32949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8" name="Right Arrow 29">
            <a:extLst>
              <a:ext uri="{FF2B5EF4-FFF2-40B4-BE49-F238E27FC236}">
                <a16:creationId xmlns:a16="http://schemas.microsoft.com/office/drawing/2014/main" id="{D483917A-3051-4C24-A16C-D7DEB996970C}"/>
              </a:ext>
            </a:extLst>
          </p:cNvPr>
          <p:cNvSpPr/>
          <p:nvPr/>
        </p:nvSpPr>
        <p:spPr>
          <a:xfrm flipV="1">
            <a:off x="8092256" y="2476692"/>
            <a:ext cx="665196" cy="32949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CE9B4-277C-4585-B62C-009B89636161}"/>
              </a:ext>
            </a:extLst>
          </p:cNvPr>
          <p:cNvSpPr txBox="1"/>
          <p:nvPr/>
        </p:nvSpPr>
        <p:spPr>
          <a:xfrm>
            <a:off x="4245619" y="6089146"/>
            <a:ext cx="3762593" cy="27698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defTabSz="457106"/>
            <a:r>
              <a:rPr lang="en-US" sz="1200" dirty="0">
                <a:ea typeface="ＭＳ Ｐゴシック"/>
                <a:cs typeface="ＭＳ Ｐゴシック"/>
              </a:rPr>
              <a:t>Basset-Seguin N, et al. </a:t>
            </a:r>
            <a:r>
              <a:rPr lang="en-US" sz="1200" i="1" dirty="0">
                <a:ea typeface="ＭＳ Ｐゴシック"/>
                <a:cs typeface="ＭＳ Ｐゴシック"/>
              </a:rPr>
              <a:t>Lancet Oncol</a:t>
            </a:r>
            <a:r>
              <a:rPr lang="en-US" sz="1200" dirty="0">
                <a:ea typeface="ＭＳ Ｐゴシック"/>
                <a:cs typeface="ＭＳ Ｐゴシック"/>
              </a:rPr>
              <a:t>. 2015;16(6):729-736.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41153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a typeface="ＭＳ Ｐゴシック" pitchFamily="34" charset="-128"/>
              </a:rPr>
              <a:t>STEVIE: Preplanned Interim Analysis</a:t>
            </a:r>
            <a:endParaRPr lang="en-GB" sz="3600" dirty="0">
              <a:ea typeface="ＭＳ Ｐゴシック" pitchFamily="34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7F0744-2B6E-4291-8BB0-03DC78A8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Interim analysis preplanned to occur after 500 patients achieved 1 y of follow-up</a:t>
            </a:r>
          </a:p>
          <a:p>
            <a:pPr lvl="1"/>
            <a:r>
              <a:rPr lang="en-US" dirty="0"/>
              <a:t>N= 499 patients (median exposure 36.4wks)</a:t>
            </a:r>
          </a:p>
          <a:p>
            <a:pPr lvl="2"/>
            <a:r>
              <a:rPr lang="en-US" dirty="0"/>
              <a:t>400 (80%) discontinued treatment</a:t>
            </a:r>
          </a:p>
          <a:p>
            <a:pPr lvl="3"/>
            <a:r>
              <a:rPr lang="en-US" dirty="0"/>
              <a:t>36% due to AE</a:t>
            </a:r>
          </a:p>
          <a:p>
            <a:pPr lvl="3"/>
            <a:r>
              <a:rPr lang="en-US" dirty="0"/>
              <a:t>14% due to progressive disease</a:t>
            </a:r>
          </a:p>
          <a:p>
            <a:pPr lvl="3"/>
            <a:r>
              <a:rPr lang="en-US" dirty="0"/>
              <a:t>10% due to patient request</a:t>
            </a:r>
          </a:p>
          <a:p>
            <a:pPr lvl="2"/>
            <a:r>
              <a:rPr lang="en-US" dirty="0"/>
              <a:t>Serious AE in 22%</a:t>
            </a:r>
          </a:p>
          <a:p>
            <a:pPr lvl="2"/>
            <a:r>
              <a:rPr lang="en-US" dirty="0"/>
              <a:t>AE causing death in 4.2%</a:t>
            </a:r>
          </a:p>
          <a:p>
            <a:pPr lvl="1"/>
            <a:r>
              <a:rPr lang="en-US" dirty="0"/>
              <a:t>Of 453 with laBCC: 33.8% CR, 32.9% PR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619" y="6089146"/>
            <a:ext cx="3762593" cy="27698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defTabSz="457106"/>
            <a:r>
              <a:rPr lang="en-US" sz="1200" dirty="0">
                <a:ea typeface="ＭＳ Ｐゴシック"/>
                <a:cs typeface="ＭＳ Ｐゴシック"/>
              </a:rPr>
              <a:t>Basset-Seguin N, et al. </a:t>
            </a:r>
            <a:r>
              <a:rPr lang="en-US" sz="1200" i="1" dirty="0">
                <a:ea typeface="ＭＳ Ｐゴシック"/>
                <a:cs typeface="ＭＳ Ｐゴシック"/>
              </a:rPr>
              <a:t>Lancet Oncol</a:t>
            </a:r>
            <a:r>
              <a:rPr lang="en-US" sz="1200" dirty="0">
                <a:ea typeface="ＭＳ Ｐゴシック"/>
                <a:cs typeface="ＭＳ Ｐゴシック"/>
              </a:rPr>
              <a:t>. 2015;16(6):729-736.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23022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197" y="57248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a typeface="ＭＳ Ｐゴシック" pitchFamily="34" charset="-128"/>
              </a:rPr>
              <a:t>STEVIE: Primary Analysis </a:t>
            </a:r>
            <a:r>
              <a:rPr lang="en-US" altLang="en-US" sz="4000" dirty="0">
                <a:ea typeface="ＭＳ Ｐゴシック" pitchFamily="34" charset="-128"/>
                <a:sym typeface="Symbol" panose="05050102010706020507" pitchFamily="18" charset="2"/>
              </a:rPr>
              <a:t></a:t>
            </a:r>
            <a:r>
              <a:rPr lang="en-US" altLang="en-US" sz="4000" dirty="0"/>
              <a:t> Efficacy* at Median 8.6 Months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74F1C-24CD-403F-8EE6-755E99633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892218"/>
              </p:ext>
            </p:extLst>
          </p:nvPr>
        </p:nvGraphicFramePr>
        <p:xfrm>
          <a:off x="838200" y="1436037"/>
          <a:ext cx="10515597" cy="396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328">
                  <a:extLst>
                    <a:ext uri="{9D8B030D-6E8A-4147-A177-3AD203B41FA5}">
                      <a16:colId xmlns:a16="http://schemas.microsoft.com/office/drawing/2014/main" val="21438989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025116713"/>
                    </a:ext>
                  </a:extLst>
                </a:gridCol>
                <a:gridCol w="3075429">
                  <a:extLst>
                    <a:ext uri="{9D8B030D-6E8A-4147-A177-3AD203B41FA5}">
                      <a16:colId xmlns:a16="http://schemas.microsoft.com/office/drawing/2014/main" val="925424701"/>
                    </a:ext>
                  </a:extLst>
                </a:gridCol>
              </a:tblGrid>
              <a:tr h="10787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mBCC</a:t>
                      </a:r>
                    </a:p>
                    <a:p>
                      <a:pPr algn="ctr"/>
                      <a:r>
                        <a:rPr lang="en-US" sz="2400" dirty="0"/>
                        <a:t>(n=84)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laBCC</a:t>
                      </a:r>
                    </a:p>
                    <a:p>
                      <a:pPr algn="ctr"/>
                      <a:r>
                        <a:rPr lang="en-US" sz="2400" dirty="0"/>
                        <a:t>(n=1077)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072927"/>
                  </a:ext>
                </a:extLst>
              </a:tr>
              <a:tr h="1917721">
                <a:tc>
                  <a:txBody>
                    <a:bodyPr/>
                    <a:lstStyle/>
                    <a:p>
                      <a:r>
                        <a:rPr lang="en-US" sz="2000" dirty="0"/>
                        <a:t>Overall response, %</a:t>
                      </a:r>
                    </a:p>
                    <a:p>
                      <a:r>
                        <a:rPr lang="en-US" sz="2000" dirty="0"/>
                        <a:t>     Complete response</a:t>
                      </a:r>
                    </a:p>
                    <a:p>
                      <a:r>
                        <a:rPr lang="en-US" sz="2000" dirty="0"/>
                        <a:t>     Partial response</a:t>
                      </a:r>
                    </a:p>
                    <a:p>
                      <a:r>
                        <a:rPr lang="en-US" sz="2000" dirty="0"/>
                        <a:t>     Stable disease</a:t>
                      </a:r>
                    </a:p>
                    <a:p>
                      <a:r>
                        <a:rPr lang="en-US" sz="2000" dirty="0"/>
                        <a:t>     Progressive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36.9%</a:t>
                      </a:r>
                    </a:p>
                    <a:p>
                      <a:pPr algn="ctr"/>
                      <a:r>
                        <a:rPr lang="en-US" sz="2000" dirty="0"/>
                        <a:t>4.8%</a:t>
                      </a:r>
                    </a:p>
                    <a:p>
                      <a:pPr algn="ctr"/>
                      <a:r>
                        <a:rPr lang="en-US" sz="2000" dirty="0"/>
                        <a:t>32.1%</a:t>
                      </a:r>
                    </a:p>
                    <a:p>
                      <a:pPr algn="ctr"/>
                      <a:r>
                        <a:rPr lang="en-US" sz="2000" dirty="0"/>
                        <a:t>46.4%</a:t>
                      </a:r>
                    </a:p>
                    <a:p>
                      <a:pPr algn="ctr"/>
                      <a:r>
                        <a:rPr lang="en-US" sz="2000" dirty="0"/>
                        <a:t>10.7%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68.5%</a:t>
                      </a:r>
                    </a:p>
                    <a:p>
                      <a:pPr algn="ctr"/>
                      <a:r>
                        <a:rPr lang="en-US" sz="2000" dirty="0"/>
                        <a:t>33.4%</a:t>
                      </a:r>
                    </a:p>
                    <a:p>
                      <a:pPr algn="ctr"/>
                      <a:r>
                        <a:rPr lang="en-US" sz="2000" dirty="0"/>
                        <a:t>35.1%</a:t>
                      </a:r>
                    </a:p>
                    <a:p>
                      <a:pPr algn="ctr"/>
                      <a:r>
                        <a:rPr lang="en-US" sz="2000" dirty="0"/>
                        <a:t>25.1%</a:t>
                      </a:r>
                    </a:p>
                    <a:p>
                      <a:pPr algn="ctr"/>
                      <a:r>
                        <a:rPr lang="en-US" sz="2000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01546"/>
                  </a:ext>
                </a:extLst>
              </a:tr>
              <a:tr h="486089">
                <a:tc>
                  <a:txBody>
                    <a:bodyPr/>
                    <a:lstStyle/>
                    <a:p>
                      <a:r>
                        <a:rPr lang="en-US" sz="2000" dirty="0"/>
                        <a:t>Median duration of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13.9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23.0 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0743"/>
                  </a:ext>
                </a:extLst>
              </a:tr>
              <a:tr h="486089">
                <a:tc>
                  <a:txBody>
                    <a:bodyPr/>
                    <a:lstStyle/>
                    <a:p>
                      <a:r>
                        <a:rPr lang="en-US" sz="2000" dirty="0"/>
                        <a:t>Median progression-free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13.1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23.2 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929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06585" y="6022751"/>
            <a:ext cx="3543815" cy="27698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defTabSz="457106"/>
            <a:r>
              <a:rPr lang="en-US" sz="1200" dirty="0">
                <a:ea typeface="ＭＳ Ｐゴシック"/>
                <a:cs typeface="ＭＳ Ｐゴシック"/>
              </a:rPr>
              <a:t>Basset-Seguin N, et al. </a:t>
            </a:r>
            <a:r>
              <a:rPr lang="en-US" sz="1200" i="1" dirty="0">
                <a:ea typeface="ＭＳ Ｐゴシック"/>
                <a:cs typeface="ＭＳ Ｐゴシック"/>
              </a:rPr>
              <a:t>Eur J Cancer</a:t>
            </a:r>
            <a:r>
              <a:rPr lang="en-US" sz="1200" dirty="0">
                <a:ea typeface="ＭＳ Ｐゴシック"/>
                <a:cs typeface="ＭＳ Ｐゴシック"/>
              </a:rPr>
              <a:t>. 2017;86:334-348.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CE2C9-BD97-4C64-A7DB-4BCE780F1279}"/>
              </a:ext>
            </a:extLst>
          </p:cNvPr>
          <p:cNvSpPr txBox="1"/>
          <p:nvPr/>
        </p:nvSpPr>
        <p:spPr>
          <a:xfrm>
            <a:off x="838200" y="5740315"/>
            <a:ext cx="1817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*Investigator assessed</a:t>
            </a:r>
          </a:p>
        </p:txBody>
      </p:sp>
    </p:spTree>
    <p:extLst>
      <p:ext uri="{BB962C8B-B14F-4D97-AF65-F5344CB8AC3E}">
        <p14:creationId xmlns:p14="http://schemas.microsoft.com/office/powerpoint/2010/main" val="198500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197" y="57248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ts val="3198"/>
              </a:lnSpc>
            </a:pPr>
            <a:r>
              <a:rPr lang="en-US" sz="3600" dirty="0">
                <a:ea typeface="ＭＳ Ｐゴシック" pitchFamily="34" charset="-128"/>
              </a:rPr>
              <a:t>STEVIE: Primary Analysis </a:t>
            </a:r>
            <a:r>
              <a:rPr lang="en-US" altLang="en-US" sz="3600" dirty="0">
                <a:ea typeface="ＭＳ Ｐゴシック" pitchFamily="34" charset="-128"/>
                <a:sym typeface="Symbol" panose="05050102010706020507" pitchFamily="18" charset="2"/>
              </a:rPr>
              <a:t></a:t>
            </a:r>
            <a:r>
              <a:rPr lang="en-US" altLang="en-US" sz="3600" dirty="0"/>
              <a:t> Safety at Median 8.6 Months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74F1C-24CD-403F-8EE6-755E996331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5316" y="1386324"/>
          <a:ext cx="5666352" cy="3985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322">
                  <a:extLst>
                    <a:ext uri="{9D8B030D-6E8A-4147-A177-3AD203B41FA5}">
                      <a16:colId xmlns:a16="http://schemas.microsoft.com/office/drawing/2014/main" val="214389893"/>
                    </a:ext>
                  </a:extLst>
                </a:gridCol>
                <a:gridCol w="2507030">
                  <a:extLst>
                    <a:ext uri="{9D8B030D-6E8A-4147-A177-3AD203B41FA5}">
                      <a16:colId xmlns:a16="http://schemas.microsoft.com/office/drawing/2014/main" val="2766176030"/>
                    </a:ext>
                  </a:extLst>
                </a:gridCol>
              </a:tblGrid>
              <a:tr h="7910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Most common TEAE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190"/>
                  </a:ext>
                </a:extLst>
              </a:tr>
              <a:tr h="456388">
                <a:tc>
                  <a:txBody>
                    <a:bodyPr/>
                    <a:lstStyle/>
                    <a:p>
                      <a:r>
                        <a:rPr lang="en-US" sz="1800" dirty="0"/>
                        <a:t>Any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81265"/>
                  </a:ext>
                </a:extLst>
              </a:tr>
              <a:tr h="456388">
                <a:tc>
                  <a:txBody>
                    <a:bodyPr/>
                    <a:lstStyle/>
                    <a:p>
                      <a:r>
                        <a:rPr lang="en-US" sz="1800" dirty="0"/>
                        <a:t>Muscle spasm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814963"/>
                  </a:ext>
                </a:extLst>
              </a:tr>
              <a:tr h="456388">
                <a:tc>
                  <a:txBody>
                    <a:bodyPr/>
                    <a:lstStyle/>
                    <a:p>
                      <a:r>
                        <a:rPr lang="en-US" sz="1800" dirty="0"/>
                        <a:t>Alopecia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808671"/>
                  </a:ext>
                </a:extLst>
              </a:tr>
              <a:tr h="456388">
                <a:tc>
                  <a:txBody>
                    <a:bodyPr/>
                    <a:lstStyle/>
                    <a:p>
                      <a:r>
                        <a:rPr lang="en-US" sz="1800" dirty="0"/>
                        <a:t>Dysgeusia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6274"/>
                  </a:ext>
                </a:extLst>
              </a:tr>
              <a:tr h="456388">
                <a:tc>
                  <a:txBody>
                    <a:bodyPr/>
                    <a:lstStyle/>
                    <a:p>
                      <a:r>
                        <a:rPr lang="en-US" sz="1800" dirty="0"/>
                        <a:t>Weight 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34516"/>
                  </a:ext>
                </a:extLst>
              </a:tr>
              <a:tr h="456388">
                <a:tc>
                  <a:txBody>
                    <a:bodyPr/>
                    <a:lstStyle/>
                    <a:p>
                      <a:r>
                        <a:rPr lang="en-US" sz="1800" dirty="0"/>
                        <a:t>Decreased appetite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05432"/>
                  </a:ext>
                </a:extLst>
              </a:tr>
              <a:tr h="456388">
                <a:tc>
                  <a:txBody>
                    <a:bodyPr/>
                    <a:lstStyle/>
                    <a:p>
                      <a:r>
                        <a:rPr lang="en-US" sz="1800" dirty="0"/>
                        <a:t>Asthenia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6606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06585" y="6161241"/>
            <a:ext cx="3543815" cy="27698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defTabSz="457106"/>
            <a:r>
              <a:rPr lang="en-US" sz="1200" dirty="0">
                <a:ea typeface="ＭＳ Ｐゴシック"/>
                <a:cs typeface="ＭＳ Ｐゴシック"/>
              </a:rPr>
              <a:t>Basset-Seguin N, et al. </a:t>
            </a:r>
            <a:r>
              <a:rPr lang="en-US" sz="1200" i="1" dirty="0">
                <a:ea typeface="ＭＳ Ｐゴシック"/>
                <a:cs typeface="ＭＳ Ｐゴシック"/>
              </a:rPr>
              <a:t>Eur J Cancer</a:t>
            </a:r>
            <a:r>
              <a:rPr lang="en-US" sz="1200" dirty="0">
                <a:ea typeface="ＭＳ Ｐゴシック"/>
                <a:cs typeface="ＭＳ Ｐゴシック"/>
              </a:rPr>
              <a:t>. 2017;86:334-348.</a:t>
            </a:r>
          </a:p>
        </p:txBody>
      </p:sp>
    </p:spTree>
    <p:extLst>
      <p:ext uri="{BB962C8B-B14F-4D97-AF65-F5344CB8AC3E}">
        <p14:creationId xmlns:p14="http://schemas.microsoft.com/office/powerpoint/2010/main" val="251729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4B397-0B5F-40B5-B290-BD277CA8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85" y="63898"/>
            <a:ext cx="10515600" cy="1016676"/>
          </a:xfrm>
        </p:spPr>
        <p:txBody>
          <a:bodyPr>
            <a:normAutofit/>
          </a:bodyPr>
          <a:lstStyle/>
          <a:p>
            <a:r>
              <a:rPr lang="en-US" sz="3600" dirty="0"/>
              <a:t>MIKIE: Intermittent Dosing Regimens With Vismodegib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9BDE7-C399-485D-BEEC-5FCA934824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0496622"/>
              </p:ext>
            </p:extLst>
          </p:nvPr>
        </p:nvGraphicFramePr>
        <p:xfrm>
          <a:off x="987286" y="3429001"/>
          <a:ext cx="10515600" cy="167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83365B-B2A3-4F42-BFA2-61FE139BFCC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9535275"/>
              </p:ext>
            </p:extLst>
          </p:nvPr>
        </p:nvGraphicFramePr>
        <p:xfrm>
          <a:off x="987286" y="3429000"/>
          <a:ext cx="10515600" cy="315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90090A-5F01-419F-970F-94D974FA7A6A}"/>
              </a:ext>
            </a:extLst>
          </p:cNvPr>
          <p:cNvSpPr txBox="1"/>
          <p:nvPr/>
        </p:nvSpPr>
        <p:spPr>
          <a:xfrm>
            <a:off x="209187" y="4102859"/>
            <a:ext cx="798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Group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90CD9-CA0F-4A70-A4E7-46294DDF30CA}"/>
              </a:ext>
            </a:extLst>
          </p:cNvPr>
          <p:cNvSpPr txBox="1"/>
          <p:nvPr/>
        </p:nvSpPr>
        <p:spPr>
          <a:xfrm>
            <a:off x="203225" y="4851697"/>
            <a:ext cx="790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Group B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ACBFB2FF-39AC-4032-85F4-CE123F035528}"/>
              </a:ext>
            </a:extLst>
          </p:cNvPr>
          <p:cNvSpPr/>
          <p:nvPr/>
        </p:nvSpPr>
        <p:spPr>
          <a:xfrm rot="16200000">
            <a:off x="6219317" y="-1453167"/>
            <a:ext cx="87252" cy="10503675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5B1BA-A6E4-4D19-93AF-ECD658ED69B7}"/>
              </a:ext>
            </a:extLst>
          </p:cNvPr>
          <p:cNvSpPr txBox="1"/>
          <p:nvPr/>
        </p:nvSpPr>
        <p:spPr>
          <a:xfrm>
            <a:off x="5830806" y="3485139"/>
            <a:ext cx="864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72 weeks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0A0F9-649D-4005-A8D7-429C8764BC46}"/>
              </a:ext>
            </a:extLst>
          </p:cNvPr>
          <p:cNvSpPr txBox="1"/>
          <p:nvPr/>
        </p:nvSpPr>
        <p:spPr>
          <a:xfrm>
            <a:off x="4120353" y="6096159"/>
            <a:ext cx="329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Dreno B, et al.  </a:t>
            </a:r>
            <a:r>
              <a:rPr lang="en-US" sz="1200" i="1" dirty="0"/>
              <a:t>Lancet Oncol</a:t>
            </a:r>
            <a:r>
              <a:rPr lang="en-US" sz="1200" dirty="0"/>
              <a:t>. 2017;18(3):404-412.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9730383-2401-4AA8-A1AB-74EFC302CF29}"/>
              </a:ext>
            </a:extLst>
          </p:cNvPr>
          <p:cNvSpPr txBox="1">
            <a:spLocks/>
          </p:cNvSpPr>
          <p:nvPr/>
        </p:nvSpPr>
        <p:spPr>
          <a:xfrm>
            <a:off x="851136" y="1058777"/>
            <a:ext cx="10515600" cy="24711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Assess safety and efficacy of long-term intermittent dosing of vismodegib in patients with multiple basal cell carcinomas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≥1 histologically confirmed and ≥6 clinically evident</a:t>
            </a:r>
            <a:endParaRPr lang="en-US" dirty="0"/>
          </a:p>
          <a:p>
            <a:r>
              <a:rPr lang="en-US" dirty="0"/>
              <a:t>All patients received vismodegib 150 mg/d</a:t>
            </a:r>
          </a:p>
          <a:p>
            <a:r>
              <a:rPr lang="en-US" dirty="0"/>
              <a:t>Primary endpoint: % reduction in number of clinically-evident BCCs at wk 73</a:t>
            </a:r>
          </a:p>
        </p:txBody>
      </p:sp>
    </p:spTree>
    <p:extLst>
      <p:ext uri="{BB962C8B-B14F-4D97-AF65-F5344CB8AC3E}">
        <p14:creationId xmlns:p14="http://schemas.microsoft.com/office/powerpoint/2010/main" val="85812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0353" y="6096159"/>
            <a:ext cx="329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Dreno B, et al.  </a:t>
            </a:r>
            <a:r>
              <a:rPr lang="en-US" sz="1200" i="1" dirty="0"/>
              <a:t>Lancet Oncol</a:t>
            </a:r>
            <a:r>
              <a:rPr lang="en-US" sz="1200" dirty="0"/>
              <a:t>. 2017;18(3):404-412.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0C90D8-E849-4BBE-A294-FDBC8F31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MIKIE: Intermittent Dosing Regimens With Vismodegib – Efficacy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42D762-FC98-48F8-96FB-9CAE80C47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637995"/>
              </p:ext>
            </p:extLst>
          </p:nvPr>
        </p:nvGraphicFramePr>
        <p:xfrm>
          <a:off x="838200" y="151434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039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2180E1-96EF-458D-8085-C3319E07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FB690C-4230-4011-804A-E0CFA674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participating in this CME activity, the learner should be able to:</a:t>
            </a: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how the target pathways of systemic treatment for advanced basal cell carcinoma (BCC) align with the current understanding of the pathogenesis of the disease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(knowledge)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the profiles of and clinical data related to current and emerging systemic treatments to support the optimal care of patients with advanced BCC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(knowledge)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systemic treatment plans for patients with advanced BCC who are intolerant to hedgehog pathway inhibitors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(competence)</a:t>
            </a: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Identify opportunities to improve the management of patients with advanced BCC whose disease has progressed despite previous treatment with hedgehog pathway inhibitors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(competence)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7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0353" y="6096159"/>
            <a:ext cx="329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Dreno B, et al.  </a:t>
            </a:r>
            <a:r>
              <a:rPr lang="en-US" sz="1200" i="1" dirty="0"/>
              <a:t>Lancet Oncol</a:t>
            </a:r>
            <a:r>
              <a:rPr lang="en-US" sz="1200" dirty="0"/>
              <a:t>. 2017;18(3):404-412.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0C90D8-E849-4BBE-A294-FDBC8F31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13" y="422404"/>
            <a:ext cx="1081508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MIKIE: Intermittent Dosing Regimens With Vismodegib – Safety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5A4592A-71BB-4582-A1E6-862B06BF4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97212"/>
              </p:ext>
            </p:extLst>
          </p:nvPr>
        </p:nvGraphicFramePr>
        <p:xfrm>
          <a:off x="838203" y="1551305"/>
          <a:ext cx="10515597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1225122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4517533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84980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89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9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 treatment-related muscle spasms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5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 treatment-related  increased creatine kinase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3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 treatment-related hypophosphatemia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5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Serious TEAE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4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Discontinued treatment due to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8260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A98E5C-9BC6-4114-AC80-9BFC43E8C8A3}"/>
              </a:ext>
            </a:extLst>
          </p:cNvPr>
          <p:cNvSpPr txBox="1"/>
          <p:nvPr/>
        </p:nvSpPr>
        <p:spPr>
          <a:xfrm>
            <a:off x="838200" y="5110033"/>
            <a:ext cx="1051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Conclusion: Both intermittent dosing regimens provided good efficacy with similar/better safety profile than in STEVIE </a:t>
            </a:r>
          </a:p>
        </p:txBody>
      </p:sp>
    </p:spTree>
    <p:extLst>
      <p:ext uri="{BB962C8B-B14F-4D97-AF65-F5344CB8AC3E}">
        <p14:creationId xmlns:p14="http://schemas.microsoft.com/office/powerpoint/2010/main" val="141784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99F543-4370-4D32-A78F-25E634A7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Clinical Trials Programs of Hedgehog Inhibitors for Advanced BCC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69FC8B-F6D1-4282-8E1E-5AE3CE0AD3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4088" y="15330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011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29056" y="171764"/>
            <a:ext cx="10509504" cy="717550"/>
          </a:xfrm>
        </p:spPr>
        <p:txBody>
          <a:bodyPr>
            <a:noAutofit/>
          </a:bodyPr>
          <a:lstStyle/>
          <a:p>
            <a:r>
              <a:rPr lang="en-US" sz="4000" dirty="0"/>
              <a:t>BOLT: </a:t>
            </a:r>
            <a:r>
              <a:rPr lang="en-US" sz="4000" dirty="0">
                <a:ea typeface="ＭＳ Ｐゴシック" pitchFamily="34" charset="-128"/>
              </a:rPr>
              <a:t>Phase 2 Study of Sonidegib in Advanced BCC</a:t>
            </a:r>
            <a:endParaRPr lang="en-US" sz="4000" dirty="0"/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935700" y="5196013"/>
            <a:ext cx="9796273" cy="82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42900"/>
            <a:r>
              <a:rPr lang="en-US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Patients previously treated with sonidegib or other Hh pathway inhibitors were excluded. </a:t>
            </a:r>
            <a:r>
              <a:rPr lang="en-US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Patients were stratified based on stage, disease histology for laBCC (nonaggressive vs aggressive), and geographic region. </a:t>
            </a:r>
            <a:r>
              <a:rPr lang="en-US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Patients were randomized to receive sonidegib 200 mg QD (lowest dose level tested that showed antitumor activity) and 800 mg QD (highest well-tolerated, biologically active dose) based on the phase 1 study.</a:t>
            </a:r>
            <a:r>
              <a:rPr lang="en-US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342900"/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*Dosing regimen not approved by US FDA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8786" y="1105525"/>
            <a:ext cx="9793187" cy="4139564"/>
            <a:chOff x="974583" y="1246728"/>
            <a:chExt cx="9260769" cy="3568596"/>
          </a:xfrm>
        </p:grpSpPr>
        <p:sp>
          <p:nvSpPr>
            <p:cNvPr id="87" name="Freeform 86"/>
            <p:cNvSpPr/>
            <p:nvPr/>
          </p:nvSpPr>
          <p:spPr>
            <a:xfrm>
              <a:off x="2564398" y="3393453"/>
              <a:ext cx="2096599" cy="484632"/>
            </a:xfrm>
            <a:custGeom>
              <a:avLst/>
              <a:gdLst>
                <a:gd name="connsiteX0" fmla="*/ 0 w 3476847"/>
                <a:gd name="connsiteY0" fmla="*/ 0 h 510363"/>
                <a:gd name="connsiteX1" fmla="*/ 1212112 w 3476847"/>
                <a:gd name="connsiteY1" fmla="*/ 0 h 510363"/>
                <a:gd name="connsiteX2" fmla="*/ 1212112 w 3476847"/>
                <a:gd name="connsiteY2" fmla="*/ 510363 h 510363"/>
                <a:gd name="connsiteX3" fmla="*/ 3476847 w 3476847"/>
                <a:gd name="connsiteY3" fmla="*/ 510363 h 51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6847" h="510363">
                  <a:moveTo>
                    <a:pt x="0" y="0"/>
                  </a:moveTo>
                  <a:lnTo>
                    <a:pt x="1212112" y="0"/>
                  </a:lnTo>
                  <a:lnTo>
                    <a:pt x="1212112" y="510363"/>
                  </a:lnTo>
                  <a:lnTo>
                    <a:pt x="3476847" y="510363"/>
                  </a:ln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 flipV="1">
              <a:off x="2564398" y="2272254"/>
              <a:ext cx="2096599" cy="485621"/>
            </a:xfrm>
            <a:custGeom>
              <a:avLst/>
              <a:gdLst>
                <a:gd name="connsiteX0" fmla="*/ 0 w 3476847"/>
                <a:gd name="connsiteY0" fmla="*/ 0 h 510363"/>
                <a:gd name="connsiteX1" fmla="*/ 1212112 w 3476847"/>
                <a:gd name="connsiteY1" fmla="*/ 0 h 510363"/>
                <a:gd name="connsiteX2" fmla="*/ 1212112 w 3476847"/>
                <a:gd name="connsiteY2" fmla="*/ 510363 h 510363"/>
                <a:gd name="connsiteX3" fmla="*/ 3476847 w 3476847"/>
                <a:gd name="connsiteY3" fmla="*/ 510363 h 51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6847" h="510363">
                  <a:moveTo>
                    <a:pt x="0" y="0"/>
                  </a:moveTo>
                  <a:lnTo>
                    <a:pt x="1212112" y="0"/>
                  </a:lnTo>
                  <a:lnTo>
                    <a:pt x="1212112" y="510363"/>
                  </a:lnTo>
                  <a:lnTo>
                    <a:pt x="3476847" y="510363"/>
                  </a:ln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974583" y="1246728"/>
              <a:ext cx="1630831" cy="62469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Screening/</a:t>
              </a:r>
              <a:br>
                <a:rPr lang="en-US" b="1" dirty="0">
                  <a:solidFill>
                    <a:srgbClr val="000000"/>
                  </a:solidFill>
                </a:rPr>
              </a:br>
              <a:r>
                <a:rPr lang="en-US" b="1" dirty="0">
                  <a:solidFill>
                    <a:srgbClr val="000000"/>
                  </a:solidFill>
                </a:rPr>
                <a:t>baseline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003520" y="1246728"/>
              <a:ext cx="2834640" cy="62469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Treatment</a:t>
              </a:r>
            </a:p>
          </p:txBody>
        </p:sp>
        <p:sp>
          <p:nvSpPr>
            <p:cNvPr id="96" name="Right Arrow 95"/>
            <p:cNvSpPr/>
            <p:nvPr/>
          </p:nvSpPr>
          <p:spPr>
            <a:xfrm>
              <a:off x="5927932" y="1405688"/>
              <a:ext cx="254317" cy="306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</p:sp>
        <p:sp>
          <p:nvSpPr>
            <p:cNvPr id="99" name="Rounded Rectangle 98"/>
            <p:cNvSpPr/>
            <p:nvPr/>
          </p:nvSpPr>
          <p:spPr>
            <a:xfrm>
              <a:off x="6276850" y="1246728"/>
              <a:ext cx="1857252" cy="62469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Follow-up</a:t>
              </a:r>
            </a:p>
          </p:txBody>
        </p:sp>
        <p:sp>
          <p:nvSpPr>
            <p:cNvPr id="102" name="Right Arrow 101"/>
            <p:cNvSpPr/>
            <p:nvPr/>
          </p:nvSpPr>
          <p:spPr>
            <a:xfrm>
              <a:off x="8227995" y="1405688"/>
              <a:ext cx="225249" cy="306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</p:sp>
        <p:sp>
          <p:nvSpPr>
            <p:cNvPr id="105" name="Rounded Rectangle 104"/>
            <p:cNvSpPr/>
            <p:nvPr/>
          </p:nvSpPr>
          <p:spPr>
            <a:xfrm>
              <a:off x="8520307" y="1246728"/>
              <a:ext cx="1715045" cy="62469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Survival</a:t>
              </a:r>
            </a:p>
          </p:txBody>
        </p:sp>
        <p:sp>
          <p:nvSpPr>
            <p:cNvPr id="108" name="Right Arrow 107"/>
            <p:cNvSpPr/>
            <p:nvPr/>
          </p:nvSpPr>
          <p:spPr>
            <a:xfrm>
              <a:off x="2690348" y="1405688"/>
              <a:ext cx="227224" cy="306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</p:sp>
        <p:sp>
          <p:nvSpPr>
            <p:cNvPr id="110" name="Rectangle 29"/>
            <p:cNvSpPr>
              <a:spLocks noChangeArrowheads="1"/>
            </p:cNvSpPr>
            <p:nvPr/>
          </p:nvSpPr>
          <p:spPr bwMode="auto">
            <a:xfrm>
              <a:off x="974584" y="2139031"/>
              <a:ext cx="1715764" cy="2037058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1450" indent="-171450" defTabSz="342900"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Patient</a:t>
              </a:r>
            </a:p>
            <a:p>
              <a:pPr defTabSz="342900"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population</a:t>
              </a:r>
              <a:r>
                <a:rPr lang="en-US" altLang="en-US" sz="1400" b="1" kern="0" baseline="30000" dirty="0">
                  <a:solidFill>
                    <a:srgbClr val="000000"/>
                  </a:solidFill>
                </a:rPr>
                <a:t>a</a:t>
              </a:r>
              <a:r>
                <a:rPr lang="en-US" altLang="en-US" sz="1400" b="1" kern="0" dirty="0">
                  <a:solidFill>
                    <a:srgbClr val="000000"/>
                  </a:solidFill>
                </a:rPr>
                <a:t>:</a:t>
              </a:r>
              <a:endParaRPr lang="en-US" altLang="en-US" sz="1400" kern="0" dirty="0">
                <a:solidFill>
                  <a:srgbClr val="000000"/>
                </a:solidFill>
              </a:endParaRPr>
            </a:p>
            <a:p>
              <a:pPr marL="171450" indent="-171450" defTabSz="342900">
                <a:tabLst>
                  <a:tab pos="171450" algn="l"/>
                </a:tabLst>
                <a:defRPr/>
              </a:pPr>
              <a:endParaRPr lang="en-US" altLang="en-US" sz="1400" b="1" kern="0" dirty="0">
                <a:solidFill>
                  <a:srgbClr val="000000"/>
                </a:solidFill>
              </a:endParaRPr>
            </a:p>
            <a:p>
              <a:pPr marL="83344" indent="-83344" defTabSz="342900">
                <a:buClr>
                  <a:srgbClr val="0070C0"/>
                </a:buClr>
                <a:buFont typeface="Arial" panose="020B0604020202020204" pitchFamily="34" charset="0"/>
                <a:buChar char="•"/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laBCC (aggressive and nonaggressive subtypes)</a:t>
              </a:r>
              <a:endParaRPr lang="en-US" altLang="en-US" sz="1400" kern="0" dirty="0">
                <a:solidFill>
                  <a:srgbClr val="000000"/>
                </a:solidFill>
              </a:endParaRPr>
            </a:p>
            <a:p>
              <a:pPr marL="83344" indent="-83344" defTabSz="342900">
                <a:buClr>
                  <a:srgbClr val="0070C0"/>
                </a:buClr>
                <a:buFont typeface="Arial" panose="020B0604020202020204" pitchFamily="34" charset="0"/>
                <a:buChar char="•"/>
                <a:tabLst>
                  <a:tab pos="171450" algn="l"/>
                </a:tabLst>
                <a:defRPr/>
              </a:pPr>
              <a:endParaRPr lang="en-US" altLang="en-US" sz="1400" b="1" kern="0" dirty="0">
                <a:solidFill>
                  <a:srgbClr val="000000"/>
                </a:solidFill>
              </a:endParaRPr>
            </a:p>
            <a:p>
              <a:pPr marL="83344" indent="-83344" defTabSz="342900">
                <a:buClr>
                  <a:srgbClr val="0070C0"/>
                </a:buClr>
                <a:buFont typeface="Arial" panose="020B0604020202020204" pitchFamily="34" charset="0"/>
                <a:buChar char="•"/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mBCC</a:t>
              </a: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3390041" y="2016101"/>
              <a:ext cx="914400" cy="500062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171450" indent="-171450" algn="ctr" defTabSz="342900"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Sonidegib</a:t>
              </a:r>
            </a:p>
            <a:p>
              <a:pPr marL="171450" indent="-171450" algn="ctr" defTabSz="342900"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200 mg QD</a:t>
              </a:r>
            </a:p>
            <a:p>
              <a:pPr marL="171450" indent="-171450" algn="ctr" defTabSz="342900">
                <a:tabLst>
                  <a:tab pos="171450" algn="l"/>
                </a:tabLst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</a:rPr>
                <a:t>(n=79)</a:t>
              </a: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6276850" y="1978000"/>
              <a:ext cx="1900907" cy="235911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128588" indent="-128588" defTabSz="342900">
                <a:buClr>
                  <a:srgbClr val="0070C0"/>
                </a:buClr>
                <a:buFont typeface="Arial" panose="020B0604020202020204" pitchFamily="34" charset="0"/>
                <a:buChar char="•"/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chemeClr val="tx1"/>
                  </a:solidFill>
                </a:rPr>
                <a:t>Tumor assessments until disease progression</a:t>
              </a:r>
            </a:p>
            <a:p>
              <a:pPr marL="67866" indent="-136922" defTabSz="342900">
                <a:buClr>
                  <a:srgbClr val="0070C0"/>
                </a:buClr>
                <a:buFontTx/>
                <a:buAutoNum type="arabicParenR"/>
                <a:tabLst>
                  <a:tab pos="171450" algn="l"/>
                </a:tabLst>
                <a:defRPr/>
              </a:pPr>
              <a:endParaRPr lang="en-US" altLang="en-US" sz="1400" b="1" kern="0" dirty="0">
                <a:solidFill>
                  <a:schemeClr val="tx1"/>
                </a:solidFill>
              </a:endParaRPr>
            </a:p>
            <a:p>
              <a:pPr marL="128588" indent="-128588" defTabSz="342900">
                <a:buClr>
                  <a:srgbClr val="0070C0"/>
                </a:buClr>
                <a:buFont typeface="Arial" panose="020B0604020202020204" pitchFamily="34" charset="0"/>
                <a:buChar char="•"/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chemeClr val="tx1"/>
                  </a:solidFill>
                </a:rPr>
                <a:t>Information collected on other antineoplastic therapy received</a:t>
              </a:r>
            </a:p>
            <a:p>
              <a:pPr marL="67866" indent="-136922" defTabSz="342900">
                <a:buClr>
                  <a:srgbClr val="0070C0"/>
                </a:buClr>
                <a:buFontTx/>
                <a:buAutoNum type="arabicParenR"/>
                <a:tabLst>
                  <a:tab pos="171450" algn="l"/>
                </a:tabLst>
                <a:defRPr/>
              </a:pPr>
              <a:endParaRPr lang="en-US" altLang="en-US" sz="1400" b="1" kern="0" dirty="0">
                <a:solidFill>
                  <a:schemeClr val="tx1"/>
                </a:solidFill>
              </a:endParaRPr>
            </a:p>
            <a:p>
              <a:pPr marL="128588" indent="-128588" defTabSz="342900">
                <a:buClr>
                  <a:srgbClr val="0070C0"/>
                </a:buClr>
                <a:buFont typeface="Arial" panose="020B0604020202020204" pitchFamily="34" charset="0"/>
                <a:buChar char="•"/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chemeClr val="tx1"/>
                  </a:solidFill>
                </a:rPr>
                <a:t>Safety follow-up 30 days after last dose of study treatment</a:t>
              </a:r>
            </a:p>
          </p:txBody>
        </p:sp>
        <p:sp>
          <p:nvSpPr>
            <p:cNvPr id="113" name="Rectangle 38"/>
            <p:cNvSpPr>
              <a:spLocks noChangeArrowheads="1"/>
            </p:cNvSpPr>
            <p:nvPr/>
          </p:nvSpPr>
          <p:spPr bwMode="auto">
            <a:xfrm>
              <a:off x="8532665" y="1983557"/>
              <a:ext cx="1700765" cy="2348002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anchor="ctr"/>
            <a:lstStyle/>
            <a:p>
              <a:pPr defTabSz="342900">
                <a:spcAft>
                  <a:spcPts val="45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ea typeface="ＭＳ Ｐゴシック" pitchFamily="34" charset="-128"/>
                </a:rPr>
                <a:t>Survival follow-up every 12 weeks until 1 of the following:</a:t>
              </a:r>
            </a:p>
            <a:p>
              <a:pPr marL="128588" indent="-128588" defTabSz="342900">
                <a:spcAft>
                  <a:spcPts val="45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>
                  <a:solidFill>
                    <a:srgbClr val="000000"/>
                  </a:solidFill>
                  <a:ea typeface="ＭＳ Ｐゴシック" pitchFamily="34" charset="-128"/>
                </a:rPr>
                <a:t>Death</a:t>
              </a:r>
            </a:p>
            <a:p>
              <a:pPr marL="128588" indent="-128588" defTabSz="342900">
                <a:spcAft>
                  <a:spcPts val="45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>
                  <a:solidFill>
                    <a:srgbClr val="000000"/>
                  </a:solidFill>
                  <a:ea typeface="ＭＳ Ｐゴシック" pitchFamily="34" charset="-128"/>
                </a:rPr>
                <a:t>Loss to follow-up</a:t>
              </a:r>
            </a:p>
            <a:p>
              <a:pPr marL="128588" indent="-128588" defTabSz="342900">
                <a:spcAft>
                  <a:spcPts val="45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>
                  <a:solidFill>
                    <a:srgbClr val="000000"/>
                  </a:solidFill>
                  <a:ea typeface="ＭＳ Ｐゴシック" pitchFamily="34" charset="-128"/>
                </a:rPr>
                <a:t>Withdrawal of consent</a:t>
              </a:r>
            </a:p>
            <a:p>
              <a:pPr marL="128588" indent="-128588" defTabSz="342900">
                <a:spcAft>
                  <a:spcPts val="450"/>
                </a:spcAft>
                <a:buClr>
                  <a:srgbClr val="0070C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>
                  <a:solidFill>
                    <a:srgbClr val="000000"/>
                  </a:solidFill>
                  <a:ea typeface="ＭＳ Ｐゴシック" pitchFamily="34" charset="-128"/>
                </a:rPr>
                <a:t>Final analysis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2625966" y="2783769"/>
              <a:ext cx="1658663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75000"/>
                </a:spcBef>
                <a:buClr>
                  <a:schemeClr val="accent1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rgbClr val="917B69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3429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400" b="1" kern="0" dirty="0"/>
                <a:t>Stratification</a:t>
              </a:r>
              <a:r>
                <a:rPr lang="en-US" altLang="en-US" sz="1400" b="1" kern="0" baseline="30000" dirty="0"/>
                <a:t>b</a:t>
              </a:r>
              <a:r>
                <a:rPr lang="en-US" altLang="en-US" sz="1400" b="1" kern="0" dirty="0"/>
                <a:t> and</a:t>
              </a:r>
              <a:endParaRPr lang="en-US" altLang="en-US" sz="1400" b="1" kern="0" baseline="30000" dirty="0"/>
            </a:p>
            <a:p>
              <a:pPr algn="ctr" defTabSz="3429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400" b="1" kern="0" dirty="0"/>
                <a:t>randomization (1:2)</a:t>
              </a:r>
              <a:r>
                <a:rPr lang="en-US" altLang="en-US" sz="1400" b="1" kern="0" baseline="30000" dirty="0"/>
                <a:t>c</a:t>
              </a:r>
              <a:endParaRPr lang="en-US" altLang="en-US" sz="1400" b="1" kern="0" dirty="0"/>
            </a:p>
          </p:txBody>
        </p:sp>
        <p:sp>
          <p:nvSpPr>
            <p:cNvPr id="115" name="Rectangle 30"/>
            <p:cNvSpPr>
              <a:spLocks noChangeArrowheads="1"/>
            </p:cNvSpPr>
            <p:nvPr/>
          </p:nvSpPr>
          <p:spPr bwMode="auto">
            <a:xfrm>
              <a:off x="3402740" y="3563006"/>
              <a:ext cx="914400" cy="500063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171450" indent="-171450" algn="ctr" defTabSz="342900"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Sonidegib</a:t>
              </a:r>
            </a:p>
            <a:p>
              <a:pPr marL="171450" indent="-171450" algn="ctr" defTabSz="342900">
                <a:tabLst>
                  <a:tab pos="171450" algn="l"/>
                </a:tabLst>
                <a:defRPr/>
              </a:pPr>
              <a:r>
                <a:rPr lang="en-US" altLang="en-US" sz="1400" b="1" kern="0" dirty="0">
                  <a:solidFill>
                    <a:srgbClr val="000000"/>
                  </a:solidFill>
                </a:rPr>
                <a:t>800 mg QD</a:t>
              </a:r>
              <a:r>
                <a:rPr lang="en-US" altLang="en-US" sz="1200" b="1" kern="0" dirty="0">
                  <a:solidFill>
                    <a:srgbClr val="000000"/>
                  </a:solidFill>
                </a:rPr>
                <a:t>*</a:t>
              </a:r>
            </a:p>
            <a:p>
              <a:pPr marL="171450" indent="-171450" algn="ctr" defTabSz="342900">
                <a:tabLst>
                  <a:tab pos="171450" algn="l"/>
                </a:tabLst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</a:rPr>
                <a:t>(n=151)</a:t>
              </a:r>
            </a:p>
          </p:txBody>
        </p:sp>
        <p:sp>
          <p:nvSpPr>
            <p:cNvPr id="116" name="Right Brace 40"/>
            <p:cNvSpPr>
              <a:spLocks/>
            </p:cNvSpPr>
            <p:nvPr/>
          </p:nvSpPr>
          <p:spPr bwMode="auto">
            <a:xfrm rot="5400000">
              <a:off x="2154362" y="3279712"/>
              <a:ext cx="101600" cy="2440513"/>
            </a:xfrm>
            <a:prstGeom prst="rightBrace">
              <a:avLst>
                <a:gd name="adj1" fmla="val 27368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342900">
                <a:defRPr/>
              </a:pPr>
              <a:endParaRPr lang="en-US" altLang="en-US" sz="2800" kern="0" dirty="0">
                <a:solidFill>
                  <a:prstClr val="black"/>
                </a:solidFill>
              </a:endParaRPr>
            </a:p>
          </p:txBody>
        </p:sp>
        <p:sp>
          <p:nvSpPr>
            <p:cNvPr id="117" name="Rectangle 41"/>
            <p:cNvSpPr>
              <a:spLocks noChangeArrowheads="1"/>
            </p:cNvSpPr>
            <p:nvPr/>
          </p:nvSpPr>
          <p:spPr bwMode="auto">
            <a:xfrm>
              <a:off x="1734588" y="4497824"/>
              <a:ext cx="901700" cy="3175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75000"/>
                </a:spcBef>
                <a:buClr>
                  <a:schemeClr val="accent1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rgbClr val="917B69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3429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100" b="1" kern="0" dirty="0"/>
                <a:t>≤ 21 days</a:t>
              </a:r>
            </a:p>
          </p:txBody>
        </p:sp>
        <p:sp>
          <p:nvSpPr>
            <p:cNvPr id="118" name="Rectangle 32"/>
            <p:cNvSpPr>
              <a:spLocks noChangeArrowheads="1"/>
            </p:cNvSpPr>
            <p:nvPr/>
          </p:nvSpPr>
          <p:spPr bwMode="auto">
            <a:xfrm>
              <a:off x="4747933" y="2265715"/>
              <a:ext cx="1437530" cy="174408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anchor="ctr"/>
            <a:lstStyle>
              <a:lvl1pPr eaLnBrk="0" hangingPunct="0">
                <a:lnSpc>
                  <a:spcPct val="95000"/>
                </a:lnSpc>
                <a:spcBef>
                  <a:spcPct val="75000"/>
                </a:spcBef>
                <a:buClr>
                  <a:schemeClr val="accent1"/>
                </a:buClr>
                <a:buSzPct val="11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rgbClr val="917B69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30000"/>
                </a:spcBef>
                <a:buClr>
                  <a:schemeClr val="tx1"/>
                </a:buClr>
                <a:buFont typeface="Arial" pitchFamily="34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342900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1"/>
                </a:buClr>
                <a:buSzTx/>
                <a:buNone/>
                <a:defRPr/>
              </a:pPr>
              <a:r>
                <a:rPr lang="en-US" altLang="en-US" sz="1400" b="1" kern="0" dirty="0"/>
                <a:t>Treatment until 1 of the following:</a:t>
              </a:r>
            </a:p>
            <a:p>
              <a:pPr marL="127397" indent="-84535" defTabSz="342900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en-US" sz="1400" b="1" kern="0" dirty="0"/>
                <a:t>Disease progression</a:t>
              </a:r>
            </a:p>
            <a:p>
              <a:pPr marL="127397" indent="-84535" defTabSz="342900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en-US" sz="1400" b="1" kern="0" dirty="0"/>
                <a:t>Unacceptable toxicity</a:t>
              </a:r>
            </a:p>
            <a:p>
              <a:pPr marL="127397" indent="-84535" defTabSz="342900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en-US" sz="1400" b="1" kern="0" dirty="0"/>
                <a:t>Death</a:t>
              </a:r>
            </a:p>
            <a:p>
              <a:pPr marL="127397" indent="-84535" defTabSz="342900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en-US" sz="1400" b="1" kern="0" dirty="0"/>
                <a:t>Discontinuation for any other reason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04742" y="6084418"/>
            <a:ext cx="3401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Migden M, et al. </a:t>
            </a:r>
            <a:r>
              <a:rPr lang="en-US" sz="1200" i="1" dirty="0"/>
              <a:t>Lancet Oncol</a:t>
            </a:r>
            <a:r>
              <a:rPr lang="en-US" sz="1200" dirty="0"/>
              <a:t>. 2015;16(6):716-728.</a:t>
            </a:r>
          </a:p>
        </p:txBody>
      </p:sp>
    </p:spTree>
    <p:extLst>
      <p:ext uri="{BB962C8B-B14F-4D97-AF65-F5344CB8AC3E}">
        <p14:creationId xmlns:p14="http://schemas.microsoft.com/office/powerpoint/2010/main" val="141459109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CE38-E72E-493E-9E8F-BF1531A0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35"/>
            <a:ext cx="10515600" cy="1109345"/>
          </a:xfrm>
        </p:spPr>
        <p:txBody>
          <a:bodyPr/>
          <a:lstStyle/>
          <a:p>
            <a:r>
              <a:rPr lang="en-US" sz="4400" dirty="0"/>
              <a:t>BOLT: </a:t>
            </a:r>
            <a:r>
              <a:rPr lang="en-US" sz="4400" dirty="0">
                <a:ea typeface="ＭＳ Ｐゴシック" pitchFamily="34" charset="-128"/>
              </a:rPr>
              <a:t>Efficacy* at 13.9 </a:t>
            </a:r>
            <a:r>
              <a:rPr lang="en-US" dirty="0">
                <a:ea typeface="ＭＳ Ｐゴシック" pitchFamily="34" charset="-128"/>
              </a:rPr>
              <a:t>M</a:t>
            </a:r>
            <a:r>
              <a:rPr lang="en-US" sz="4400" dirty="0">
                <a:ea typeface="ＭＳ Ｐゴシック" pitchFamily="34" charset="-128"/>
              </a:rPr>
              <a:t>onths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79E5B3-5D22-42ED-8421-9ED805222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608017"/>
              </p:ext>
            </p:extLst>
          </p:nvPr>
        </p:nvGraphicFramePr>
        <p:xfrm>
          <a:off x="838200" y="1147226"/>
          <a:ext cx="10515600" cy="391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440">
                  <a:extLst>
                    <a:ext uri="{9D8B030D-6E8A-4147-A177-3AD203B41FA5}">
                      <a16:colId xmlns:a16="http://schemas.microsoft.com/office/drawing/2014/main" val="2464579776"/>
                    </a:ext>
                  </a:extLst>
                </a:gridCol>
                <a:gridCol w="1840230">
                  <a:extLst>
                    <a:ext uri="{9D8B030D-6E8A-4147-A177-3AD203B41FA5}">
                      <a16:colId xmlns:a16="http://schemas.microsoft.com/office/drawing/2014/main" val="1127574986"/>
                    </a:ext>
                  </a:extLst>
                </a:gridCol>
                <a:gridCol w="1840230">
                  <a:extLst>
                    <a:ext uri="{9D8B030D-6E8A-4147-A177-3AD203B41FA5}">
                      <a16:colId xmlns:a16="http://schemas.microsoft.com/office/drawing/2014/main" val="2918927477"/>
                    </a:ext>
                  </a:extLst>
                </a:gridCol>
                <a:gridCol w="1863090">
                  <a:extLst>
                    <a:ext uri="{9D8B030D-6E8A-4147-A177-3AD203B41FA5}">
                      <a16:colId xmlns:a16="http://schemas.microsoft.com/office/drawing/2014/main" val="2607794773"/>
                    </a:ext>
                  </a:extLst>
                </a:gridCol>
                <a:gridCol w="1832610">
                  <a:extLst>
                    <a:ext uri="{9D8B030D-6E8A-4147-A177-3AD203B41FA5}">
                      <a16:colId xmlns:a16="http://schemas.microsoft.com/office/drawing/2014/main" val="1873567226"/>
                    </a:ext>
                  </a:extLst>
                </a:gridCol>
              </a:tblGrid>
              <a:tr h="47477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Sonidegib 200 mg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Sonidegib 800 mg**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973180"/>
                  </a:ext>
                </a:extLst>
              </a:tr>
              <a:tr h="474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laBCC (n=42)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mBCC (n=13)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laBCC (n=93)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mBCC (n=23)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346533"/>
                  </a:ext>
                </a:extLst>
              </a:tr>
              <a:tr h="474775">
                <a:tc>
                  <a:txBody>
                    <a:bodyPr/>
                    <a:lstStyle/>
                    <a:p>
                      <a:r>
                        <a:rPr lang="en-US" dirty="0"/>
                        <a:t>Complete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92279"/>
                  </a:ext>
                </a:extLst>
              </a:tr>
              <a:tr h="474775">
                <a:tc>
                  <a:txBody>
                    <a:bodyPr/>
                    <a:lstStyle/>
                    <a:p>
                      <a:r>
                        <a:rPr lang="en-US" dirty="0"/>
                        <a:t>Partial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68797"/>
                  </a:ext>
                </a:extLst>
              </a:tr>
              <a:tr h="517537">
                <a:tc>
                  <a:txBody>
                    <a:bodyPr/>
                    <a:lstStyle/>
                    <a:p>
                      <a:r>
                        <a:rPr lang="en-US" dirty="0"/>
                        <a:t>Stable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15875"/>
                  </a:ext>
                </a:extLst>
              </a:tr>
              <a:tr h="529185">
                <a:tc>
                  <a:txBody>
                    <a:bodyPr/>
                    <a:lstStyle/>
                    <a:p>
                      <a:r>
                        <a:rPr lang="en-US" dirty="0"/>
                        <a:t>Time to tumor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45841"/>
                  </a:ext>
                </a:extLst>
              </a:tr>
              <a:tr h="537678">
                <a:tc>
                  <a:txBody>
                    <a:bodyPr/>
                    <a:lstStyle/>
                    <a:p>
                      <a:r>
                        <a:rPr lang="en-US" dirty="0"/>
                        <a:t>Duration of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8.3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93904"/>
                  </a:ext>
                </a:extLst>
              </a:tr>
              <a:tr h="432765">
                <a:tc>
                  <a:txBody>
                    <a:bodyPr/>
                    <a:lstStyle/>
                    <a:p>
                      <a:r>
                        <a:rPr lang="en-US" dirty="0"/>
                        <a:t>Progression-free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13.1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 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884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EF6DAB-F7B3-400D-BE02-EA1E7E93D4B9}"/>
              </a:ext>
            </a:extLst>
          </p:cNvPr>
          <p:cNvSpPr txBox="1"/>
          <p:nvPr/>
        </p:nvSpPr>
        <p:spPr>
          <a:xfrm>
            <a:off x="838200" y="5341442"/>
            <a:ext cx="46218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*Central review   **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Dosing regimen not approved by US FDA</a:t>
            </a:r>
          </a:p>
          <a:p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efficacy analysis  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estimable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NR, not reached</a:t>
            </a:r>
            <a:endParaRPr lang="en-US" sz="14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BE4F1-4865-4AB8-8978-C3297FBF881E}"/>
              </a:ext>
            </a:extLst>
          </p:cNvPr>
          <p:cNvSpPr txBox="1"/>
          <p:nvPr/>
        </p:nvSpPr>
        <p:spPr>
          <a:xfrm>
            <a:off x="4204742" y="6084418"/>
            <a:ext cx="3401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Migden M, et al. </a:t>
            </a:r>
            <a:r>
              <a:rPr lang="en-US" sz="1200" i="1" dirty="0"/>
              <a:t>Lancet Oncol</a:t>
            </a:r>
            <a:r>
              <a:rPr lang="en-US" sz="1200" dirty="0"/>
              <a:t>. 2015;16(6):716-728.</a:t>
            </a:r>
          </a:p>
        </p:txBody>
      </p:sp>
    </p:spTree>
    <p:extLst>
      <p:ext uri="{BB962C8B-B14F-4D97-AF65-F5344CB8AC3E}">
        <p14:creationId xmlns:p14="http://schemas.microsoft.com/office/powerpoint/2010/main" val="331553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5B2F-4BC0-40B2-8EFE-44FBE72B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BOLT: </a:t>
            </a:r>
            <a:r>
              <a:rPr lang="en-US" sz="4400" dirty="0">
                <a:ea typeface="ＭＳ Ｐゴシック" pitchFamily="34" charset="-128"/>
              </a:rPr>
              <a:t>Efficacy* by Histology at 30 </a:t>
            </a:r>
            <a:r>
              <a:rPr lang="en-US" dirty="0">
                <a:ea typeface="ＭＳ Ｐゴシック" pitchFamily="34" charset="-128"/>
              </a:rPr>
              <a:t>M</a:t>
            </a:r>
            <a:r>
              <a:rPr lang="en-US" sz="4400" dirty="0">
                <a:ea typeface="ＭＳ Ｐゴシック" pitchFamily="34" charset="-128"/>
              </a:rPr>
              <a:t>onths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0472E6-EAF3-4DC5-A918-0CB07B8D4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452863"/>
              </p:ext>
            </p:extLst>
          </p:nvPr>
        </p:nvGraphicFramePr>
        <p:xfrm>
          <a:off x="838200" y="172408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32EC59-B130-41BB-85E3-060C9D636ED4}"/>
              </a:ext>
            </a:extLst>
          </p:cNvPr>
          <p:cNvSpPr txBox="1"/>
          <p:nvPr/>
        </p:nvSpPr>
        <p:spPr>
          <a:xfrm>
            <a:off x="414528" y="5681472"/>
            <a:ext cx="1330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*Central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4B1C0-A211-453C-AC04-912286ED2FF7}"/>
              </a:ext>
            </a:extLst>
          </p:cNvPr>
          <p:cNvSpPr txBox="1"/>
          <p:nvPr/>
        </p:nvSpPr>
        <p:spPr>
          <a:xfrm>
            <a:off x="4204742" y="6084418"/>
            <a:ext cx="259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Lear JT, et al. </a:t>
            </a:r>
            <a:r>
              <a:rPr lang="en-US" sz="1200" i="1" dirty="0"/>
              <a:t>JEADV</a:t>
            </a:r>
            <a:r>
              <a:rPr lang="en-US" sz="1200" dirty="0"/>
              <a:t>. 2018;32:372-381.</a:t>
            </a:r>
          </a:p>
        </p:txBody>
      </p:sp>
    </p:spTree>
    <p:extLst>
      <p:ext uri="{BB962C8B-B14F-4D97-AF65-F5344CB8AC3E}">
        <p14:creationId xmlns:p14="http://schemas.microsoft.com/office/powerpoint/2010/main" val="335501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2843-3208-4C01-B5C8-3F2D6736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BOLT: </a:t>
            </a:r>
            <a:r>
              <a:rPr lang="en-US" sz="4400" dirty="0">
                <a:ea typeface="ＭＳ Ｐゴシック" pitchFamily="34" charset="-128"/>
              </a:rPr>
              <a:t>Efficacy* at 42 </a:t>
            </a:r>
            <a:r>
              <a:rPr lang="en-US" dirty="0">
                <a:ea typeface="ＭＳ Ｐゴシック" pitchFamily="34" charset="-128"/>
              </a:rPr>
              <a:t>M</a:t>
            </a:r>
            <a:r>
              <a:rPr lang="en-US" sz="4400" dirty="0">
                <a:ea typeface="ＭＳ Ｐゴシック" pitchFamily="34" charset="-128"/>
              </a:rPr>
              <a:t>onths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767CC5-8D9D-436A-BD52-C5134F53F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63636"/>
              </p:ext>
            </p:extLst>
          </p:nvPr>
        </p:nvGraphicFramePr>
        <p:xfrm>
          <a:off x="838200" y="2321312"/>
          <a:ext cx="10515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772295538"/>
                    </a:ext>
                  </a:extLst>
                </a:gridCol>
                <a:gridCol w="1901952">
                  <a:extLst>
                    <a:ext uri="{9D8B030D-6E8A-4147-A177-3AD203B41FA5}">
                      <a16:colId xmlns:a16="http://schemas.microsoft.com/office/drawing/2014/main" val="702820281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2288427708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val="710733957"/>
                    </a:ext>
                  </a:extLst>
                </a:gridCol>
                <a:gridCol w="1917192">
                  <a:extLst>
                    <a:ext uri="{9D8B030D-6E8A-4147-A177-3AD203B41FA5}">
                      <a16:colId xmlns:a16="http://schemas.microsoft.com/office/drawing/2014/main" val="38240474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laBCC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mBCC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994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 mg (n=66)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mg (n=128)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 mg (n=13)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mg (n=23)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68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4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Complete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Duration of response,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23.3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24.0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1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Progression-free survival,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22.1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24.9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13.1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11.1 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to tumor response,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 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1876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CF07FB-49D3-4E45-BCE0-4F86A78F2D29}"/>
              </a:ext>
            </a:extLst>
          </p:cNvPr>
          <p:cNvSpPr txBox="1"/>
          <p:nvPr/>
        </p:nvSpPr>
        <p:spPr>
          <a:xfrm>
            <a:off x="4157472" y="6144768"/>
            <a:ext cx="353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Dummer R, et al. </a:t>
            </a:r>
            <a:r>
              <a:rPr lang="en-US" sz="1200" i="1" dirty="0"/>
              <a:t>Br J Dermatol</a:t>
            </a:r>
            <a:r>
              <a:rPr lang="en-US" sz="1200" dirty="0"/>
              <a:t>. 2020;182:1369-1378.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3025C-7AD5-4B41-B986-860E1B5EBC4C}"/>
              </a:ext>
            </a:extLst>
          </p:cNvPr>
          <p:cNvSpPr txBox="1"/>
          <p:nvPr/>
        </p:nvSpPr>
        <p:spPr>
          <a:xfrm>
            <a:off x="838200" y="1805945"/>
            <a:ext cx="868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 of Patients who remained on treatment at 42 mos: 200 mg (8%); 800 mg (3.3%)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C17B3-5D6A-4C86-967B-671D6AEA85C2}"/>
              </a:ext>
            </a:extLst>
          </p:cNvPr>
          <p:cNvSpPr txBox="1"/>
          <p:nvPr/>
        </p:nvSpPr>
        <p:spPr>
          <a:xfrm>
            <a:off x="838200" y="5724912"/>
            <a:ext cx="147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NE, not estimable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EDB28-5412-4FB7-9F0C-A292086E99E4}"/>
              </a:ext>
            </a:extLst>
          </p:cNvPr>
          <p:cNvSpPr txBox="1"/>
          <p:nvPr/>
        </p:nvSpPr>
        <p:spPr>
          <a:xfrm>
            <a:off x="2317708" y="5724912"/>
            <a:ext cx="1330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*Central review</a:t>
            </a:r>
          </a:p>
        </p:txBody>
      </p:sp>
    </p:spTree>
    <p:extLst>
      <p:ext uri="{BB962C8B-B14F-4D97-AF65-F5344CB8AC3E}">
        <p14:creationId xmlns:p14="http://schemas.microsoft.com/office/powerpoint/2010/main" val="337167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1707-F9C1-4DE8-9A8D-7DA8FC86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74"/>
            <a:ext cx="10515600" cy="1325563"/>
          </a:xfrm>
        </p:spPr>
        <p:txBody>
          <a:bodyPr/>
          <a:lstStyle/>
          <a:p>
            <a:r>
              <a:rPr lang="en-US" sz="4400" dirty="0"/>
              <a:t>BOLT: </a:t>
            </a:r>
            <a:r>
              <a:rPr lang="en-US" sz="4400" dirty="0">
                <a:ea typeface="ＭＳ Ｐゴシック" pitchFamily="34" charset="-128"/>
              </a:rPr>
              <a:t>Safety Over 42 </a:t>
            </a:r>
            <a:r>
              <a:rPr lang="en-US" dirty="0">
                <a:ea typeface="ＭＳ Ｐゴシック" pitchFamily="34" charset="-128"/>
              </a:rPr>
              <a:t>M</a:t>
            </a:r>
            <a:r>
              <a:rPr lang="en-US" sz="4400" dirty="0">
                <a:ea typeface="ＭＳ Ｐゴシック" pitchFamily="34" charset="-128"/>
              </a:rPr>
              <a:t>onths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878C16-58A1-4261-91C5-757FBA441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3779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99C5BC-1AEB-44C2-94F6-2E6135F7209E}"/>
              </a:ext>
            </a:extLst>
          </p:cNvPr>
          <p:cNvSpPr txBox="1"/>
          <p:nvPr/>
        </p:nvSpPr>
        <p:spPr>
          <a:xfrm>
            <a:off x="1106424" y="1825625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Muscle spasms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D5292-5233-43F2-86A4-4A87DF778DD9}"/>
              </a:ext>
            </a:extLst>
          </p:cNvPr>
          <p:cNvSpPr txBox="1"/>
          <p:nvPr/>
        </p:nvSpPr>
        <p:spPr>
          <a:xfrm>
            <a:off x="1645032" y="2238667"/>
            <a:ext cx="89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Alopecia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1F1CB-B006-434D-9280-2A2109228D1A}"/>
              </a:ext>
            </a:extLst>
          </p:cNvPr>
          <p:cNvSpPr txBox="1"/>
          <p:nvPr/>
        </p:nvSpPr>
        <p:spPr>
          <a:xfrm>
            <a:off x="1533271" y="2637670"/>
            <a:ext cx="1011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Dysgeusia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D8752-737F-4DFC-B223-EB7C58055EC8}"/>
              </a:ext>
            </a:extLst>
          </p:cNvPr>
          <p:cNvSpPr txBox="1"/>
          <p:nvPr/>
        </p:nvSpPr>
        <p:spPr>
          <a:xfrm>
            <a:off x="1741212" y="3049040"/>
            <a:ext cx="803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Nausea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D5BDD-7138-4DBC-ADA2-C3EC754AD3AA}"/>
              </a:ext>
            </a:extLst>
          </p:cNvPr>
          <p:cNvSpPr txBox="1"/>
          <p:nvPr/>
        </p:nvSpPr>
        <p:spPr>
          <a:xfrm>
            <a:off x="1637017" y="3449715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Diarrhea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5C983-A61F-430B-BC4F-ED9B86959D60}"/>
              </a:ext>
            </a:extLst>
          </p:cNvPr>
          <p:cNvSpPr txBox="1"/>
          <p:nvPr/>
        </p:nvSpPr>
        <p:spPr>
          <a:xfrm>
            <a:off x="352307" y="3880365"/>
            <a:ext cx="2200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Creatine kinase 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5FB88-4AB3-429B-8607-838141107B6F}"/>
              </a:ext>
            </a:extLst>
          </p:cNvPr>
          <p:cNvSpPr txBox="1"/>
          <p:nvPr/>
        </p:nvSpPr>
        <p:spPr>
          <a:xfrm>
            <a:off x="969463" y="4336450"/>
            <a:ext cx="1575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Weight decrease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B92C9-10AB-444A-84FB-DC011957AE55}"/>
              </a:ext>
            </a:extLst>
          </p:cNvPr>
          <p:cNvSpPr txBox="1"/>
          <p:nvPr/>
        </p:nvSpPr>
        <p:spPr>
          <a:xfrm>
            <a:off x="1761474" y="4722866"/>
            <a:ext cx="791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Fatigue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E38C3-891E-491B-BDAF-C8AB80E5E5CA}"/>
              </a:ext>
            </a:extLst>
          </p:cNvPr>
          <p:cNvSpPr txBox="1"/>
          <p:nvPr/>
        </p:nvSpPr>
        <p:spPr>
          <a:xfrm>
            <a:off x="745298" y="5109282"/>
            <a:ext cx="1807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Appetite decreased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3F4CE-1BF7-4983-A4B9-A49C0212EC36}"/>
              </a:ext>
            </a:extLst>
          </p:cNvPr>
          <p:cNvSpPr txBox="1"/>
          <p:nvPr/>
        </p:nvSpPr>
        <p:spPr>
          <a:xfrm>
            <a:off x="4155371" y="6176963"/>
            <a:ext cx="787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Dummer R, et al. </a:t>
            </a:r>
            <a:r>
              <a:rPr lang="da-DK" sz="1200" i="1" dirty="0"/>
              <a:t>Br J Dermatol</a:t>
            </a:r>
            <a:r>
              <a:rPr lang="da-DK" sz="1200" dirty="0"/>
              <a:t>. 2020;182:1369-1378.  Permission granted:  http://creativecommons.org/licenses/by-nc-nd/4.0/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277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9B9B-969F-4B69-BF74-A95C7F19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5"/>
            <a:ext cx="10515600" cy="1325563"/>
          </a:xfrm>
        </p:spPr>
        <p:txBody>
          <a:bodyPr/>
          <a:lstStyle/>
          <a:p>
            <a:r>
              <a:rPr lang="en-US" sz="4400" dirty="0"/>
              <a:t>BOLT: </a:t>
            </a:r>
            <a:r>
              <a:rPr lang="en-US" sz="4400" dirty="0">
                <a:ea typeface="ＭＳ Ｐゴシック" pitchFamily="34" charset="-128"/>
              </a:rPr>
              <a:t>Safety Over 42 </a:t>
            </a:r>
            <a:r>
              <a:rPr lang="en-US" dirty="0">
                <a:ea typeface="ＭＳ Ｐゴシック" pitchFamily="34" charset="-128"/>
              </a:rPr>
              <a:t>M</a:t>
            </a:r>
            <a:r>
              <a:rPr lang="en-US" sz="4400" dirty="0">
                <a:ea typeface="ＭＳ Ｐゴシック" pitchFamily="34" charset="-128"/>
              </a:rPr>
              <a:t>onths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i="1" dirty="0">
                <a:ea typeface="ＭＳ Ｐゴシック" pitchFamily="34" charset="-128"/>
              </a:rPr>
              <a:t>(continued)</a:t>
            </a:r>
            <a:endParaRPr lang="en-US" i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EC0B20-D386-47C7-B06F-579B053D8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570007"/>
              </p:ext>
            </p:extLst>
          </p:nvPr>
        </p:nvGraphicFramePr>
        <p:xfrm>
          <a:off x="838200" y="1353948"/>
          <a:ext cx="10515600" cy="469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AB7DF6-821B-49C3-AD08-F6ED5A866E77}"/>
              </a:ext>
            </a:extLst>
          </p:cNvPr>
          <p:cNvSpPr txBox="1"/>
          <p:nvPr/>
        </p:nvSpPr>
        <p:spPr>
          <a:xfrm>
            <a:off x="4157472" y="6144768"/>
            <a:ext cx="746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Dummer R, et al. </a:t>
            </a:r>
            <a:r>
              <a:rPr lang="da-DK" sz="1200" i="1" dirty="0"/>
              <a:t>Br J </a:t>
            </a:r>
            <a:r>
              <a:rPr lang="da-DK" sz="1200" i="1" dirty="0" err="1"/>
              <a:t>Dermatol</a:t>
            </a:r>
            <a:r>
              <a:rPr lang="da-DK" sz="1200" i="1" dirty="0"/>
              <a:t>. </a:t>
            </a:r>
            <a:r>
              <a:rPr lang="da-DK" sz="1200" dirty="0"/>
              <a:t>2020;182:1369-1378.  Permission </a:t>
            </a:r>
            <a:r>
              <a:rPr lang="da-DK" sz="1200" dirty="0" err="1"/>
              <a:t>granted</a:t>
            </a:r>
            <a:r>
              <a:rPr lang="da-DK" sz="1200" dirty="0"/>
              <a:t>:  http://</a:t>
            </a:r>
            <a:r>
              <a:rPr lang="da-DK" sz="1200" dirty="0" err="1"/>
              <a:t>creativecommons.org</a:t>
            </a:r>
            <a:r>
              <a:rPr lang="da-DK" sz="1200" dirty="0"/>
              <a:t>/</a:t>
            </a:r>
            <a:r>
              <a:rPr lang="da-DK" sz="1200" dirty="0" err="1"/>
              <a:t>licenses</a:t>
            </a:r>
            <a:r>
              <a:rPr lang="da-DK" sz="1200" dirty="0"/>
              <a:t>/by-</a:t>
            </a:r>
            <a:r>
              <a:rPr lang="da-DK" sz="1200" dirty="0" err="1"/>
              <a:t>nc</a:t>
            </a:r>
            <a:r>
              <a:rPr lang="da-DK" sz="1200" dirty="0"/>
              <a:t>-</a:t>
            </a:r>
            <a:r>
              <a:rPr lang="da-DK" sz="1200" dirty="0" err="1"/>
              <a:t>nd</a:t>
            </a:r>
            <a:r>
              <a:rPr lang="da-DK" sz="1200" dirty="0"/>
              <a:t>/4.0/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9575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47B7-A3C8-45FC-9FE0-AEF8BA66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Associated With Hedgehog Pathways Inhibitors</a:t>
            </a:r>
          </a:p>
        </p:txBody>
      </p:sp>
      <p:pic>
        <p:nvPicPr>
          <p:cNvPr id="1028" name="Picture 4" descr="Free Icon Download | Standing human body silhouette">
            <a:extLst>
              <a:ext uri="{FF2B5EF4-FFF2-40B4-BE49-F238E27FC236}">
                <a16:creationId xmlns:a16="http://schemas.microsoft.com/office/drawing/2014/main" id="{269725FA-2D8C-49C9-8FCC-6F79D487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52" y="1690688"/>
            <a:ext cx="4151661" cy="41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A9AD80-92B5-4D4C-BDD8-15BA81E75B9F}"/>
              </a:ext>
            </a:extLst>
          </p:cNvPr>
          <p:cNvSpPr txBox="1"/>
          <p:nvPr/>
        </p:nvSpPr>
        <p:spPr>
          <a:xfrm>
            <a:off x="838200" y="1915831"/>
            <a:ext cx="387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Alopecia</a:t>
            </a:r>
          </a:p>
          <a:p>
            <a:r>
              <a:rPr lang="en-US" dirty="0">
                <a:sym typeface="Symbol" panose="05050102010706020507" pitchFamily="18" charset="2"/>
              </a:rPr>
              <a:t> Dermal papillae function/hair growth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B587C-49EC-4B9E-AEF0-489CAAD5E639}"/>
              </a:ext>
            </a:extLst>
          </p:cNvPr>
          <p:cNvSpPr txBox="1"/>
          <p:nvPr/>
        </p:nvSpPr>
        <p:spPr>
          <a:xfrm>
            <a:off x="876677" y="3402689"/>
            <a:ext cx="40098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Muscle spasms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¯"/>
            </a:pPr>
            <a:r>
              <a:rPr lang="en-US" dirty="0">
                <a:sym typeface="Symbol" panose="05050102010706020507" pitchFamily="18" charset="2"/>
              </a:rPr>
              <a:t>Myogenic factors</a:t>
            </a:r>
          </a:p>
          <a:p>
            <a:pPr marL="285750" indent="-285750">
              <a:buFont typeface="Symbol" panose="05050102010706020507" pitchFamily="18" charset="2"/>
              <a:buChar char="¯"/>
            </a:pPr>
            <a:r>
              <a:rPr lang="en-US" dirty="0">
                <a:sym typeface="Symbol" panose="05050102010706020507" pitchFamily="18" charset="2"/>
              </a:rPr>
              <a:t>Injury recovery</a:t>
            </a:r>
          </a:p>
          <a:p>
            <a:r>
              <a:rPr lang="en-US" u="sng" dirty="0">
                <a:sym typeface="Symbol" panose="05050102010706020507" pitchFamily="18" charset="2"/>
              </a:rPr>
              <a:t>Treatment</a:t>
            </a:r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Hydration, electrolyte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Muscle relaxant (</a:t>
            </a:r>
            <a:r>
              <a:rPr lang="en-US" dirty="0" err="1">
                <a:sym typeface="Symbol" panose="05050102010706020507" pitchFamily="18" charset="2"/>
              </a:rPr>
              <a:t>eg</a:t>
            </a:r>
            <a:r>
              <a:rPr lang="en-US" dirty="0">
                <a:sym typeface="Symbol" panose="05050102010706020507" pitchFamily="18" charset="2"/>
              </a:rPr>
              <a:t>, cyclobenzaprine)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Amlodipine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L-carnitine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2EA9C-A42E-4C72-9C11-BAF0F746DBFB}"/>
              </a:ext>
            </a:extLst>
          </p:cNvPr>
          <p:cNvSpPr txBox="1"/>
          <p:nvPr/>
        </p:nvSpPr>
        <p:spPr>
          <a:xfrm>
            <a:off x="7515616" y="1465545"/>
            <a:ext cx="2839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Dysgeusia/Ageusia</a:t>
            </a:r>
          </a:p>
          <a:p>
            <a:pPr marL="285750" indent="-285750">
              <a:buFont typeface="Symbol" panose="05050102010706020507" pitchFamily="18" charset="2"/>
              <a:buChar char="¯"/>
            </a:pPr>
            <a:r>
              <a:rPr lang="en-US" dirty="0">
                <a:sym typeface="Symbol" panose="05050102010706020507" pitchFamily="18" charset="2"/>
              </a:rPr>
              <a:t>Bitter/Sweet responsivity</a:t>
            </a:r>
          </a:p>
          <a:p>
            <a:pPr marL="285750" indent="-285750">
              <a:buFont typeface="Symbol" panose="05050102010706020507" pitchFamily="18" charset="2"/>
              <a:buChar char="¯"/>
            </a:pPr>
            <a:r>
              <a:rPr lang="en-US" dirty="0">
                <a:sym typeface="Symbol" panose="05050102010706020507" pitchFamily="18" charset="2"/>
              </a:rPr>
              <a:t>Taste buds</a:t>
            </a:r>
          </a:p>
          <a:p>
            <a:r>
              <a:rPr lang="en-US" u="sng" dirty="0">
                <a:sym typeface="Symbol" panose="05050102010706020507" pitchFamily="18" charset="2"/>
              </a:rPr>
              <a:t>Treatment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Nutrition consult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78572-17A2-40CD-92C7-2F7C97C84989}"/>
              </a:ext>
            </a:extLst>
          </p:cNvPr>
          <p:cNvSpPr txBox="1"/>
          <p:nvPr/>
        </p:nvSpPr>
        <p:spPr>
          <a:xfrm>
            <a:off x="7515616" y="3594970"/>
            <a:ext cx="2897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Weight loss</a:t>
            </a:r>
          </a:p>
          <a:p>
            <a:pPr marL="285750" indent="-285750">
              <a:buFont typeface="Symbol" panose="05050102010706020507" pitchFamily="18" charset="2"/>
              <a:buChar char="­"/>
            </a:pPr>
            <a:r>
              <a:rPr lang="en-US" dirty="0">
                <a:sym typeface="Symbol" panose="05050102010706020507" pitchFamily="18" charset="2"/>
              </a:rPr>
              <a:t>Glucose uptake in </a:t>
            </a:r>
          </a:p>
          <a:p>
            <a:pPr marL="287338"/>
            <a:r>
              <a:rPr lang="en-US" dirty="0">
                <a:sym typeface="Symbol" panose="05050102010706020507" pitchFamily="18" charset="2"/>
              </a:rPr>
              <a:t>muscle/brown adipocytes</a:t>
            </a:r>
          </a:p>
          <a:p>
            <a:r>
              <a:rPr lang="en-US" u="sng" dirty="0">
                <a:sym typeface="Symbol" panose="05050102010706020507" pitchFamily="18" charset="2"/>
              </a:rPr>
              <a:t>Treatment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Nutrition consult 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370FF1-9F3D-45AD-9D69-6C4CBD8A9F03}"/>
              </a:ext>
            </a:extLst>
          </p:cNvPr>
          <p:cNvCxnSpPr/>
          <p:nvPr/>
        </p:nvCxnSpPr>
        <p:spPr>
          <a:xfrm flipV="1">
            <a:off x="1916482" y="1690688"/>
            <a:ext cx="3720230" cy="3886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CE5CA5-2CF9-4E77-A04F-4B71DB64C06F}"/>
              </a:ext>
            </a:extLst>
          </p:cNvPr>
          <p:cNvCxnSpPr>
            <a:cxnSpLocks/>
          </p:cNvCxnSpPr>
          <p:nvPr/>
        </p:nvCxnSpPr>
        <p:spPr>
          <a:xfrm>
            <a:off x="2442575" y="3594970"/>
            <a:ext cx="2906039" cy="8392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EE187D-D4BA-43E6-8453-3FECD6A6FD89}"/>
              </a:ext>
            </a:extLst>
          </p:cNvPr>
          <p:cNvCxnSpPr>
            <a:cxnSpLocks/>
          </p:cNvCxnSpPr>
          <p:nvPr/>
        </p:nvCxnSpPr>
        <p:spPr>
          <a:xfrm flipH="1" flipV="1">
            <a:off x="5726232" y="3429000"/>
            <a:ext cx="1828634" cy="3375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EFE248-7633-4221-9C07-AB858A32F727}"/>
              </a:ext>
            </a:extLst>
          </p:cNvPr>
          <p:cNvCxnSpPr>
            <a:cxnSpLocks/>
          </p:cNvCxnSpPr>
          <p:nvPr/>
        </p:nvCxnSpPr>
        <p:spPr>
          <a:xfrm flipH="1">
            <a:off x="5758482" y="1690688"/>
            <a:ext cx="1796385" cy="3886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>
            <a:extLst>
              <a:ext uri="{FF2B5EF4-FFF2-40B4-BE49-F238E27FC236}">
                <a16:creationId xmlns:a16="http://schemas.microsoft.com/office/drawing/2014/main" id="{952139AB-A4E2-472D-9D61-94D41142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932" y="6191110"/>
            <a:ext cx="3918240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200" dirty="0">
                <a:solidFill>
                  <a:srgbClr val="000000"/>
                </a:solidFill>
                <a:latin typeface="+mn-lt"/>
              </a:rPr>
              <a:t>Lacouture ME, et al. </a:t>
            </a:r>
            <a:r>
              <a:rPr lang="en-GB" sz="1200" i="1" dirty="0">
                <a:solidFill>
                  <a:srgbClr val="000000"/>
                </a:solidFill>
                <a:latin typeface="+mn-lt"/>
              </a:rPr>
              <a:t>Oncologist.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2016;21(10):1218-1229.</a:t>
            </a:r>
          </a:p>
          <a:p>
            <a:r>
              <a:rPr lang="en-US" sz="1200" dirty="0">
                <a:latin typeface="+mn-lt"/>
              </a:rPr>
              <a:t>Ally MS, et al. </a:t>
            </a:r>
            <a:r>
              <a:rPr lang="en-US" sz="1200" i="1" dirty="0">
                <a:latin typeface="+mn-lt"/>
              </a:rPr>
              <a:t>JAMA Dematol</a:t>
            </a:r>
            <a:r>
              <a:rPr lang="en-US" sz="1200" dirty="0">
                <a:latin typeface="+mn-lt"/>
              </a:rPr>
              <a:t>. 2015;151(10):1132-1134.</a:t>
            </a:r>
          </a:p>
          <a:p>
            <a:r>
              <a:rPr lang="en-US" sz="1200" dirty="0" err="1">
                <a:latin typeface="+mn-lt"/>
              </a:rPr>
              <a:t>Dinehart</a:t>
            </a:r>
            <a:r>
              <a:rPr lang="en-US" sz="1200" dirty="0">
                <a:latin typeface="+mn-lt"/>
              </a:rPr>
              <a:t> M, et al. </a:t>
            </a:r>
            <a:r>
              <a:rPr lang="en-US" sz="1200" i="1" dirty="0">
                <a:latin typeface="+mn-lt"/>
              </a:rPr>
              <a:t>Skin</a:t>
            </a:r>
            <a:r>
              <a:rPr lang="en-US" sz="1200" dirty="0">
                <a:latin typeface="+mn-lt"/>
              </a:rPr>
              <a:t>. 2018;2(2):90.</a:t>
            </a:r>
          </a:p>
        </p:txBody>
      </p:sp>
    </p:spTree>
    <p:extLst>
      <p:ext uri="{BB962C8B-B14F-4D97-AF65-F5344CB8AC3E}">
        <p14:creationId xmlns:p14="http://schemas.microsoft.com/office/powerpoint/2010/main" val="3846595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0912" y="274639"/>
            <a:ext cx="8229600" cy="1143000"/>
          </a:xfrm>
        </p:spPr>
        <p:txBody>
          <a:bodyPr/>
          <a:lstStyle/>
          <a:p>
            <a:r>
              <a:rPr lang="en-US" dirty="0"/>
              <a:t>Hedgehog Inhibitors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51709"/>
              </p:ext>
            </p:extLst>
          </p:nvPr>
        </p:nvGraphicFramePr>
        <p:xfrm>
          <a:off x="2450592" y="1846993"/>
          <a:ext cx="730300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Not well tolerated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High 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Primary/secondary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Can achieve histologic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96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AC5C-8E87-439F-83CE-B7525E66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Skin Cancer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532A3D-F2D0-4112-82D0-603145B94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437833"/>
              </p:ext>
            </p:extLst>
          </p:nvPr>
        </p:nvGraphicFramePr>
        <p:xfrm>
          <a:off x="468630" y="1027905"/>
          <a:ext cx="11254740" cy="4849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11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6741" y="115052"/>
            <a:ext cx="10515600" cy="686435"/>
          </a:xfrm>
        </p:spPr>
        <p:txBody>
          <a:bodyPr>
            <a:normAutofit/>
          </a:bodyPr>
          <a:lstStyle/>
          <a:p>
            <a:r>
              <a:rPr lang="en-US" sz="3600" dirty="0"/>
              <a:t>Sonidegib in Advanced BCC Resistant to Vismodegib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DFE182-BB36-4CF9-96A6-069D5988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40" y="828783"/>
            <a:ext cx="10377509" cy="4351338"/>
          </a:xfrm>
        </p:spPr>
        <p:txBody>
          <a:bodyPr>
            <a:normAutofit/>
          </a:bodyPr>
          <a:lstStyle/>
          <a:p>
            <a:r>
              <a:rPr lang="en-US" dirty="0"/>
              <a:t>9 patients with aBCC previously resistant to vismodegib</a:t>
            </a:r>
          </a:p>
          <a:p>
            <a:pPr lvl="1"/>
            <a:r>
              <a:rPr lang="en-US" dirty="0"/>
              <a:t>3 primary resistance</a:t>
            </a:r>
          </a:p>
          <a:p>
            <a:pPr lvl="1"/>
            <a:r>
              <a:rPr lang="en-US" dirty="0"/>
              <a:t>6 secondary resistance</a:t>
            </a:r>
          </a:p>
          <a:p>
            <a:r>
              <a:rPr lang="en-US" dirty="0"/>
              <a:t>Treated with sonidegib 800 mg QD*</a:t>
            </a:r>
          </a:p>
          <a:p>
            <a:r>
              <a:rPr lang="en-US" dirty="0"/>
              <a:t>Median treatment: 6 wks</a:t>
            </a:r>
          </a:p>
          <a:p>
            <a:r>
              <a:rPr lang="en-US" dirty="0"/>
              <a:t>5 progressive disease, 3 stable disease, 1 not evaluable (due to Gr3 AE)</a:t>
            </a:r>
          </a:p>
          <a:p>
            <a:r>
              <a:rPr lang="en-US" dirty="0"/>
              <a:t>SMO mutations with previously reported functional resistance in vitro were identified in 5/8 available baseline tumor samples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0889" y="6114137"/>
            <a:ext cx="3601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Danial C, et al.  </a:t>
            </a:r>
            <a:r>
              <a:rPr lang="en-US" sz="1200" i="1" dirty="0"/>
              <a:t>Clin Cancer Res</a:t>
            </a:r>
            <a:r>
              <a:rPr lang="en-US" sz="1200" dirty="0"/>
              <a:t>. 2016;22(6):1325-1329.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2B309-DEEF-42AB-B7F6-2CBAD7B751BF}"/>
              </a:ext>
            </a:extLst>
          </p:cNvPr>
          <p:cNvSpPr txBox="1"/>
          <p:nvPr/>
        </p:nvSpPr>
        <p:spPr>
          <a:xfrm>
            <a:off x="766741" y="5721440"/>
            <a:ext cx="322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*Dosing regimen not approved by US FDA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DA2A5-ED1B-4720-B1D3-460530FF1F90}"/>
              </a:ext>
            </a:extLst>
          </p:cNvPr>
          <p:cNvSpPr txBox="1"/>
          <p:nvPr/>
        </p:nvSpPr>
        <p:spPr>
          <a:xfrm>
            <a:off x="766740" y="4892449"/>
            <a:ext cx="10377509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Conclusion: Sonidegib after vismodegib failure is not likely to improve response</a:t>
            </a:r>
          </a:p>
        </p:txBody>
      </p:sp>
    </p:spTree>
    <p:extLst>
      <p:ext uri="{BB962C8B-B14F-4D97-AF65-F5344CB8AC3E}">
        <p14:creationId xmlns:p14="http://schemas.microsoft.com/office/powerpoint/2010/main" val="94548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B0A948-86DD-49E0-A7FB-D824983B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55581"/>
            <a:ext cx="10515600" cy="2852737"/>
          </a:xfrm>
        </p:spPr>
        <p:txBody>
          <a:bodyPr>
            <a:normAutofit/>
          </a:bodyPr>
          <a:lstStyle/>
          <a:p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Editor’s note: The video interviews for this activity were recorded several weeks prior to approval of cemiplimab-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rwlc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Libtayo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on February 9, 2021, by the U.S. Food and Drug Administration for basal cell carcinoma (see: </a:t>
            </a:r>
            <a:r>
              <a:rPr lang="en-US" sz="24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https://www.accessdata.fda.gov/drugsatfda_docs/label/2021/761097s009lbl.pdf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Please check back for updated information regarding the use of cemiplimab-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rwlc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patients with locally advanced basal cell carcinoma.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999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Should Be Used to Treat Resistant BCC? …Immunotherapy?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18991"/>
            <a:ext cx="1032891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Rationale:</a:t>
            </a:r>
          </a:p>
          <a:p>
            <a:pPr lvl="1"/>
            <a:r>
              <a:rPr lang="en-US" dirty="0"/>
              <a:t>Immune system plays critical role in surveillance and eradication of nonmelanoma skin cancer</a:t>
            </a:r>
          </a:p>
          <a:p>
            <a:pPr lvl="2"/>
            <a:r>
              <a:rPr lang="en-US" dirty="0"/>
              <a:t>Solid organ transplant pts: Increase: 65-fold for cutaneous squamous cell carcinoma, 10-fold BCC</a:t>
            </a:r>
            <a:r>
              <a:rPr lang="en-US" baseline="30000" dirty="0"/>
              <a:t>1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Tumor microenvironment of UV-induced tumors is immunosuppressive</a:t>
            </a:r>
            <a:r>
              <a:rPr lang="en-US" baseline="30000" dirty="0"/>
              <a:t>2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Innate immune system can eradicate UV-associated tumors</a:t>
            </a:r>
          </a:p>
          <a:p>
            <a:pPr lvl="2"/>
            <a:r>
              <a:rPr lang="en-US" dirty="0"/>
              <a:t>Imiquimod: Toll-like receptor-7 agonist in BCC</a:t>
            </a:r>
            <a:r>
              <a:rPr lang="en-US" baseline="30000" dirty="0"/>
              <a:t>3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Activity in other cutaneous malignancies (? High mutation burden)</a:t>
            </a:r>
          </a:p>
          <a:p>
            <a:pPr lvl="2"/>
            <a:r>
              <a:rPr lang="en-US" dirty="0"/>
              <a:t>Melanoma</a:t>
            </a:r>
          </a:p>
          <a:p>
            <a:pPr lvl="2"/>
            <a:r>
              <a:rPr lang="en-US" dirty="0"/>
              <a:t>Merkel cell carcinoma (PD-1 and PDL-1 antibodies)</a:t>
            </a:r>
          </a:p>
          <a:p>
            <a:pPr lvl="2"/>
            <a:r>
              <a:rPr lang="en-US" dirty="0"/>
              <a:t>Cutaneous squamous cell carcinoma</a:t>
            </a:r>
          </a:p>
          <a:p>
            <a:pPr lvl="2"/>
            <a:r>
              <a:rPr lang="en-US" dirty="0"/>
              <a:t>Several PD-1 inhibitors already approved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006879"/>
            <a:ext cx="3777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Euvrard S et al. </a:t>
            </a:r>
            <a:r>
              <a:rPr lang="en-US" sz="1200" i="1" dirty="0"/>
              <a:t>N Engl J Med</a:t>
            </a:r>
            <a:r>
              <a:rPr lang="en-US" sz="1200" dirty="0"/>
              <a:t>. 2003;348(17):1681-1691.</a:t>
            </a:r>
          </a:p>
          <a:p>
            <a:r>
              <a:rPr lang="en-US" sz="1200" dirty="0"/>
              <a:t>2. Fisher MS, et al. </a:t>
            </a:r>
            <a:r>
              <a:rPr lang="en-US" sz="1200" i="1" dirty="0"/>
              <a:t>Science</a:t>
            </a:r>
            <a:r>
              <a:rPr lang="en-US" sz="1200" dirty="0"/>
              <a:t>. 1982;216(4550):113301134.</a:t>
            </a:r>
          </a:p>
          <a:p>
            <a:r>
              <a:rPr lang="en-US" sz="1200" dirty="0"/>
              <a:t>3. Gollnick HA, et al. </a:t>
            </a:r>
            <a:r>
              <a:rPr lang="en-US" sz="1200" i="1" dirty="0"/>
              <a:t>Eur J Dermatol</a:t>
            </a:r>
            <a:r>
              <a:rPr lang="en-US" sz="1200" dirty="0"/>
              <a:t>. 2008;18(6):677-682.</a:t>
            </a:r>
          </a:p>
        </p:txBody>
      </p:sp>
    </p:spTree>
    <p:extLst>
      <p:ext uri="{BB962C8B-B14F-4D97-AF65-F5344CB8AC3E}">
        <p14:creationId xmlns:p14="http://schemas.microsoft.com/office/powerpoint/2010/main" val="361616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5850" y="4967"/>
            <a:ext cx="934306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Immunotherapy in Resistant BCC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2963" y="6046531"/>
            <a:ext cx="789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Ikeda S, et al. 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NPJ </a:t>
            </a:r>
            <a:r>
              <a:rPr lang="en-US" sz="12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Genom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Med.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2016;1:16037. 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Permission granted from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http://creativecommons.org/licenses/by/4.0/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2232591"/>
            <a:ext cx="7734300" cy="331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1036" y="1863259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66" y="1863259"/>
            <a:ext cx="107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1932" y="1060927"/>
            <a:ext cx="7892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BCC resistant to hedgehog inhibitor treated with PD-1 antibody (nivolumab).</a:t>
            </a:r>
          </a:p>
        </p:txBody>
      </p:sp>
    </p:spTree>
    <p:extLst>
      <p:ext uri="{BB962C8B-B14F-4D97-AF65-F5344CB8AC3E}">
        <p14:creationId xmlns:p14="http://schemas.microsoft.com/office/powerpoint/2010/main" val="864914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288330"/>
            <a:ext cx="7785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116" y="3609301"/>
            <a:ext cx="3476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Tx/>
              <a:buChar char="-"/>
            </a:pPr>
            <a:r>
              <a:rPr lang="en-US" dirty="0"/>
              <a:t>Phase 1 trial of cemiplimab* (REGN2810)</a:t>
            </a:r>
          </a:p>
          <a:p>
            <a:pPr marL="114300" indent="-114300">
              <a:buFontTx/>
              <a:buChar char="-"/>
            </a:pPr>
            <a:r>
              <a:rPr lang="en-US" dirty="0"/>
              <a:t>After planned 48 weeks of treatment, patient with mBCC maintained PR on post-treatment follow-up (12+ months).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997A34-884C-453E-8E62-EF3BFA575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76" y="3294355"/>
            <a:ext cx="4018844" cy="2686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19ABC-3FDE-4A4B-869C-0B8C2A3B9B97}"/>
              </a:ext>
            </a:extLst>
          </p:cNvPr>
          <p:cNvSpPr txBox="1"/>
          <p:nvPr/>
        </p:nvSpPr>
        <p:spPr>
          <a:xfrm>
            <a:off x="685800" y="5623560"/>
            <a:ext cx="4201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*Not approved for use in basal cell carcinoma in the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44ABE-A9C1-4C08-9207-EC1BAFB2BBDE}"/>
              </a:ext>
            </a:extLst>
          </p:cNvPr>
          <p:cNvSpPr txBox="1"/>
          <p:nvPr/>
        </p:nvSpPr>
        <p:spPr>
          <a:xfrm>
            <a:off x="4206240" y="6032480"/>
            <a:ext cx="778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Falchook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GS, et al.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 </a:t>
            </a:r>
            <a:r>
              <a:rPr lang="en-US" sz="12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Immunother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Cancer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2016;4:70.  Permission granted under creative commons license 4.0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4960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846093-7A42-4407-B3FE-BDC93A8B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1348740"/>
          </a:xfrm>
        </p:spPr>
        <p:txBody>
          <a:bodyPr>
            <a:normAutofit/>
          </a:bodyPr>
          <a:lstStyle/>
          <a:p>
            <a:r>
              <a:rPr lang="en-US" sz="4000" dirty="0"/>
              <a:t>Phase 2 Study of Cemiplimab* for Locally Advanced BCC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B98DE-024C-4428-8C18-5FE76168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laBCC cohort of study investigating cemiplimab in patients with advanced BCC who experienced progression on or were intolerant of HhI therapy</a:t>
            </a:r>
          </a:p>
          <a:p>
            <a:r>
              <a:rPr lang="en-US" dirty="0"/>
              <a:t>Open-label treatment with cemiplimab 350 mg Q3 wks for up to 93 wks or disease progression</a:t>
            </a:r>
          </a:p>
          <a:p>
            <a:r>
              <a:rPr lang="en-US" dirty="0"/>
              <a:t>Median follow-up: 15 </a:t>
            </a:r>
            <a:r>
              <a:rPr lang="en-US" dirty="0" err="1"/>
              <a:t>mos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6640B-63A9-47A1-9081-0D473D1D01ED}"/>
              </a:ext>
            </a:extLst>
          </p:cNvPr>
          <p:cNvSpPr txBox="1"/>
          <p:nvPr/>
        </p:nvSpPr>
        <p:spPr>
          <a:xfrm>
            <a:off x="685800" y="5509260"/>
            <a:ext cx="5228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*Not approved for use in basal cell carcinoma in the US</a:t>
            </a:r>
          </a:p>
          <a:p>
            <a:r>
              <a:rPr lang="en-US" sz="1400" dirty="0"/>
              <a:t>HhI, hedgehog inhibitor; laBCC, locally advanced basal cell carcinoma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EF38A-A2C5-4572-9755-C5196E0297BC}"/>
              </a:ext>
            </a:extLst>
          </p:cNvPr>
          <p:cNvSpPr txBox="1"/>
          <p:nvPr/>
        </p:nvSpPr>
        <p:spPr>
          <a:xfrm>
            <a:off x="4206240" y="6032480"/>
            <a:ext cx="5009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Stratigos AJ, et al. </a:t>
            </a:r>
            <a:r>
              <a:rPr lang="en-US" sz="1200" i="1" dirty="0"/>
              <a:t>Ann Oncol</a:t>
            </a:r>
            <a:r>
              <a:rPr lang="en-US" sz="1200" dirty="0"/>
              <a:t>. 2020;31(suppl 4):S1142-S1215. Abstract LBA47.</a:t>
            </a:r>
          </a:p>
        </p:txBody>
      </p:sp>
    </p:spTree>
    <p:extLst>
      <p:ext uri="{BB962C8B-B14F-4D97-AF65-F5344CB8AC3E}">
        <p14:creationId xmlns:p14="http://schemas.microsoft.com/office/powerpoint/2010/main" val="1388773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846093-7A42-4407-B3FE-BDC93A8B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Phase 2 Study of Cemiplimab* for Locally Advanced BCC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sz="40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B98DE-024C-4428-8C18-5FE761685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574165"/>
            <a:ext cx="5471160" cy="4351338"/>
          </a:xfrm>
        </p:spPr>
        <p:txBody>
          <a:bodyPr>
            <a:normAutofit/>
          </a:bodyPr>
          <a:lstStyle/>
          <a:p>
            <a:r>
              <a:rPr lang="en-US" dirty="0"/>
              <a:t>Median baseline tumor mutational burden</a:t>
            </a:r>
          </a:p>
          <a:p>
            <a:pPr lvl="1"/>
            <a:r>
              <a:rPr lang="en-US" dirty="0"/>
              <a:t>58.2 mutations/Mb among responders</a:t>
            </a:r>
          </a:p>
          <a:p>
            <a:pPr lvl="1"/>
            <a:r>
              <a:rPr lang="en-US" dirty="0"/>
              <a:t>23.5 mutations/Mb among </a:t>
            </a:r>
            <a:r>
              <a:rPr lang="en-US" dirty="0" err="1"/>
              <a:t>nonresponders</a:t>
            </a:r>
            <a:endParaRPr lang="en-US" dirty="0"/>
          </a:p>
          <a:p>
            <a:r>
              <a:rPr lang="en-US" dirty="0"/>
              <a:t>Among 84 patients:</a:t>
            </a:r>
          </a:p>
          <a:p>
            <a:pPr lvl="1"/>
            <a:r>
              <a:rPr lang="en-US" dirty="0"/>
              <a:t>ORR 31%</a:t>
            </a:r>
          </a:p>
          <a:p>
            <a:pPr lvl="1"/>
            <a:r>
              <a:rPr lang="en-US" dirty="0"/>
              <a:t>5 CR, 21 PR</a:t>
            </a:r>
          </a:p>
          <a:p>
            <a:pPr lvl="1"/>
            <a:r>
              <a:rPr lang="en-US" dirty="0"/>
              <a:t>85% of responses ongoing at 12 mos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216ACF-9165-43F2-B2A4-5FA02237B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416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Not reached</a:t>
            </a:r>
          </a:p>
          <a:p>
            <a:pPr lvl="1"/>
            <a:r>
              <a:rPr lang="en-US" dirty="0"/>
              <a:t>Median DOR</a:t>
            </a:r>
          </a:p>
          <a:p>
            <a:pPr lvl="1"/>
            <a:r>
              <a:rPr lang="en-US" dirty="0"/>
              <a:t>Median PFS</a:t>
            </a:r>
          </a:p>
          <a:p>
            <a:pPr lvl="1"/>
            <a:r>
              <a:rPr lang="en-US" dirty="0"/>
              <a:t>OS</a:t>
            </a:r>
          </a:p>
          <a:p>
            <a:r>
              <a:rPr lang="en-US" dirty="0"/>
              <a:t>Most common AEs</a:t>
            </a:r>
          </a:p>
          <a:p>
            <a:pPr lvl="1"/>
            <a:r>
              <a:rPr lang="en-US" dirty="0"/>
              <a:t>Fatigue (30%), diarrhea (24%), pruritus (21%)</a:t>
            </a:r>
          </a:p>
          <a:p>
            <a:r>
              <a:rPr lang="en-US" dirty="0"/>
              <a:t>17% discontinued treatment due to AEs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6640B-63A9-47A1-9081-0D473D1D01ED}"/>
              </a:ext>
            </a:extLst>
          </p:cNvPr>
          <p:cNvSpPr txBox="1"/>
          <p:nvPr/>
        </p:nvSpPr>
        <p:spPr>
          <a:xfrm>
            <a:off x="685800" y="5509260"/>
            <a:ext cx="764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*Not approved for use in basal cell carcinoma in the US</a:t>
            </a:r>
          </a:p>
          <a:p>
            <a:r>
              <a:rPr lang="en-US" sz="1400" dirty="0"/>
              <a:t>CR, complete response;  DOR, duration of response; ORR, objective response rate; PR, partial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99F55-5E87-4F93-AD99-0A28AC9F4FC4}"/>
              </a:ext>
            </a:extLst>
          </p:cNvPr>
          <p:cNvSpPr txBox="1"/>
          <p:nvPr/>
        </p:nvSpPr>
        <p:spPr>
          <a:xfrm>
            <a:off x="4206240" y="6032480"/>
            <a:ext cx="5009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Stratigos AJ, et al. </a:t>
            </a:r>
            <a:r>
              <a:rPr lang="en-US" sz="1200" i="1" dirty="0"/>
              <a:t>Ann Oncol</a:t>
            </a:r>
            <a:r>
              <a:rPr lang="en-US" sz="1200" dirty="0"/>
              <a:t>. 2020;31(suppl 4):S1142-S1215. Abstract LBA47.</a:t>
            </a:r>
          </a:p>
        </p:txBody>
      </p:sp>
    </p:spTree>
    <p:extLst>
      <p:ext uri="{BB962C8B-B14F-4D97-AF65-F5344CB8AC3E}">
        <p14:creationId xmlns:p14="http://schemas.microsoft.com/office/powerpoint/2010/main" val="1016872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ABF4-2871-48CA-AAE9-6902FA33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Agents Under Phase 2/3 Investigation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B1E71D-7AA9-4EDD-ADFE-C97C51912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629449"/>
              </p:ext>
            </p:extLst>
          </p:nvPr>
        </p:nvGraphicFramePr>
        <p:xfrm>
          <a:off x="838200" y="1825624"/>
          <a:ext cx="10515597" cy="145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5047712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89204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63553517"/>
                    </a:ext>
                  </a:extLst>
                </a:gridCol>
              </a:tblGrid>
              <a:tr h="629708">
                <a:tc>
                  <a:txBody>
                    <a:bodyPr/>
                    <a:lstStyle/>
                    <a:p>
                      <a:r>
                        <a:rPr lang="en-US" sz="2400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BCC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Clinical 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66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r>
                        <a:rPr lang="en-US" sz="2400" dirty="0"/>
                        <a:t>Nivolumab with/without ipilimumab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laBCC, mBCC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NCT03521830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27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250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1EFF-9A07-4186-9F33-AA0A9AC6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782A89-3F6D-432C-9715-4F3BEC93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7364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65-yo male presents with history of multiply recurrent basal cell carcinoma of the left nasal sidewall.</a:t>
            </a:r>
          </a:p>
          <a:p>
            <a:r>
              <a:rPr lang="en-US" dirty="0"/>
              <a:t>He was treated twice within 3 years by Mohs surgery including a closure with paramedian forehead flap.</a:t>
            </a:r>
          </a:p>
          <a:p>
            <a:r>
              <a:rPr lang="en-US" dirty="0"/>
              <a:t>Two years later, local recurrence was noted and irradiated with clinical clearance.</a:t>
            </a:r>
          </a:p>
          <a:p>
            <a:r>
              <a:rPr lang="en-US" dirty="0"/>
              <a:t>Now 4 years later, he presents with a new nodule at the edge of the surgical scar and double vision. Biopsy is consistent with infiltrative BCC.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best next steps in management of this patient?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37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1EFF-9A07-4186-9F33-AA0A9AC6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79ADF-D770-4F7A-9125-C6483FF4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 of head and neck shows significant tumor extension proximally under the skin along the left nasal sidewall into the orbit, with likely impingement on his inferior rectus muscle.</a:t>
            </a:r>
          </a:p>
          <a:p>
            <a:r>
              <a:rPr lang="en-US" dirty="0"/>
              <a:t>Surgery was considered but deemed challenging and unlikely to be curative, as was further radiation.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What is the best next step?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1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4F3B-4B65-4B63-8891-C17DFFD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Basal Cell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ABA5-2B32-417C-9B27-DD05E2E00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005"/>
            <a:ext cx="106775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Nonmelanoma skin cancer is most common of all malignancies, but accounts for &lt;0.1% of cancer-related deaths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 out of 3 new cancers are skin cancers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Incidence increases with: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Lighter skin complexion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ultraviolet light exposure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5.4 million basal and squamous cell skin cancers diagnosed each year in the US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80% are basal cell cancers  4.3 million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Incidence of nonmelanoma skin cancers is estimated to have increased 77% from 1994 to 2014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Socioeconomic and psychological burden is high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3,4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A4C2F-C87F-4779-A359-3A6BD93C540C}"/>
              </a:ext>
            </a:extLst>
          </p:cNvPr>
          <p:cNvSpPr txBox="1"/>
          <p:nvPr/>
        </p:nvSpPr>
        <p:spPr>
          <a:xfrm>
            <a:off x="4133850" y="5985043"/>
            <a:ext cx="738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American Cancer Society. </a:t>
            </a:r>
            <a:r>
              <a:rPr lang="en-US" sz="1200" dirty="0">
                <a:hlinkClick r:id="rId3"/>
              </a:rPr>
              <a:t>https://www.cancer.org/cancer/basal-and-squamous-cell-skin-cancer/about/key-statistics.html</a:t>
            </a:r>
            <a:r>
              <a:rPr lang="en-US" sz="1200" dirty="0"/>
              <a:t>. Accessed November 23, 2020.   2. Skin Cancer Foundation. </a:t>
            </a:r>
            <a:r>
              <a:rPr lang="en-US" sz="1200" dirty="0">
                <a:hlinkClick r:id="rId4"/>
              </a:rPr>
              <a:t>Basal Cell Carcinoma - The Skin Cancer Foundation</a:t>
            </a:r>
            <a:r>
              <a:rPr lang="en-US" sz="1200" dirty="0"/>
              <a:t>. Accessed November 24, 2020.   3. Migden M, et al. </a:t>
            </a:r>
            <a:r>
              <a:rPr lang="en-US" sz="1200" i="1" dirty="0"/>
              <a:t>J Am Acad Dermatol</a:t>
            </a:r>
            <a:r>
              <a:rPr lang="en-US" sz="1200" dirty="0"/>
              <a:t>. 2017;77(1):55-62.   4. Wu X, et al. </a:t>
            </a:r>
            <a:r>
              <a:rPr lang="en-US" sz="1200" i="1" dirty="0"/>
              <a:t>Future Oncol</a:t>
            </a:r>
            <a:r>
              <a:rPr lang="en-US" sz="1200" dirty="0"/>
              <a:t>. 2015;11(22):2967-2974.</a:t>
            </a:r>
          </a:p>
        </p:txBody>
      </p:sp>
    </p:spTree>
    <p:extLst>
      <p:ext uri="{BB962C8B-B14F-4D97-AF65-F5344CB8AC3E}">
        <p14:creationId xmlns:p14="http://schemas.microsoft.com/office/powerpoint/2010/main" val="610753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1EFF-9A07-4186-9F33-AA0A9AC6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105CA-BA00-4557-A61D-D67D20402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Vismodegib was initiated.</a:t>
            </a:r>
          </a:p>
          <a:p>
            <a:r>
              <a:rPr lang="en-US" dirty="0"/>
              <a:t>Patient tolerated it well and within 2 months visible tumor had disappeared (skin biopsy negative) and his diplopia resolved.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How often do you continually monitor these patients that seem to have a response? What methods do you use and how long do you treat in this kind of scenario?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66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1EFF-9A07-4186-9F33-AA0A9AC6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105CA-BA00-4557-A61D-D67D20402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continued on vismodegib with exams and imaging at scheduled intervals demonstrating continued resolution of subcutaneous tumor over the subsequent 4 months.</a:t>
            </a:r>
          </a:p>
          <a:p>
            <a:r>
              <a:rPr lang="en-US" dirty="0"/>
              <a:t>Therapy was discontinued but monitoring continued over the subsequent 3 years with no recurrence.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53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52A3-062A-4C73-A93A-8EC37EF3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DF634-E181-4C98-A4AB-C3625DD0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83-yo spry, thin female presents with a large neglected BCC on her forehead.</a:t>
            </a:r>
          </a:p>
          <a:p>
            <a:r>
              <a:rPr lang="en-US" dirty="0"/>
              <a:t>Surgery is considered, but the likely associated morbidity was considered significant.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would you treat her?</a:t>
            </a:r>
          </a:p>
        </p:txBody>
      </p:sp>
    </p:spTree>
    <p:extLst>
      <p:ext uri="{BB962C8B-B14F-4D97-AF65-F5344CB8AC3E}">
        <p14:creationId xmlns:p14="http://schemas.microsoft.com/office/powerpoint/2010/main" val="4291018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7A8C-2A05-4D44-BF85-01187700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4324-63B3-4289-816D-299D0967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wished to avoid radiation therapy.</a:t>
            </a:r>
          </a:p>
          <a:p>
            <a:r>
              <a:rPr lang="en-US" dirty="0"/>
              <a:t>Patient started on sonidegib and, although clear response was noted, she developed significant issues with loss of taste and weight loss.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you do next?</a:t>
            </a:r>
          </a:p>
        </p:txBody>
      </p:sp>
    </p:spTree>
    <p:extLst>
      <p:ext uri="{BB962C8B-B14F-4D97-AF65-F5344CB8AC3E}">
        <p14:creationId xmlns:p14="http://schemas.microsoft.com/office/powerpoint/2010/main" val="4155014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7A8C-2A05-4D44-BF85-01187700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4324-63B3-4289-816D-299D0967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holidays were introduced and patient tolerated therapy for a total of 4 months, with the tumor decreasing in size by 80%.</a:t>
            </a:r>
          </a:p>
          <a:p>
            <a:r>
              <a:rPr lang="en-US" dirty="0"/>
              <a:t>However, side effects became worse.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you do next?</a:t>
            </a:r>
          </a:p>
        </p:txBody>
      </p:sp>
    </p:spTree>
    <p:extLst>
      <p:ext uri="{BB962C8B-B14F-4D97-AF65-F5344CB8AC3E}">
        <p14:creationId xmlns:p14="http://schemas.microsoft.com/office/powerpoint/2010/main" val="2880963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020C-E229-40A6-A617-40400820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2877-2FEA-496B-807B-5D22D771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446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56-yo male with h/o BCC on left shoulder</a:t>
            </a:r>
          </a:p>
          <a:p>
            <a:r>
              <a:rPr lang="en-US" dirty="0"/>
              <a:t>Treated with excision in 2011</a:t>
            </a:r>
          </a:p>
          <a:p>
            <a:r>
              <a:rPr lang="en-US" dirty="0"/>
              <a:t>In 2012, developed enlarged lymph nodes in the left neck consistent with </a:t>
            </a:r>
            <a:r>
              <a:rPr lang="en-US" dirty="0" err="1"/>
              <a:t>mBCC</a:t>
            </a:r>
            <a:endParaRPr lang="en-US" dirty="0"/>
          </a:p>
          <a:p>
            <a:r>
              <a:rPr lang="en-US" dirty="0"/>
              <a:t>Treatment included dissection and postoperative radiation therapy</a:t>
            </a:r>
          </a:p>
          <a:p>
            <a:pPr lvl="1"/>
            <a:r>
              <a:rPr lang="en-US" dirty="0"/>
              <a:t>6/24 lymph nodes involved</a:t>
            </a:r>
          </a:p>
          <a:p>
            <a:r>
              <a:rPr lang="en-US" dirty="0"/>
              <a:t>In 2015, enlarged pulmonary nodules were noted consistent with BCC on biopsy</a:t>
            </a:r>
          </a:p>
          <a:p>
            <a:pPr lvl="1"/>
            <a:r>
              <a:rPr lang="en-US" dirty="0"/>
              <a:t>Vismodegib initiated but poor tolerability </a:t>
            </a:r>
            <a:r>
              <a:rPr lang="en-US" dirty="0">
                <a:sym typeface="Symbol" panose="05050102010706020507" pitchFamily="18" charset="2"/>
              </a:rPr>
              <a:t> on-off treatment x 1½ years</a:t>
            </a:r>
          </a:p>
          <a:p>
            <a:pPr lvl="1"/>
            <a:r>
              <a:rPr lang="en-US" dirty="0"/>
              <a:t>CT showed progressive disease in lung metastases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are the treatment options?</a:t>
            </a:r>
          </a:p>
        </p:txBody>
      </p:sp>
    </p:spTree>
    <p:extLst>
      <p:ext uri="{BB962C8B-B14F-4D97-AF65-F5344CB8AC3E}">
        <p14:creationId xmlns:p14="http://schemas.microsoft.com/office/powerpoint/2010/main" val="300738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889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838200" y="149415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/>
              <a:t>Advanced BCC – unmet medical need</a:t>
            </a:r>
          </a:p>
          <a:p>
            <a:r>
              <a:rPr lang="en-US" dirty="0"/>
              <a:t>Hedgehog pathway plays key role in pathogenesis</a:t>
            </a:r>
          </a:p>
          <a:p>
            <a:r>
              <a:rPr lang="en-US" dirty="0"/>
              <a:t>2 hedgehog inhibitors approved (sonidegib, vismodegib)</a:t>
            </a:r>
          </a:p>
          <a:p>
            <a:pPr lvl="1"/>
            <a:r>
              <a:rPr lang="en-US" dirty="0"/>
              <a:t>Highly active, but resistance is common</a:t>
            </a:r>
          </a:p>
          <a:p>
            <a:pPr lvl="1"/>
            <a:r>
              <a:rPr lang="en-US" dirty="0"/>
              <a:t>Toxicities predictable but can be treatment-limiting</a:t>
            </a:r>
          </a:p>
          <a:p>
            <a:r>
              <a:rPr lang="en-US" dirty="0"/>
              <a:t>Emerging opportunities</a:t>
            </a:r>
          </a:p>
          <a:p>
            <a:pPr lvl="1"/>
            <a:r>
              <a:rPr lang="en-US" dirty="0"/>
              <a:t>Immunotherapy</a:t>
            </a:r>
          </a:p>
          <a:p>
            <a:pPr lvl="2"/>
            <a:r>
              <a:rPr lang="en-US" dirty="0"/>
              <a:t>Cemiplimab and other agents in phase 2/3 investigation</a:t>
            </a:r>
          </a:p>
          <a:p>
            <a:pPr lvl="1"/>
            <a:r>
              <a:rPr lang="en-US" dirty="0"/>
              <a:t>Combination therapies</a:t>
            </a:r>
          </a:p>
        </p:txBody>
      </p:sp>
    </p:spTree>
    <p:extLst>
      <p:ext uri="{BB962C8B-B14F-4D97-AF65-F5344CB8AC3E}">
        <p14:creationId xmlns:p14="http://schemas.microsoft.com/office/powerpoint/2010/main" val="222210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4110-9DD4-4E89-93F3-69EE2D6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Treatment Overview: NCCN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017760-CAE7-4548-A82F-CEF42AB58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563003"/>
              </p:ext>
            </p:extLst>
          </p:nvPr>
        </p:nvGraphicFramePr>
        <p:xfrm>
          <a:off x="838199" y="1168400"/>
          <a:ext cx="11020425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060437-3898-4B7C-A828-5AD5A928EDD7}"/>
              </a:ext>
            </a:extLst>
          </p:cNvPr>
          <p:cNvSpPr txBox="1"/>
          <p:nvPr/>
        </p:nvSpPr>
        <p:spPr>
          <a:xfrm>
            <a:off x="152400" y="4495800"/>
            <a:ext cx="3000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4mm margins and postoperative margin assessment and second intention healing, linear repair, or skin graft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Wider margins and postoperative margin assessment and with linear or delayed repair</a:t>
            </a:r>
          </a:p>
          <a:p>
            <a:r>
              <a:rPr lang="en-US" sz="1200" baseline="30000" dirty="0"/>
              <a:t>3</a:t>
            </a:r>
            <a:r>
              <a:rPr lang="en-US" sz="1200" dirty="0"/>
              <a:t>Conisder HhI for locally advanced disease in which curative RT and curative surgery are not feasible</a:t>
            </a:r>
            <a:endParaRPr lang="en-US" sz="1200" baseline="30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F4B1EF-CD39-4211-BFD6-6313931AB8BF}"/>
              </a:ext>
            </a:extLst>
          </p:cNvPr>
          <p:cNvCxnSpPr>
            <a:cxnSpLocks/>
          </p:cNvCxnSpPr>
          <p:nvPr/>
        </p:nvCxnSpPr>
        <p:spPr>
          <a:xfrm flipV="1">
            <a:off x="2952748" y="3019927"/>
            <a:ext cx="847727" cy="11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20D2A8-F85B-4A9C-8A0A-C2DD4ECE9AF4}"/>
              </a:ext>
            </a:extLst>
          </p:cNvPr>
          <p:cNvCxnSpPr>
            <a:cxnSpLocks/>
          </p:cNvCxnSpPr>
          <p:nvPr/>
        </p:nvCxnSpPr>
        <p:spPr>
          <a:xfrm flipV="1">
            <a:off x="2952750" y="2085975"/>
            <a:ext cx="847725" cy="933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F99C91-8E98-4D0B-AAB0-B2E676270439}"/>
              </a:ext>
            </a:extLst>
          </p:cNvPr>
          <p:cNvCxnSpPr>
            <a:cxnSpLocks/>
          </p:cNvCxnSpPr>
          <p:nvPr/>
        </p:nvCxnSpPr>
        <p:spPr>
          <a:xfrm>
            <a:off x="2952749" y="3042485"/>
            <a:ext cx="838200" cy="10777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6DA53A-0FDF-4B59-A127-FEC6D45DF3AC}"/>
              </a:ext>
            </a:extLst>
          </p:cNvPr>
          <p:cNvCxnSpPr>
            <a:cxnSpLocks/>
          </p:cNvCxnSpPr>
          <p:nvPr/>
        </p:nvCxnSpPr>
        <p:spPr>
          <a:xfrm>
            <a:off x="5924548" y="4188493"/>
            <a:ext cx="847725" cy="11991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730C57-8C98-4682-AAB6-0AD71248863C}"/>
              </a:ext>
            </a:extLst>
          </p:cNvPr>
          <p:cNvCxnSpPr/>
          <p:nvPr/>
        </p:nvCxnSpPr>
        <p:spPr>
          <a:xfrm>
            <a:off x="8896346" y="5378115"/>
            <a:ext cx="8477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F34CDA-9DEC-4229-9B67-49AFA1CD82E8}"/>
              </a:ext>
            </a:extLst>
          </p:cNvPr>
          <p:cNvCxnSpPr>
            <a:cxnSpLocks/>
          </p:cNvCxnSpPr>
          <p:nvPr/>
        </p:nvCxnSpPr>
        <p:spPr>
          <a:xfrm>
            <a:off x="5915026" y="4188493"/>
            <a:ext cx="84772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6B61E8-39B0-496C-B03B-502435DA000F}"/>
              </a:ext>
            </a:extLst>
          </p:cNvPr>
          <p:cNvSpPr txBox="1"/>
          <p:nvPr/>
        </p:nvSpPr>
        <p:spPr>
          <a:xfrm>
            <a:off x="4171098" y="6086088"/>
            <a:ext cx="727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National Comprehensive Cancer Network. </a:t>
            </a:r>
            <a:r>
              <a:rPr lang="en-US" sz="1200" dirty="0">
                <a:hlinkClick r:id="rId8"/>
              </a:rPr>
              <a:t>https://www.nccn.org/professionals/physician_gls/pdf/nmsc.pdf</a:t>
            </a:r>
            <a:r>
              <a:rPr lang="en-US" sz="1200" dirty="0"/>
              <a:t>.  Accessed November 24, 2020.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40344-1D1B-45A5-B9D3-BD750F71BC0C}"/>
              </a:ext>
            </a:extLst>
          </p:cNvPr>
          <p:cNvSpPr txBox="1"/>
          <p:nvPr/>
        </p:nvSpPr>
        <p:spPr>
          <a:xfrm>
            <a:off x="2952750" y="5700295"/>
            <a:ext cx="370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NCCN, National Comprehensive Cancer Network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481D1D-B49F-43AD-A585-478B4DFF9147}"/>
              </a:ext>
            </a:extLst>
          </p:cNvPr>
          <p:cNvCxnSpPr/>
          <p:nvPr/>
        </p:nvCxnSpPr>
        <p:spPr>
          <a:xfrm>
            <a:off x="5915026" y="1713998"/>
            <a:ext cx="8477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EAC3BE-16C9-4B78-AFAB-910DD2FF1D86}"/>
              </a:ext>
            </a:extLst>
          </p:cNvPr>
          <p:cNvCxnSpPr/>
          <p:nvPr/>
        </p:nvCxnSpPr>
        <p:spPr>
          <a:xfrm>
            <a:off x="5924548" y="2913145"/>
            <a:ext cx="8477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1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1C91-A5AD-4B7A-8A6F-A0B12E4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"/>
            <a:ext cx="10515600" cy="1325563"/>
          </a:xfrm>
        </p:spPr>
        <p:txBody>
          <a:bodyPr/>
          <a:lstStyle/>
          <a:p>
            <a:r>
              <a:rPr lang="en-US" dirty="0"/>
              <a:t>Treatment Recommendations for Locally Advanced or Metastatic BCC: AAD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69F1C-9D8D-446A-94CF-6172B821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293" y="1787623"/>
            <a:ext cx="5219700" cy="301875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Advanced BCC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surgery and RT are contraindicated or inappropriate, or if residual tumor persists following surgery and/or RT and further surgery and RT are contraindicated or inappropriate, a smoothened inhibitor should be considered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A11132-A713-4402-8859-BBEA74980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0993" y="1787623"/>
            <a:ext cx="5295900" cy="301875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/>
              <a:t>Metastatic BCC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Consider a smoothened inhibitor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If smoothened inhibitors are not feasible, platinum-based chemotherapy or best supportive care is recommended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E6023-95D4-41A3-953C-4A3026EBA0C8}"/>
              </a:ext>
            </a:extLst>
          </p:cNvPr>
          <p:cNvSpPr txBox="1"/>
          <p:nvPr/>
        </p:nvSpPr>
        <p:spPr>
          <a:xfrm>
            <a:off x="721293" y="4806374"/>
            <a:ext cx="10515600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Provide multidisciplinary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2A76E-22BB-439C-93D3-76DDC0BA408F}"/>
              </a:ext>
            </a:extLst>
          </p:cNvPr>
          <p:cNvSpPr txBox="1"/>
          <p:nvPr/>
        </p:nvSpPr>
        <p:spPr>
          <a:xfrm>
            <a:off x="4217670" y="6057900"/>
            <a:ext cx="380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Bichakjian C, et al. </a:t>
            </a:r>
            <a:r>
              <a:rPr lang="en-US" sz="1200" i="1" dirty="0"/>
              <a:t>J Am Acad Dermatol</a:t>
            </a:r>
            <a:r>
              <a:rPr lang="en-US" sz="1200" dirty="0"/>
              <a:t>. 2018;78:540-559.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2B0CC-5954-4C9C-951F-37F30D2D3520}"/>
              </a:ext>
            </a:extLst>
          </p:cNvPr>
          <p:cNvSpPr txBox="1"/>
          <p:nvPr/>
        </p:nvSpPr>
        <p:spPr>
          <a:xfrm>
            <a:off x="838200" y="5716072"/>
            <a:ext cx="476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AAD, American Academy of Dermatology; RT, 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81208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CC3AEF-ECAA-46D7-8A0F-EFFBFDEE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Hedgehog Inhibitors Currently Approved for Locally Advanced BCC by FDA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6E18A70-2D24-4B76-866B-2552B1A13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75227"/>
              </p:ext>
            </p:extLst>
          </p:nvPr>
        </p:nvGraphicFramePr>
        <p:xfrm>
          <a:off x="838200" y="1690688"/>
          <a:ext cx="10515597" cy="386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184">
                  <a:extLst>
                    <a:ext uri="{9D8B030D-6E8A-4147-A177-3AD203B41FA5}">
                      <a16:colId xmlns:a16="http://schemas.microsoft.com/office/drawing/2014/main" val="1609043466"/>
                    </a:ext>
                  </a:extLst>
                </a:gridCol>
                <a:gridCol w="5535168">
                  <a:extLst>
                    <a:ext uri="{9D8B030D-6E8A-4147-A177-3AD203B41FA5}">
                      <a16:colId xmlns:a16="http://schemas.microsoft.com/office/drawing/2014/main" val="3612438522"/>
                    </a:ext>
                  </a:extLst>
                </a:gridCol>
                <a:gridCol w="2746245">
                  <a:extLst>
                    <a:ext uri="{9D8B030D-6E8A-4147-A177-3AD203B41FA5}">
                      <a16:colId xmlns:a16="http://schemas.microsoft.com/office/drawing/2014/main" val="1513142904"/>
                    </a:ext>
                  </a:extLst>
                </a:gridCol>
              </a:tblGrid>
              <a:tr h="6048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Hedgehog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Dosage &amp;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78078"/>
                  </a:ext>
                </a:extLst>
              </a:tr>
              <a:tr h="1491391">
                <a:tc>
                  <a:txBody>
                    <a:bodyPr/>
                    <a:lstStyle/>
                    <a:p>
                      <a:r>
                        <a:rPr lang="en-US" sz="2400" dirty="0"/>
                        <a:t>Sonidegib</a:t>
                      </a:r>
                    </a:p>
                    <a:p>
                      <a:r>
                        <a:rPr lang="en-US" sz="2400" dirty="0"/>
                        <a:t>(Odomzo)</a:t>
                      </a:r>
                      <a:r>
                        <a:rPr lang="en-US" sz="2400" baseline="30000" dirty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Adult with laBCC that has recurred following surgery or RT, or those who are not candidates for surgery or RT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 mg PO QD on an empty stomach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54148"/>
                  </a:ext>
                </a:extLst>
              </a:tr>
              <a:tr h="1491391">
                <a:tc>
                  <a:txBody>
                    <a:bodyPr/>
                    <a:lstStyle/>
                    <a:p>
                      <a:r>
                        <a:rPr lang="en-US" sz="2400" dirty="0"/>
                        <a:t>Vismodegib</a:t>
                      </a:r>
                    </a:p>
                    <a:p>
                      <a:r>
                        <a:rPr lang="en-US" sz="2400" dirty="0"/>
                        <a:t>(Erivedge)</a:t>
                      </a:r>
                      <a:r>
                        <a:rPr lang="en-US" sz="2400" baseline="30000" dirty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DFE3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Adults with laBCC that has recurred following surgery or those who are not candidates for surgery and who are not candidates for RT</a:t>
                      </a:r>
                    </a:p>
                  </a:txBody>
                  <a:tcPr>
                    <a:solidFill>
                      <a:srgbClr val="DFE3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150 mg PO QD</a:t>
                      </a:r>
                    </a:p>
                  </a:txBody>
                  <a:tcPr>
                    <a:solidFill>
                      <a:srgbClr val="DF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969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AC85A8-D523-4FBD-8311-4DAF9B12DB7C}"/>
              </a:ext>
            </a:extLst>
          </p:cNvPr>
          <p:cNvSpPr txBox="1"/>
          <p:nvPr/>
        </p:nvSpPr>
        <p:spPr>
          <a:xfrm>
            <a:off x="838200" y="5632704"/>
            <a:ext cx="884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BCC, basal cell carcinoma; laBCC, locally advanced basal cell carcinoma; RT, radiation 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A8A58-3AB9-49BF-BF55-D46FE277FB30}"/>
              </a:ext>
            </a:extLst>
          </p:cNvPr>
          <p:cNvSpPr txBox="1"/>
          <p:nvPr/>
        </p:nvSpPr>
        <p:spPr>
          <a:xfrm>
            <a:off x="4279392" y="6108192"/>
            <a:ext cx="570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 Odomzo [package insert]. Cranbury, NJ: Sun Pharmaceutical Industries, Inc.; July 2020.</a:t>
            </a:r>
          </a:p>
          <a:p>
            <a:r>
              <a:rPr lang="en-US" sz="1200" dirty="0"/>
              <a:t>2. Erivedge [package insert]. South San Francisco, CA: Genentech USA, Inc.; August 2020.</a:t>
            </a:r>
          </a:p>
        </p:txBody>
      </p:sp>
    </p:spTree>
    <p:extLst>
      <p:ext uri="{BB962C8B-B14F-4D97-AF65-F5344CB8AC3E}">
        <p14:creationId xmlns:p14="http://schemas.microsoft.com/office/powerpoint/2010/main" val="411912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99F543-4370-4D32-A78F-25E634A7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Clinical Trials Programs of Hedgehog Inhibitors for Advanced BCC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69FC8B-F6D1-4282-8E1E-5AE3CE0AD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612373"/>
              </p:ext>
            </p:extLst>
          </p:nvPr>
        </p:nvGraphicFramePr>
        <p:xfrm>
          <a:off x="704088" y="15330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943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1071645" y="29108"/>
            <a:ext cx="10326624" cy="11430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34" charset="-128"/>
              </a:rPr>
              <a:t>ERIVANCE: Phase 2 Study of Vismodegib in Advanced BCC</a:t>
            </a:r>
            <a:endParaRPr lang="en-GB" sz="3200" dirty="0">
              <a:ea typeface="ＭＳ Ｐゴシック" pitchFamily="34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1271295" y="3397500"/>
            <a:ext cx="4222156" cy="21415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ＭＳ Ｐゴシック" pitchFamily="34" charset="-128"/>
              </a:rPr>
              <a:t>Locally advanced BCC:</a:t>
            </a:r>
          </a:p>
          <a:p>
            <a:pPr marL="46355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ＭＳ Ｐゴシック" pitchFamily="34" charset="-128"/>
                <a:sym typeface="Symbol" pitchFamily="18" charset="2"/>
              </a:rPr>
              <a:t>Inoperable</a:t>
            </a:r>
            <a:endParaRPr lang="en-US" sz="1800" dirty="0">
              <a:ea typeface="ＭＳ Ｐゴシック" pitchFamily="34" charset="-128"/>
            </a:endParaRPr>
          </a:p>
          <a:p>
            <a:pPr marL="46355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ＭＳ Ｐゴシック" pitchFamily="34" charset="-128"/>
              </a:rPr>
              <a:t>Surgery inappropriate</a:t>
            </a:r>
          </a:p>
          <a:p>
            <a:pPr marL="682625"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ＭＳ Ｐゴシック" pitchFamily="34" charset="-128"/>
                <a:sym typeface="Symbol" pitchFamily="18" charset="2"/>
              </a:rPr>
              <a:t></a:t>
            </a:r>
            <a:r>
              <a:rPr lang="en-US" sz="1800" dirty="0">
                <a:ea typeface="ＭＳ Ｐゴシック" pitchFamily="34" charset="-128"/>
              </a:rPr>
              <a:t>1 cm </a:t>
            </a:r>
            <a:endParaRPr lang="en-US" sz="1800" dirty="0">
              <a:ea typeface="ＭＳ Ｐゴシック" pitchFamily="34" charset="-128"/>
              <a:sym typeface="Symbol" pitchFamily="18" charset="2"/>
            </a:endParaRPr>
          </a:p>
          <a:p>
            <a:pPr marL="682625"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ＭＳ Ｐゴシック" pitchFamily="34" charset="-128"/>
                <a:sym typeface="Symbol" pitchFamily="18" charset="2"/>
              </a:rPr>
              <a:t></a:t>
            </a:r>
            <a:r>
              <a:rPr lang="en-US" sz="1800" dirty="0">
                <a:ea typeface="ＭＳ Ｐゴシック" pitchFamily="34" charset="-128"/>
              </a:rPr>
              <a:t>2 recurrences after surgery and curative resection unlikely and/or anticipated substantial morbidity and/or deformity from surgery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271295" y="965784"/>
            <a:ext cx="2989262" cy="1191796"/>
          </a:xfrm>
          <a:prstGeom prst="round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Metastatic BCC</a:t>
            </a:r>
            <a:b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 (RECIST-measurable</a:t>
            </a:r>
            <a:r>
              <a:rPr lang="en-US" sz="22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)</a:t>
            </a: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(n=33)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271295" y="2336964"/>
            <a:ext cx="2989262" cy="1123692"/>
          </a:xfrm>
          <a:prstGeom prst="round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Locally advanced BCC</a:t>
            </a: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(n=63)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 rot="16200000">
            <a:off x="3592421" y="1966108"/>
            <a:ext cx="2092325" cy="408602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 algn="ctr" defTabSz="4571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REGISTRATION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8912340" y="1713649"/>
            <a:ext cx="2913528" cy="959030"/>
          </a:xfrm>
          <a:prstGeom prst="roundRect">
            <a:avLst>
              <a:gd name="adj" fmla="val 6795"/>
            </a:avLst>
          </a:prstGeom>
          <a:noFill/>
          <a:ln w="19050">
            <a:solidFill>
              <a:schemeClr val="accent5"/>
            </a:solidFill>
            <a:prstDash val="sysDash"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 marL="109516" indent="-109516" defTabSz="457106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Progression</a:t>
            </a:r>
          </a:p>
          <a:p>
            <a:pPr marL="109516" indent="-109516" defTabSz="457106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Intolerable toxicity</a:t>
            </a:r>
          </a:p>
          <a:p>
            <a:pPr marL="109516" indent="-109516" defTabSz="457106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Withdrawal from study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117815" y="1013808"/>
            <a:ext cx="1313240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RECIST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887781" y="2004485"/>
            <a:ext cx="1774905" cy="8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Composite</a:t>
            </a:r>
            <a:b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endpoint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25921" y="1597266"/>
            <a:ext cx="2077922" cy="11917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132247"/>
              </a:solidFill>
              <a:latin typeface="Arial"/>
              <a:ea typeface="ＭＳ Ｐゴシック"/>
              <a:cs typeface="ＭＳ Ｐゴシック"/>
            </a:endParaRP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Vismodegib</a:t>
            </a: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32247"/>
                </a:solidFill>
                <a:latin typeface="Arial"/>
                <a:ea typeface="ＭＳ Ｐゴシック"/>
                <a:cs typeface="ＭＳ Ｐゴシック"/>
              </a:rPr>
              <a:t>150 mg PO QD</a:t>
            </a:r>
          </a:p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132247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" name="Right Arrow 27"/>
          <p:cNvSpPr/>
          <p:nvPr/>
        </p:nvSpPr>
        <p:spPr>
          <a:xfrm rot="900000">
            <a:off x="4940088" y="1582213"/>
            <a:ext cx="665196" cy="32949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" name="Right Arrow 29"/>
          <p:cNvSpPr/>
          <p:nvPr/>
        </p:nvSpPr>
        <p:spPr>
          <a:xfrm rot="20700000" flipV="1">
            <a:off x="4926821" y="2462737"/>
            <a:ext cx="665196" cy="32949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071645" y="5697846"/>
            <a:ext cx="3979062" cy="3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latin typeface="Calibri" pitchFamily="34" charset="0"/>
                <a:cs typeface="ＭＳ Ｐゴシック"/>
              </a:rPr>
              <a:t>RECIST, Response Evaluation Criteria In Solid Tumors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619" y="6089146"/>
            <a:ext cx="3637815" cy="27698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defTabSz="457106"/>
            <a:r>
              <a:rPr lang="en-US" sz="1200" dirty="0">
                <a:ea typeface="ＭＳ Ｐゴシック"/>
                <a:cs typeface="ＭＳ Ｐゴシック"/>
              </a:rPr>
              <a:t>Sekulic A, et al. </a:t>
            </a:r>
            <a:r>
              <a:rPr lang="en-US" sz="1200" i="1" dirty="0">
                <a:ea typeface="ＭＳ Ｐゴシック"/>
                <a:cs typeface="ＭＳ Ｐゴシック"/>
              </a:rPr>
              <a:t>N Engl J Med</a:t>
            </a:r>
            <a:r>
              <a:rPr lang="en-US" sz="1200" dirty="0">
                <a:ea typeface="ＭＳ Ｐゴシック"/>
                <a:cs typeface="ＭＳ Ｐゴシック"/>
              </a:rPr>
              <a:t>. 2012;366(23):2171-2179.</a:t>
            </a: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8" name="Right Arrow 29">
            <a:extLst>
              <a:ext uri="{FF2B5EF4-FFF2-40B4-BE49-F238E27FC236}">
                <a16:creationId xmlns:a16="http://schemas.microsoft.com/office/drawing/2014/main" id="{D483917A-3051-4C24-A16C-D7DEB996970C}"/>
              </a:ext>
            </a:extLst>
          </p:cNvPr>
          <p:cNvSpPr/>
          <p:nvPr/>
        </p:nvSpPr>
        <p:spPr>
          <a:xfrm flipV="1">
            <a:off x="8021683" y="2040231"/>
            <a:ext cx="665196" cy="32949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33D3B-86EA-453D-8B68-63F04C4D6C71}"/>
              </a:ext>
            </a:extLst>
          </p:cNvPr>
          <p:cNvSpPr txBox="1"/>
          <p:nvPr/>
        </p:nvSpPr>
        <p:spPr>
          <a:xfrm>
            <a:off x="11225463" y="20417"/>
            <a:ext cx="8325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Sekulic</a:t>
            </a:r>
          </a:p>
        </p:txBody>
      </p:sp>
    </p:spTree>
    <p:extLst>
      <p:ext uri="{BB962C8B-B14F-4D97-AF65-F5344CB8AC3E}">
        <p14:creationId xmlns:p14="http://schemas.microsoft.com/office/powerpoint/2010/main" val="4496428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3674</Words>
  <Application>Microsoft Office PowerPoint</Application>
  <PresentationFormat>Widescreen</PresentationFormat>
  <Paragraphs>691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Unicode MS</vt:lpstr>
      <vt:lpstr>Calibri</vt:lpstr>
      <vt:lpstr>Calibri Light</vt:lpstr>
      <vt:lpstr>Symbol</vt:lpstr>
      <vt:lpstr>Wingdings</vt:lpstr>
      <vt:lpstr>Office Theme</vt:lpstr>
      <vt:lpstr>PowerPoint Presentation</vt:lpstr>
      <vt:lpstr>Learning Objectives</vt:lpstr>
      <vt:lpstr>Types of Skin Cancer</vt:lpstr>
      <vt:lpstr>Epidemiology of Basal Cell Carcinoma</vt:lpstr>
      <vt:lpstr>Treatment Overview: NCCN</vt:lpstr>
      <vt:lpstr>Treatment Recommendations for Locally Advanced or Metastatic BCC: AAD</vt:lpstr>
      <vt:lpstr>Two Hedgehog Inhibitors Currently Approved for Locally Advanced BCC by FDA</vt:lpstr>
      <vt:lpstr>Clinical Trials Programs of Hedgehog Inhibitors for Advanced BCC</vt:lpstr>
      <vt:lpstr>ERIVANCE: Phase 2 Study of Vismodegib in Advanced BCC</vt:lpstr>
      <vt:lpstr>PowerPoint Presentation</vt:lpstr>
      <vt:lpstr>ERIVANCE at 9 Months: Vismodegib in Locally Advanced BCC</vt:lpstr>
      <vt:lpstr>ERIVANCE: Efficacy* at 39 Months</vt:lpstr>
      <vt:lpstr>ERIVANCE: Safety</vt:lpstr>
      <vt:lpstr>STEVIE: Open-Label Study of Vismodegib in Advanced BCC</vt:lpstr>
      <vt:lpstr>STEVIE: Preplanned Interim Analysis</vt:lpstr>
      <vt:lpstr>STEVIE: Primary Analysis  Efficacy* at Median 8.6 Months</vt:lpstr>
      <vt:lpstr>STEVIE: Primary Analysis  Safety at Median 8.6 Months</vt:lpstr>
      <vt:lpstr>MIKIE: Intermittent Dosing Regimens With Vismodegib</vt:lpstr>
      <vt:lpstr>MIKIE: Intermittent Dosing Regimens With Vismodegib – Efficacy</vt:lpstr>
      <vt:lpstr>MIKIE: Intermittent Dosing Regimens With Vismodegib – Safety</vt:lpstr>
      <vt:lpstr>Clinical Trials Programs of Hedgehog Inhibitors for Advanced BCC</vt:lpstr>
      <vt:lpstr>BOLT: Phase 2 Study of Sonidegib in Advanced BCC</vt:lpstr>
      <vt:lpstr>BOLT: Efficacy* at 13.9 Months</vt:lpstr>
      <vt:lpstr>BOLT: Efficacy* by Histology at 30 Months</vt:lpstr>
      <vt:lpstr>BOLT: Efficacy* at 42 Months</vt:lpstr>
      <vt:lpstr>BOLT: Safety Over 42 Months</vt:lpstr>
      <vt:lpstr>BOLT: Safety Over 42 Months (continued)</vt:lpstr>
      <vt:lpstr>Adverse Events Associated With Hedgehog Pathways Inhibitors</vt:lpstr>
      <vt:lpstr>Hedgehog Inhibitors</vt:lpstr>
      <vt:lpstr>Sonidegib in Advanced BCC Resistant to Vismodegib</vt:lpstr>
      <vt:lpstr>Editor’s note: The video interviews for this activity were recorded several weeks prior to approval of cemiplimab-rwlc (Libtayo) on February 9, 2021, by the U.S. Food and Drug Administration for basal cell carcinoma (see: https://www.accessdata.fda.gov/drugsatfda_docs/label/2021/761097s009lbl.pdf). Please check back for updated information regarding the use of cemiplimab-rwlc for patients with locally advanced basal cell carcinoma.</vt:lpstr>
      <vt:lpstr>What Should Be Used to Treat Resistant BCC? …Immunotherapy?</vt:lpstr>
      <vt:lpstr>Immunotherapy in Resistant BCC</vt:lpstr>
      <vt:lpstr>PowerPoint Presentation</vt:lpstr>
      <vt:lpstr>Phase 2 Study of Cemiplimab* for Locally Advanced BCC</vt:lpstr>
      <vt:lpstr>Phase 2 Study of Cemiplimab* for Locally Advanced BCC (continued)</vt:lpstr>
      <vt:lpstr>Other Agents Under Phase 2/3 Investigation</vt:lpstr>
      <vt:lpstr>Case #1</vt:lpstr>
      <vt:lpstr>Case #1 (continued)</vt:lpstr>
      <vt:lpstr>Case #1 (continued)</vt:lpstr>
      <vt:lpstr>Case #1 (continued)</vt:lpstr>
      <vt:lpstr>Case #2</vt:lpstr>
      <vt:lpstr>Case #2 (continued)</vt:lpstr>
      <vt:lpstr>Case #2 (continued)</vt:lpstr>
      <vt:lpstr>Case #3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274</cp:revision>
  <dcterms:created xsi:type="dcterms:W3CDTF">2020-11-02T23:46:08Z</dcterms:created>
  <dcterms:modified xsi:type="dcterms:W3CDTF">2021-02-16T22:13:49Z</dcterms:modified>
</cp:coreProperties>
</file>