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2" r:id="rId2"/>
  </p:sldMasterIdLst>
  <p:notesMasterIdLst>
    <p:notesMasterId r:id="rId55"/>
  </p:notesMasterIdLst>
  <p:sldIdLst>
    <p:sldId id="257" r:id="rId3"/>
    <p:sldId id="2147376318" r:id="rId4"/>
    <p:sldId id="342" r:id="rId5"/>
    <p:sldId id="345" r:id="rId6"/>
    <p:sldId id="258" r:id="rId7"/>
    <p:sldId id="2147480235" r:id="rId8"/>
    <p:sldId id="2147480233" r:id="rId9"/>
    <p:sldId id="2147480234" r:id="rId10"/>
    <p:sldId id="2147480239" r:id="rId11"/>
    <p:sldId id="2147376323" r:id="rId12"/>
    <p:sldId id="2147480240" r:id="rId13"/>
    <p:sldId id="2147480241" r:id="rId14"/>
    <p:sldId id="2147376321" r:id="rId15"/>
    <p:sldId id="2147480243" r:id="rId16"/>
    <p:sldId id="2147480231" r:id="rId17"/>
    <p:sldId id="385" r:id="rId18"/>
    <p:sldId id="2147480249" r:id="rId19"/>
    <p:sldId id="2147480247" r:id="rId20"/>
    <p:sldId id="289" r:id="rId21"/>
    <p:sldId id="2147376313" r:id="rId22"/>
    <p:sldId id="259" r:id="rId23"/>
    <p:sldId id="14441" r:id="rId24"/>
    <p:sldId id="14436" r:id="rId25"/>
    <p:sldId id="264" r:id="rId26"/>
    <p:sldId id="2147376314" r:id="rId27"/>
    <p:sldId id="2147376315" r:id="rId28"/>
    <p:sldId id="265" r:id="rId29"/>
    <p:sldId id="1769" r:id="rId30"/>
    <p:sldId id="266" r:id="rId31"/>
    <p:sldId id="2147376302" r:id="rId32"/>
    <p:sldId id="2147376316" r:id="rId33"/>
    <p:sldId id="268" r:id="rId34"/>
    <p:sldId id="2147376304" r:id="rId35"/>
    <p:sldId id="2147480250" r:id="rId36"/>
    <p:sldId id="269" r:id="rId37"/>
    <p:sldId id="2147376317" r:id="rId38"/>
    <p:sldId id="2147376275" r:id="rId39"/>
    <p:sldId id="2147376311" r:id="rId40"/>
    <p:sldId id="270" r:id="rId41"/>
    <p:sldId id="2147376282" r:id="rId42"/>
    <p:sldId id="2147376296" r:id="rId43"/>
    <p:sldId id="2147376281" r:id="rId44"/>
    <p:sldId id="271" r:id="rId45"/>
    <p:sldId id="284" r:id="rId46"/>
    <p:sldId id="272" r:id="rId47"/>
    <p:sldId id="2147376307" r:id="rId48"/>
    <p:sldId id="2147376309" r:id="rId49"/>
    <p:sldId id="273" r:id="rId50"/>
    <p:sldId id="286" r:id="rId51"/>
    <p:sldId id="274" r:id="rId52"/>
    <p:sldId id="2147376289" r:id="rId53"/>
    <p:sldId id="2147376294" r:id="rId5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45DD0D-0239-0200-9130-DAC301318AAE}" name="Schexnayder, Chandler D.  (HOU)" initials="SCD(" userId="S::Chandler.Schexnayder@va.gov::8b9a3875-d38c-4e7d-9a6f-961ad0ab95dc" providerId="AD"/>
  <p188:author id="{E18CC390-7C66-AB2C-8081-F32D58AE802C}" name="Ryan Draker" initials="RD" userId="S::ryan.draker@nodemedcom.com::d12bde5e-5b48-42ba-84fb-c2355155da90" providerId="AD"/>
  <p188:author id="{DFF0BE91-FFCD-C044-53E2-37985E4B0752}" name="Jane Joukovsky" initials="JJ" userId="55996e53fdeca00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038"/>
    <p:restoredTop sz="96327"/>
  </p:normalViewPr>
  <p:slideViewPr>
    <p:cSldViewPr snapToGrid="0">
      <p:cViewPr varScale="1">
        <p:scale>
          <a:sx n="137" d="100"/>
          <a:sy n="137" d="100"/>
        </p:scale>
        <p:origin x="198" y="126"/>
      </p:cViewPr>
      <p:guideLst/>
    </p:cSldViewPr>
  </p:slideViewPr>
  <p:notesTextViewPr>
    <p:cViewPr>
      <p:scale>
        <a:sx n="3" d="2"/>
        <a:sy n="3" d="2"/>
      </p:scale>
      <p:origin x="0" y="0"/>
    </p:cViewPr>
  </p:notesTextViewPr>
  <p:sorterViewPr>
    <p:cViewPr>
      <p:scale>
        <a:sx n="200" d="100"/>
        <a:sy n="200" d="100"/>
      </p:scale>
      <p:origin x="0" y="-30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BB533-60F0-4134-89DD-3E98322D1EED}"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253CB6D3-E531-42AB-959D-7CBD3E7B7C73}">
      <dgm:prSet phldrT="[Text]" custT="1"/>
      <dgm:spPr/>
      <dgm:t>
        <a:bodyPr/>
        <a:lstStyle/>
        <a:p>
          <a:r>
            <a:rPr lang="en-US" sz="1400" b="1" dirty="0">
              <a:latin typeface="+mj-lt"/>
            </a:rPr>
            <a:t>+ASCVD or High Risk</a:t>
          </a:r>
        </a:p>
      </dgm:t>
    </dgm:pt>
    <dgm:pt modelId="{EF17E34E-58AE-47C6-96B1-9359A124D030}" type="parTrans" cxnId="{9ADB55F9-937B-4FBF-A880-4FCBA32A707A}">
      <dgm:prSet/>
      <dgm:spPr/>
      <dgm:t>
        <a:bodyPr/>
        <a:lstStyle/>
        <a:p>
          <a:endParaRPr lang="en-US" sz="3200"/>
        </a:p>
      </dgm:t>
    </dgm:pt>
    <dgm:pt modelId="{469271C2-32EC-4D44-8507-E8792D98428B}" type="sibTrans" cxnId="{9ADB55F9-937B-4FBF-A880-4FCBA32A707A}">
      <dgm:prSet/>
      <dgm:spPr/>
      <dgm:t>
        <a:bodyPr/>
        <a:lstStyle/>
        <a:p>
          <a:endParaRPr lang="en-US" sz="3200"/>
        </a:p>
      </dgm:t>
    </dgm:pt>
    <dgm:pt modelId="{8570F77C-60FF-4188-912A-3285FD15B63E}">
      <dgm:prSet phldrT="[Text]" custT="1"/>
      <dgm:spPr/>
      <dgm:t>
        <a:bodyPr/>
        <a:lstStyle/>
        <a:p>
          <a:r>
            <a:rPr lang="en-US" sz="1400" b="1" dirty="0">
              <a:latin typeface="+mj-lt"/>
            </a:rPr>
            <a:t>+HF </a:t>
          </a:r>
        </a:p>
        <a:p>
          <a:r>
            <a:rPr lang="en-US" sz="1400" b="1" dirty="0">
              <a:latin typeface="+mj-lt"/>
            </a:rPr>
            <a:t>(HFrEF or HFpEF)</a:t>
          </a:r>
        </a:p>
      </dgm:t>
    </dgm:pt>
    <dgm:pt modelId="{5B444DAA-0C00-4497-A4BE-E1F1FB687878}" type="parTrans" cxnId="{CB8D4ADF-3C5B-48B5-88C2-818F21AA16FB}">
      <dgm:prSet/>
      <dgm:spPr/>
      <dgm:t>
        <a:bodyPr/>
        <a:lstStyle/>
        <a:p>
          <a:endParaRPr lang="en-US" sz="3200"/>
        </a:p>
      </dgm:t>
    </dgm:pt>
    <dgm:pt modelId="{589E11FA-7F78-4718-B0CB-1E967CEA3D9B}" type="sibTrans" cxnId="{CB8D4ADF-3C5B-48B5-88C2-818F21AA16FB}">
      <dgm:prSet/>
      <dgm:spPr/>
      <dgm:t>
        <a:bodyPr/>
        <a:lstStyle/>
        <a:p>
          <a:endParaRPr lang="en-US" sz="3200"/>
        </a:p>
      </dgm:t>
    </dgm:pt>
    <dgm:pt modelId="{F83B613D-AA5B-439A-9B78-38ADA690EE81}">
      <dgm:prSet custT="1"/>
      <dgm:spPr/>
      <dgm:t>
        <a:bodyPr/>
        <a:lstStyle/>
        <a:p>
          <a:r>
            <a:rPr lang="en-US" sz="1200" dirty="0">
              <a:latin typeface="+mj-lt"/>
            </a:rPr>
            <a:t>GLP-1 RA w/ proven CVD benefit</a:t>
          </a:r>
        </a:p>
      </dgm:t>
    </dgm:pt>
    <dgm:pt modelId="{3DAB9928-4B2F-4316-A244-6BA39411E252}" type="parTrans" cxnId="{E7E2D50D-7695-43F4-90DA-075CF12E82F7}">
      <dgm:prSet/>
      <dgm:spPr/>
      <dgm:t>
        <a:bodyPr/>
        <a:lstStyle/>
        <a:p>
          <a:endParaRPr lang="en-US" sz="3200"/>
        </a:p>
      </dgm:t>
    </dgm:pt>
    <dgm:pt modelId="{A1713C91-3B52-4DC3-AFA8-1DEC616CA72C}" type="sibTrans" cxnId="{E7E2D50D-7695-43F4-90DA-075CF12E82F7}">
      <dgm:prSet/>
      <dgm:spPr/>
      <dgm:t>
        <a:bodyPr/>
        <a:lstStyle/>
        <a:p>
          <a:endParaRPr lang="en-US" sz="3200"/>
        </a:p>
      </dgm:t>
    </dgm:pt>
    <dgm:pt modelId="{F9CA5E5A-9361-41A9-8271-3CF9A2DE1DF1}">
      <dgm:prSet custT="1"/>
      <dgm:spPr/>
      <dgm:t>
        <a:bodyPr/>
        <a:lstStyle/>
        <a:p>
          <a:r>
            <a:rPr lang="en-US" sz="1200" dirty="0">
              <a:latin typeface="+mj-lt"/>
            </a:rPr>
            <a:t>SGLT2i w/ proven HF benefit</a:t>
          </a:r>
        </a:p>
      </dgm:t>
    </dgm:pt>
    <dgm:pt modelId="{9C25794F-D697-4822-803B-4708EBDDFB5D}" type="parTrans" cxnId="{F91A943A-658E-48E5-9FCB-F9497A2D7B22}">
      <dgm:prSet/>
      <dgm:spPr/>
      <dgm:t>
        <a:bodyPr/>
        <a:lstStyle/>
        <a:p>
          <a:endParaRPr lang="en-US" sz="3200"/>
        </a:p>
      </dgm:t>
    </dgm:pt>
    <dgm:pt modelId="{0DADBA0F-3479-4C23-BCEA-D7E7D15E1213}" type="sibTrans" cxnId="{F91A943A-658E-48E5-9FCB-F9497A2D7B22}">
      <dgm:prSet/>
      <dgm:spPr/>
      <dgm:t>
        <a:bodyPr/>
        <a:lstStyle/>
        <a:p>
          <a:endParaRPr lang="en-US" sz="3200"/>
        </a:p>
      </dgm:t>
    </dgm:pt>
    <dgm:pt modelId="{DF143F8C-3579-42C2-8D8B-A027965C0073}">
      <dgm:prSet custT="1"/>
      <dgm:spPr/>
      <dgm:t>
        <a:bodyPr lIns="91440"/>
        <a:lstStyle/>
        <a:p>
          <a:pPr algn="ctr"/>
          <a:r>
            <a:rPr lang="en-US" sz="1200" b="1" dirty="0">
              <a:latin typeface="+mj-lt"/>
            </a:rPr>
            <a:t>+CKD</a:t>
          </a:r>
        </a:p>
        <a:p>
          <a:pPr algn="ctr"/>
          <a:r>
            <a:rPr lang="en-US" sz="1200" b="1" dirty="0">
              <a:latin typeface="+mj-lt"/>
            </a:rPr>
            <a:t>eGFR &lt;60 mL/min per 1.73 m</a:t>
          </a:r>
          <a:r>
            <a:rPr lang="en-US" sz="1200" b="1" baseline="30000" dirty="0">
              <a:latin typeface="+mj-lt"/>
            </a:rPr>
            <a:t>2</a:t>
          </a:r>
          <a:r>
            <a:rPr lang="en-US" sz="1200" b="1" dirty="0">
              <a:latin typeface="+mj-lt"/>
            </a:rPr>
            <a:t> OR ACR &gt;30mg/g</a:t>
          </a:r>
        </a:p>
      </dgm:t>
    </dgm:pt>
    <dgm:pt modelId="{9F4A28E9-9A7F-4032-A45A-01E6619FA1F6}" type="parTrans" cxnId="{4E5C2799-D80D-4B28-828D-6911A9427696}">
      <dgm:prSet/>
      <dgm:spPr/>
      <dgm:t>
        <a:bodyPr/>
        <a:lstStyle/>
        <a:p>
          <a:endParaRPr lang="en-US" sz="3200"/>
        </a:p>
      </dgm:t>
    </dgm:pt>
    <dgm:pt modelId="{D3A9C264-EACA-43DD-B10E-1D12EC4DA49A}" type="sibTrans" cxnId="{4E5C2799-D80D-4B28-828D-6911A9427696}">
      <dgm:prSet/>
      <dgm:spPr/>
      <dgm:t>
        <a:bodyPr/>
        <a:lstStyle/>
        <a:p>
          <a:endParaRPr lang="en-US" sz="3200"/>
        </a:p>
      </dgm:t>
    </dgm:pt>
    <dgm:pt modelId="{6C8FDFB0-9099-4A87-AA28-F22E95F4465C}">
      <dgm:prSet custT="1"/>
      <dgm:spPr/>
      <dgm:t>
        <a:bodyPr/>
        <a:lstStyle/>
        <a:p>
          <a:r>
            <a:rPr lang="en-US" sz="1200" dirty="0">
              <a:latin typeface="+mj-lt"/>
            </a:rPr>
            <a:t>SGLT2i w/ primary evidence of reducing CKD progression</a:t>
          </a:r>
        </a:p>
        <a:p>
          <a:r>
            <a:rPr lang="en-US" sz="1200" dirty="0">
              <a:latin typeface="+mj-lt"/>
            </a:rPr>
            <a:t>OR</a:t>
          </a:r>
        </a:p>
        <a:p>
          <a:r>
            <a:rPr lang="en-US" sz="1200" dirty="0">
              <a:latin typeface="+mj-lt"/>
            </a:rPr>
            <a:t>GLP-1 RA with proven CVD benefit if SGLT2i not tolerated or contraindicated</a:t>
          </a:r>
        </a:p>
      </dgm:t>
    </dgm:pt>
    <dgm:pt modelId="{7E364D22-6D45-490B-A91F-3FA95D4756C0}" type="parTrans" cxnId="{E1C93128-D3D7-47E2-BC0A-0FF956761F54}">
      <dgm:prSet/>
      <dgm:spPr/>
      <dgm:t>
        <a:bodyPr/>
        <a:lstStyle/>
        <a:p>
          <a:endParaRPr lang="en-US" sz="3200"/>
        </a:p>
      </dgm:t>
    </dgm:pt>
    <dgm:pt modelId="{47409639-7B16-44AE-9DF2-D3B101951F15}" type="sibTrans" cxnId="{E1C93128-D3D7-47E2-BC0A-0FF956761F54}">
      <dgm:prSet/>
      <dgm:spPr/>
      <dgm:t>
        <a:bodyPr/>
        <a:lstStyle/>
        <a:p>
          <a:endParaRPr lang="en-US" sz="3200"/>
        </a:p>
      </dgm:t>
    </dgm:pt>
    <dgm:pt modelId="{74E796ED-31C4-4618-9190-84C070785D6B}">
      <dgm:prSet custT="1"/>
      <dgm:spPr/>
      <dgm:t>
        <a:bodyPr/>
        <a:lstStyle/>
        <a:p>
          <a:r>
            <a:rPr lang="en-US" sz="1200" dirty="0">
              <a:latin typeface="+mj-lt"/>
            </a:rPr>
            <a:t>SGLT2i w/ proven CVD benefit</a:t>
          </a:r>
        </a:p>
      </dgm:t>
    </dgm:pt>
    <dgm:pt modelId="{B9061C67-78D6-409E-8B43-3CEA5DF5DF37}" type="parTrans" cxnId="{D4F69499-F2BB-4310-A308-0510FD45902B}">
      <dgm:prSet/>
      <dgm:spPr/>
      <dgm:t>
        <a:bodyPr/>
        <a:lstStyle/>
        <a:p>
          <a:endParaRPr lang="en-US" sz="3200"/>
        </a:p>
      </dgm:t>
    </dgm:pt>
    <dgm:pt modelId="{47413519-1055-4C69-AAD6-CFFA9CB3A173}" type="sibTrans" cxnId="{D4F69499-F2BB-4310-A308-0510FD45902B}">
      <dgm:prSet/>
      <dgm:spPr/>
      <dgm:t>
        <a:bodyPr/>
        <a:lstStyle/>
        <a:p>
          <a:endParaRPr lang="en-US" sz="3200"/>
        </a:p>
      </dgm:t>
    </dgm:pt>
    <dgm:pt modelId="{00EA7737-7475-4B07-A8A9-07BBFD7CEFAF}">
      <dgm:prSet custT="1"/>
      <dgm:spPr/>
      <dgm:t>
        <a:bodyPr/>
        <a:lstStyle/>
        <a:p>
          <a:r>
            <a:rPr lang="en-US" sz="1200" dirty="0">
              <a:latin typeface="+mj-lt"/>
            </a:rPr>
            <a:t>OR if A1C above target on SGLT2i, incorporate GLP-1 RA</a:t>
          </a:r>
        </a:p>
      </dgm:t>
    </dgm:pt>
    <dgm:pt modelId="{D8C544F0-1DB5-41AC-B8A1-E1F57AD99C2B}" type="parTrans" cxnId="{ADA9EA75-25B7-464B-94EB-ABEE110793A4}">
      <dgm:prSet/>
      <dgm:spPr/>
      <dgm:t>
        <a:bodyPr/>
        <a:lstStyle/>
        <a:p>
          <a:endParaRPr lang="en-US" sz="3200"/>
        </a:p>
      </dgm:t>
    </dgm:pt>
    <dgm:pt modelId="{C1AF7FE2-EA6E-4546-BB07-E24CEB8877A4}" type="sibTrans" cxnId="{ADA9EA75-25B7-464B-94EB-ABEE110793A4}">
      <dgm:prSet/>
      <dgm:spPr/>
      <dgm:t>
        <a:bodyPr/>
        <a:lstStyle/>
        <a:p>
          <a:endParaRPr lang="en-US" sz="3200"/>
        </a:p>
      </dgm:t>
    </dgm:pt>
    <dgm:pt modelId="{80B34187-59CA-4582-841C-140DBC926D82}" type="asst">
      <dgm:prSet phldrT="[Text]" custT="1"/>
      <dgm:spPr>
        <a:solidFill>
          <a:srgbClr val="002060"/>
        </a:solidFill>
      </dgm:spPr>
      <dgm:t>
        <a:bodyPr/>
        <a:lstStyle/>
        <a:p>
          <a:r>
            <a:rPr lang="en-US" sz="1800" dirty="0"/>
            <a:t>2022 ADA/EASD Consensus Recommendations</a:t>
          </a:r>
        </a:p>
        <a:p>
          <a:r>
            <a:rPr lang="en-US" sz="1800" b="0" dirty="0"/>
            <a:t>Goal: Cardiorenal Risk Reduction in High-Risk Patients With Type 2 Diabetes </a:t>
          </a:r>
        </a:p>
      </dgm:t>
    </dgm:pt>
    <dgm:pt modelId="{5D7D2196-44C8-4D54-B32E-D7B6EA1DAA8F}" type="sibTrans" cxnId="{584DE7E7-9D9D-4FA7-9FF8-C3F93755F25C}">
      <dgm:prSet/>
      <dgm:spPr/>
      <dgm:t>
        <a:bodyPr/>
        <a:lstStyle/>
        <a:p>
          <a:endParaRPr lang="en-US" sz="3200"/>
        </a:p>
      </dgm:t>
    </dgm:pt>
    <dgm:pt modelId="{E4E52A10-9B93-4AF0-A7B5-813902CF8090}" type="parTrans" cxnId="{584DE7E7-9D9D-4FA7-9FF8-C3F93755F25C}">
      <dgm:prSet/>
      <dgm:spPr/>
      <dgm:t>
        <a:bodyPr/>
        <a:lstStyle/>
        <a:p>
          <a:endParaRPr lang="en-US" sz="3200"/>
        </a:p>
      </dgm:t>
    </dgm:pt>
    <dgm:pt modelId="{BEF45288-F1B2-4215-84FA-A226F918C714}" type="pres">
      <dgm:prSet presAssocID="{C20BB533-60F0-4134-89DD-3E98322D1EED}" presName="hierChild1" presStyleCnt="0">
        <dgm:presLayoutVars>
          <dgm:orgChart val="1"/>
          <dgm:chPref val="1"/>
          <dgm:dir/>
          <dgm:animOne val="branch"/>
          <dgm:animLvl val="lvl"/>
          <dgm:resizeHandles/>
        </dgm:presLayoutVars>
      </dgm:prSet>
      <dgm:spPr/>
    </dgm:pt>
    <dgm:pt modelId="{0FD26F39-EDA9-4AD0-87F8-E175B50D91AC}" type="pres">
      <dgm:prSet presAssocID="{80B34187-59CA-4582-841C-140DBC926D82}" presName="hierRoot1" presStyleCnt="0">
        <dgm:presLayoutVars>
          <dgm:hierBranch val="init"/>
        </dgm:presLayoutVars>
      </dgm:prSet>
      <dgm:spPr/>
    </dgm:pt>
    <dgm:pt modelId="{EC824389-BAC9-433E-BD93-C8337825DEB2}" type="pres">
      <dgm:prSet presAssocID="{80B34187-59CA-4582-841C-140DBC926D82}" presName="rootComposite1" presStyleCnt="0"/>
      <dgm:spPr/>
    </dgm:pt>
    <dgm:pt modelId="{82917481-558F-4A91-8ABD-ADD7EABCA0E9}" type="pres">
      <dgm:prSet presAssocID="{80B34187-59CA-4582-841C-140DBC926D82}" presName="rootText1" presStyleLbl="node0" presStyleIdx="0" presStyleCnt="1" custScaleX="677409" custLinFactNeighborX="0" custLinFactNeighborY="19671">
        <dgm:presLayoutVars>
          <dgm:chPref val="3"/>
        </dgm:presLayoutVars>
      </dgm:prSet>
      <dgm:spPr/>
    </dgm:pt>
    <dgm:pt modelId="{193C6FF3-D435-4946-B052-8A02E8D19985}" type="pres">
      <dgm:prSet presAssocID="{80B34187-59CA-4582-841C-140DBC926D82}" presName="rootConnector1" presStyleLbl="asst0" presStyleIdx="0" presStyleCnt="0"/>
      <dgm:spPr/>
    </dgm:pt>
    <dgm:pt modelId="{821196F4-85C4-4F0C-98D9-CA82FD92B03E}" type="pres">
      <dgm:prSet presAssocID="{80B34187-59CA-4582-841C-140DBC926D82}" presName="hierChild2" presStyleCnt="0"/>
      <dgm:spPr/>
    </dgm:pt>
    <dgm:pt modelId="{1B53D796-5B6F-4891-B444-EEDB10E344A4}" type="pres">
      <dgm:prSet presAssocID="{EF17E34E-58AE-47C6-96B1-9359A124D030}" presName="Name37" presStyleLbl="parChTrans1D2" presStyleIdx="0" presStyleCnt="3"/>
      <dgm:spPr/>
    </dgm:pt>
    <dgm:pt modelId="{7C063E79-193D-4AE3-91BD-4EEE1B5DAD03}" type="pres">
      <dgm:prSet presAssocID="{253CB6D3-E531-42AB-959D-7CBD3E7B7C73}" presName="hierRoot2" presStyleCnt="0">
        <dgm:presLayoutVars>
          <dgm:hierBranch val="init"/>
        </dgm:presLayoutVars>
      </dgm:prSet>
      <dgm:spPr/>
    </dgm:pt>
    <dgm:pt modelId="{CEED8135-92B6-4EFA-88F8-136420695AB3}" type="pres">
      <dgm:prSet presAssocID="{253CB6D3-E531-42AB-959D-7CBD3E7B7C73}" presName="rootComposite" presStyleCnt="0"/>
      <dgm:spPr/>
    </dgm:pt>
    <dgm:pt modelId="{8F9A224A-4C20-4787-B011-222937262CB8}" type="pres">
      <dgm:prSet presAssocID="{253CB6D3-E531-42AB-959D-7CBD3E7B7C73}" presName="rootText" presStyleLbl="node2" presStyleIdx="0" presStyleCnt="3" custScaleX="129282" custScaleY="113926">
        <dgm:presLayoutVars>
          <dgm:chPref val="3"/>
        </dgm:presLayoutVars>
      </dgm:prSet>
      <dgm:spPr/>
    </dgm:pt>
    <dgm:pt modelId="{F14A16A2-0081-44C7-8CF8-96BABB9C1842}" type="pres">
      <dgm:prSet presAssocID="{253CB6D3-E531-42AB-959D-7CBD3E7B7C73}" presName="rootConnector" presStyleLbl="node2" presStyleIdx="0" presStyleCnt="3"/>
      <dgm:spPr/>
    </dgm:pt>
    <dgm:pt modelId="{B68E807C-E0B7-43FD-99D9-6214CDE11D43}" type="pres">
      <dgm:prSet presAssocID="{253CB6D3-E531-42AB-959D-7CBD3E7B7C73}" presName="hierChild4" presStyleCnt="0"/>
      <dgm:spPr/>
    </dgm:pt>
    <dgm:pt modelId="{FD240A53-CD43-4D4B-9E7C-2CAC0C7F9A4D}" type="pres">
      <dgm:prSet presAssocID="{3DAB9928-4B2F-4316-A244-6BA39411E252}" presName="Name37" presStyleLbl="parChTrans1D3" presStyleIdx="0" presStyleCnt="5"/>
      <dgm:spPr/>
    </dgm:pt>
    <dgm:pt modelId="{5F7D6BE1-559F-4BD5-B205-9ADD9596DFB1}" type="pres">
      <dgm:prSet presAssocID="{F83B613D-AA5B-439A-9B78-38ADA690EE81}" presName="hierRoot2" presStyleCnt="0">
        <dgm:presLayoutVars>
          <dgm:hierBranch val="init"/>
        </dgm:presLayoutVars>
      </dgm:prSet>
      <dgm:spPr/>
    </dgm:pt>
    <dgm:pt modelId="{3A5FA18C-2D5C-402F-A018-900C15B5F359}" type="pres">
      <dgm:prSet presAssocID="{F83B613D-AA5B-439A-9B78-38ADA690EE81}" presName="rootComposite" presStyleCnt="0"/>
      <dgm:spPr/>
    </dgm:pt>
    <dgm:pt modelId="{C6AD6DC2-0FDE-46E8-AE41-5A49868BA898}" type="pres">
      <dgm:prSet presAssocID="{F83B613D-AA5B-439A-9B78-38ADA690EE81}" presName="rootText" presStyleLbl="node3" presStyleIdx="0" presStyleCnt="5" custScaleX="111236" custScaleY="119407">
        <dgm:presLayoutVars>
          <dgm:chPref val="3"/>
        </dgm:presLayoutVars>
      </dgm:prSet>
      <dgm:spPr/>
    </dgm:pt>
    <dgm:pt modelId="{E75FB171-C9BD-426E-8B60-3156E616F0CD}" type="pres">
      <dgm:prSet presAssocID="{F83B613D-AA5B-439A-9B78-38ADA690EE81}" presName="rootConnector" presStyleLbl="node3" presStyleIdx="0" presStyleCnt="5"/>
      <dgm:spPr/>
    </dgm:pt>
    <dgm:pt modelId="{602943EE-0023-4ADA-9A44-228B5C40E4F1}" type="pres">
      <dgm:prSet presAssocID="{F83B613D-AA5B-439A-9B78-38ADA690EE81}" presName="hierChild4" presStyleCnt="0"/>
      <dgm:spPr/>
    </dgm:pt>
    <dgm:pt modelId="{480269F8-1A1E-43F3-B4B2-0CA03805A5B8}" type="pres">
      <dgm:prSet presAssocID="{F83B613D-AA5B-439A-9B78-38ADA690EE81}" presName="hierChild5" presStyleCnt="0"/>
      <dgm:spPr/>
    </dgm:pt>
    <dgm:pt modelId="{F92AA9F9-A782-4455-9C1B-3F31EF93973E}" type="pres">
      <dgm:prSet presAssocID="{B9061C67-78D6-409E-8B43-3CEA5DF5DF37}" presName="Name37" presStyleLbl="parChTrans1D3" presStyleIdx="1" presStyleCnt="5"/>
      <dgm:spPr/>
    </dgm:pt>
    <dgm:pt modelId="{F0508608-B6E6-421F-B282-161B60D24AE8}" type="pres">
      <dgm:prSet presAssocID="{74E796ED-31C4-4618-9190-84C070785D6B}" presName="hierRoot2" presStyleCnt="0">
        <dgm:presLayoutVars>
          <dgm:hierBranch val="init"/>
        </dgm:presLayoutVars>
      </dgm:prSet>
      <dgm:spPr/>
    </dgm:pt>
    <dgm:pt modelId="{EC07388D-A424-443C-906E-5F710A5E58FD}" type="pres">
      <dgm:prSet presAssocID="{74E796ED-31C4-4618-9190-84C070785D6B}" presName="rootComposite" presStyleCnt="0"/>
      <dgm:spPr/>
    </dgm:pt>
    <dgm:pt modelId="{60D2092A-B41F-423E-995C-AD20E9BA177A}" type="pres">
      <dgm:prSet presAssocID="{74E796ED-31C4-4618-9190-84C070785D6B}" presName="rootText" presStyleLbl="node3" presStyleIdx="1" presStyleCnt="5">
        <dgm:presLayoutVars>
          <dgm:chPref val="3"/>
        </dgm:presLayoutVars>
      </dgm:prSet>
      <dgm:spPr/>
    </dgm:pt>
    <dgm:pt modelId="{766D7BE3-9F68-4E7A-A610-9C3E77ED0BBC}" type="pres">
      <dgm:prSet presAssocID="{74E796ED-31C4-4618-9190-84C070785D6B}" presName="rootConnector" presStyleLbl="node3" presStyleIdx="1" presStyleCnt="5"/>
      <dgm:spPr/>
    </dgm:pt>
    <dgm:pt modelId="{087B683B-E477-44FF-BAD4-B117C4722BBF}" type="pres">
      <dgm:prSet presAssocID="{74E796ED-31C4-4618-9190-84C070785D6B}" presName="hierChild4" presStyleCnt="0"/>
      <dgm:spPr/>
    </dgm:pt>
    <dgm:pt modelId="{FE5FE603-F0AF-40A8-BBE3-7AE887EE0BB3}" type="pres">
      <dgm:prSet presAssocID="{74E796ED-31C4-4618-9190-84C070785D6B}" presName="hierChild5" presStyleCnt="0"/>
      <dgm:spPr/>
    </dgm:pt>
    <dgm:pt modelId="{CBEE1951-108C-45F0-B545-9342C284E861}" type="pres">
      <dgm:prSet presAssocID="{253CB6D3-E531-42AB-959D-7CBD3E7B7C73}" presName="hierChild5" presStyleCnt="0"/>
      <dgm:spPr/>
    </dgm:pt>
    <dgm:pt modelId="{D13D876C-1530-4F32-B228-5392EE712585}" type="pres">
      <dgm:prSet presAssocID="{5B444DAA-0C00-4497-A4BE-E1F1FB687878}" presName="Name37" presStyleLbl="parChTrans1D2" presStyleIdx="1" presStyleCnt="3"/>
      <dgm:spPr/>
    </dgm:pt>
    <dgm:pt modelId="{DD71C265-5B98-49CD-9024-EFE6820D420E}" type="pres">
      <dgm:prSet presAssocID="{8570F77C-60FF-4188-912A-3285FD15B63E}" presName="hierRoot2" presStyleCnt="0">
        <dgm:presLayoutVars>
          <dgm:hierBranch val="init"/>
        </dgm:presLayoutVars>
      </dgm:prSet>
      <dgm:spPr/>
    </dgm:pt>
    <dgm:pt modelId="{8E17DA1E-325C-4FD2-8EF1-746379BAE134}" type="pres">
      <dgm:prSet presAssocID="{8570F77C-60FF-4188-912A-3285FD15B63E}" presName="rootComposite" presStyleCnt="0"/>
      <dgm:spPr/>
    </dgm:pt>
    <dgm:pt modelId="{5E8CA173-1C98-4450-98B0-B2CBAB24818E}" type="pres">
      <dgm:prSet presAssocID="{8570F77C-60FF-4188-912A-3285FD15B63E}" presName="rootText" presStyleLbl="node2" presStyleIdx="1" presStyleCnt="3" custScaleX="129282" custScaleY="113926">
        <dgm:presLayoutVars>
          <dgm:chPref val="3"/>
        </dgm:presLayoutVars>
      </dgm:prSet>
      <dgm:spPr/>
    </dgm:pt>
    <dgm:pt modelId="{07C3B63B-12BC-477C-9CFA-51179B40F97D}" type="pres">
      <dgm:prSet presAssocID="{8570F77C-60FF-4188-912A-3285FD15B63E}" presName="rootConnector" presStyleLbl="node2" presStyleIdx="1" presStyleCnt="3"/>
      <dgm:spPr/>
    </dgm:pt>
    <dgm:pt modelId="{BC63A425-68EF-457B-863C-E227EF8460F7}" type="pres">
      <dgm:prSet presAssocID="{8570F77C-60FF-4188-912A-3285FD15B63E}" presName="hierChild4" presStyleCnt="0"/>
      <dgm:spPr/>
    </dgm:pt>
    <dgm:pt modelId="{6FBF3280-5FBD-41CF-906F-F72DF2A1C71B}" type="pres">
      <dgm:prSet presAssocID="{9C25794F-D697-4822-803B-4708EBDDFB5D}" presName="Name37" presStyleLbl="parChTrans1D3" presStyleIdx="2" presStyleCnt="5"/>
      <dgm:spPr/>
    </dgm:pt>
    <dgm:pt modelId="{5394F678-71A9-44C8-A309-28EE0B977CFA}" type="pres">
      <dgm:prSet presAssocID="{F9CA5E5A-9361-41A9-8271-3CF9A2DE1DF1}" presName="hierRoot2" presStyleCnt="0">
        <dgm:presLayoutVars>
          <dgm:hierBranch val="init"/>
        </dgm:presLayoutVars>
      </dgm:prSet>
      <dgm:spPr/>
    </dgm:pt>
    <dgm:pt modelId="{AF8E13CD-A10A-4C05-96DA-38DDE526DAED}" type="pres">
      <dgm:prSet presAssocID="{F9CA5E5A-9361-41A9-8271-3CF9A2DE1DF1}" presName="rootComposite" presStyleCnt="0"/>
      <dgm:spPr/>
    </dgm:pt>
    <dgm:pt modelId="{80FF5B83-A327-45C0-8BB6-D153B7D33787}" type="pres">
      <dgm:prSet presAssocID="{F9CA5E5A-9361-41A9-8271-3CF9A2DE1DF1}" presName="rootText" presStyleLbl="node3" presStyleIdx="2" presStyleCnt="5" custScaleX="115232" custScaleY="119407">
        <dgm:presLayoutVars>
          <dgm:chPref val="3"/>
        </dgm:presLayoutVars>
      </dgm:prSet>
      <dgm:spPr/>
    </dgm:pt>
    <dgm:pt modelId="{8F72D86F-C620-4A87-A2E0-1C6062E5DCBA}" type="pres">
      <dgm:prSet presAssocID="{F9CA5E5A-9361-41A9-8271-3CF9A2DE1DF1}" presName="rootConnector" presStyleLbl="node3" presStyleIdx="2" presStyleCnt="5"/>
      <dgm:spPr/>
    </dgm:pt>
    <dgm:pt modelId="{5F429D9A-9427-49AE-BBC7-13592915D6FF}" type="pres">
      <dgm:prSet presAssocID="{F9CA5E5A-9361-41A9-8271-3CF9A2DE1DF1}" presName="hierChild4" presStyleCnt="0"/>
      <dgm:spPr/>
    </dgm:pt>
    <dgm:pt modelId="{C1513B79-44B6-499C-84B0-ABB8C5EACCD9}" type="pres">
      <dgm:prSet presAssocID="{F9CA5E5A-9361-41A9-8271-3CF9A2DE1DF1}" presName="hierChild5" presStyleCnt="0"/>
      <dgm:spPr/>
    </dgm:pt>
    <dgm:pt modelId="{2E3089F4-DA57-42B8-A251-24FFD72FA910}" type="pres">
      <dgm:prSet presAssocID="{8570F77C-60FF-4188-912A-3285FD15B63E}" presName="hierChild5" presStyleCnt="0"/>
      <dgm:spPr/>
    </dgm:pt>
    <dgm:pt modelId="{84DCE2C2-7695-4548-957C-E4783B438093}" type="pres">
      <dgm:prSet presAssocID="{9F4A28E9-9A7F-4032-A45A-01E6619FA1F6}" presName="Name37" presStyleLbl="parChTrans1D2" presStyleIdx="2" presStyleCnt="3"/>
      <dgm:spPr/>
    </dgm:pt>
    <dgm:pt modelId="{3FF49135-61C6-4F18-AD5C-4C83D94F82DF}" type="pres">
      <dgm:prSet presAssocID="{DF143F8C-3579-42C2-8D8B-A027965C0073}" presName="hierRoot2" presStyleCnt="0">
        <dgm:presLayoutVars>
          <dgm:hierBranch val="init"/>
        </dgm:presLayoutVars>
      </dgm:prSet>
      <dgm:spPr/>
    </dgm:pt>
    <dgm:pt modelId="{BC3C22AD-2209-4DB1-BB6C-97D94B005A12}" type="pres">
      <dgm:prSet presAssocID="{DF143F8C-3579-42C2-8D8B-A027965C0073}" presName="rootComposite" presStyleCnt="0"/>
      <dgm:spPr/>
    </dgm:pt>
    <dgm:pt modelId="{12C54B6E-3D3A-4ED2-A0BF-1E275DF7FFD7}" type="pres">
      <dgm:prSet presAssocID="{DF143F8C-3579-42C2-8D8B-A027965C0073}" presName="rootText" presStyleLbl="node2" presStyleIdx="2" presStyleCnt="3" custScaleX="140583" custScaleY="113926">
        <dgm:presLayoutVars>
          <dgm:chPref val="3"/>
        </dgm:presLayoutVars>
      </dgm:prSet>
      <dgm:spPr/>
    </dgm:pt>
    <dgm:pt modelId="{484459AB-6DB4-495F-AB72-F81C32735E03}" type="pres">
      <dgm:prSet presAssocID="{DF143F8C-3579-42C2-8D8B-A027965C0073}" presName="rootConnector" presStyleLbl="node2" presStyleIdx="2" presStyleCnt="3"/>
      <dgm:spPr/>
    </dgm:pt>
    <dgm:pt modelId="{77FCBB8D-6AF2-4BDE-850F-0E94CD1C0F5C}" type="pres">
      <dgm:prSet presAssocID="{DF143F8C-3579-42C2-8D8B-A027965C0073}" presName="hierChild4" presStyleCnt="0"/>
      <dgm:spPr/>
    </dgm:pt>
    <dgm:pt modelId="{56688DAA-2F46-462E-AB01-BE91A6B96389}" type="pres">
      <dgm:prSet presAssocID="{7E364D22-6D45-490B-A91F-3FA95D4756C0}" presName="Name37" presStyleLbl="parChTrans1D3" presStyleIdx="3" presStyleCnt="5"/>
      <dgm:spPr/>
    </dgm:pt>
    <dgm:pt modelId="{9E69ABE6-4279-4F8F-AFFE-C9AC3862684B}" type="pres">
      <dgm:prSet presAssocID="{6C8FDFB0-9099-4A87-AA28-F22E95F4465C}" presName="hierRoot2" presStyleCnt="0">
        <dgm:presLayoutVars>
          <dgm:hierBranch val="init"/>
        </dgm:presLayoutVars>
      </dgm:prSet>
      <dgm:spPr/>
    </dgm:pt>
    <dgm:pt modelId="{3FDCFBDF-2807-41C3-8351-36D3BD14E366}" type="pres">
      <dgm:prSet presAssocID="{6C8FDFB0-9099-4A87-AA28-F22E95F4465C}" presName="rootComposite" presStyleCnt="0"/>
      <dgm:spPr/>
    </dgm:pt>
    <dgm:pt modelId="{7E1DA9D4-397F-43F0-8C2E-0F5D4C088AE1}" type="pres">
      <dgm:prSet presAssocID="{6C8FDFB0-9099-4A87-AA28-F22E95F4465C}" presName="rootText" presStyleLbl="node3" presStyleIdx="3" presStyleCnt="5" custScaleX="111236" custScaleY="285997">
        <dgm:presLayoutVars>
          <dgm:chPref val="3"/>
        </dgm:presLayoutVars>
      </dgm:prSet>
      <dgm:spPr/>
    </dgm:pt>
    <dgm:pt modelId="{29DD6B96-97EF-412C-B2A9-15CA2846C2F2}" type="pres">
      <dgm:prSet presAssocID="{6C8FDFB0-9099-4A87-AA28-F22E95F4465C}" presName="rootConnector" presStyleLbl="node3" presStyleIdx="3" presStyleCnt="5"/>
      <dgm:spPr/>
    </dgm:pt>
    <dgm:pt modelId="{23E1B845-25CB-450B-BEE8-31221E2BAAFA}" type="pres">
      <dgm:prSet presAssocID="{6C8FDFB0-9099-4A87-AA28-F22E95F4465C}" presName="hierChild4" presStyleCnt="0"/>
      <dgm:spPr/>
    </dgm:pt>
    <dgm:pt modelId="{4728C16B-37AF-498B-9208-CBB8016BF5E6}" type="pres">
      <dgm:prSet presAssocID="{6C8FDFB0-9099-4A87-AA28-F22E95F4465C}" presName="hierChild5" presStyleCnt="0"/>
      <dgm:spPr/>
    </dgm:pt>
    <dgm:pt modelId="{6A9C52F4-010B-4A0A-91D0-E0D035A498EE}" type="pres">
      <dgm:prSet presAssocID="{D8C544F0-1DB5-41AC-B8A1-E1F57AD99C2B}" presName="Name37" presStyleLbl="parChTrans1D3" presStyleIdx="4" presStyleCnt="5"/>
      <dgm:spPr/>
    </dgm:pt>
    <dgm:pt modelId="{BC57EF77-56F2-4750-8337-DACC15D638F5}" type="pres">
      <dgm:prSet presAssocID="{00EA7737-7475-4B07-A8A9-07BBFD7CEFAF}" presName="hierRoot2" presStyleCnt="0">
        <dgm:presLayoutVars>
          <dgm:hierBranch val="init"/>
        </dgm:presLayoutVars>
      </dgm:prSet>
      <dgm:spPr/>
    </dgm:pt>
    <dgm:pt modelId="{B9673948-B97C-41B5-B13C-F9F091B5A745}" type="pres">
      <dgm:prSet presAssocID="{00EA7737-7475-4B07-A8A9-07BBFD7CEFAF}" presName="rootComposite" presStyleCnt="0"/>
      <dgm:spPr/>
    </dgm:pt>
    <dgm:pt modelId="{4978DB0B-A17A-4FBF-92FF-FBFB78B1012E}" type="pres">
      <dgm:prSet presAssocID="{00EA7737-7475-4B07-A8A9-07BBFD7CEFAF}" presName="rootText" presStyleLbl="node3" presStyleIdx="4" presStyleCnt="5" custScaleX="114683" custScaleY="100657">
        <dgm:presLayoutVars>
          <dgm:chPref val="3"/>
        </dgm:presLayoutVars>
      </dgm:prSet>
      <dgm:spPr/>
    </dgm:pt>
    <dgm:pt modelId="{6E657BDF-7A4E-4B06-A7EF-9B910765A6A1}" type="pres">
      <dgm:prSet presAssocID="{00EA7737-7475-4B07-A8A9-07BBFD7CEFAF}" presName="rootConnector" presStyleLbl="node3" presStyleIdx="4" presStyleCnt="5"/>
      <dgm:spPr/>
    </dgm:pt>
    <dgm:pt modelId="{C4C8AE14-2359-4908-8368-87A884BA2119}" type="pres">
      <dgm:prSet presAssocID="{00EA7737-7475-4B07-A8A9-07BBFD7CEFAF}" presName="hierChild4" presStyleCnt="0"/>
      <dgm:spPr/>
    </dgm:pt>
    <dgm:pt modelId="{FC061D35-0DD9-4EA9-926A-3679552278FD}" type="pres">
      <dgm:prSet presAssocID="{00EA7737-7475-4B07-A8A9-07BBFD7CEFAF}" presName="hierChild5" presStyleCnt="0"/>
      <dgm:spPr/>
    </dgm:pt>
    <dgm:pt modelId="{2AD58B72-3AD0-42EE-A836-14025204A865}" type="pres">
      <dgm:prSet presAssocID="{DF143F8C-3579-42C2-8D8B-A027965C0073}" presName="hierChild5" presStyleCnt="0"/>
      <dgm:spPr/>
    </dgm:pt>
    <dgm:pt modelId="{01A84974-3A96-4F5D-BE99-159D14C3F633}" type="pres">
      <dgm:prSet presAssocID="{80B34187-59CA-4582-841C-140DBC926D82}" presName="hierChild3" presStyleCnt="0"/>
      <dgm:spPr/>
    </dgm:pt>
  </dgm:ptLst>
  <dgm:cxnLst>
    <dgm:cxn modelId="{55669406-DD5D-410D-9F89-BFF4462FA0E7}" type="presOf" srcId="{00EA7737-7475-4B07-A8A9-07BBFD7CEFAF}" destId="{6E657BDF-7A4E-4B06-A7EF-9B910765A6A1}" srcOrd="1" destOrd="0" presId="urn:microsoft.com/office/officeart/2005/8/layout/orgChart1"/>
    <dgm:cxn modelId="{7304A20B-2378-4A89-A399-D42F2F42C0EE}" type="presOf" srcId="{3DAB9928-4B2F-4316-A244-6BA39411E252}" destId="{FD240A53-CD43-4D4B-9E7C-2CAC0C7F9A4D}" srcOrd="0" destOrd="0" presId="urn:microsoft.com/office/officeart/2005/8/layout/orgChart1"/>
    <dgm:cxn modelId="{E7E2D50D-7695-43F4-90DA-075CF12E82F7}" srcId="{253CB6D3-E531-42AB-959D-7CBD3E7B7C73}" destId="{F83B613D-AA5B-439A-9B78-38ADA690EE81}" srcOrd="0" destOrd="0" parTransId="{3DAB9928-4B2F-4316-A244-6BA39411E252}" sibTransId="{A1713C91-3B52-4DC3-AFA8-1DEC616CA72C}"/>
    <dgm:cxn modelId="{5CD7890E-51FE-4E02-9ED3-D5B0BE903E23}" type="presOf" srcId="{5B444DAA-0C00-4497-A4BE-E1F1FB687878}" destId="{D13D876C-1530-4F32-B228-5392EE712585}" srcOrd="0" destOrd="0" presId="urn:microsoft.com/office/officeart/2005/8/layout/orgChart1"/>
    <dgm:cxn modelId="{F2805016-9245-45D3-8598-F3169E9F58C9}" type="presOf" srcId="{8570F77C-60FF-4188-912A-3285FD15B63E}" destId="{5E8CA173-1C98-4450-98B0-B2CBAB24818E}" srcOrd="0" destOrd="0" presId="urn:microsoft.com/office/officeart/2005/8/layout/orgChart1"/>
    <dgm:cxn modelId="{DBD88C1B-2189-43E1-AAFE-256B1241BAED}" type="presOf" srcId="{F83B613D-AA5B-439A-9B78-38ADA690EE81}" destId="{C6AD6DC2-0FDE-46E8-AE41-5A49868BA898}" srcOrd="0" destOrd="0" presId="urn:microsoft.com/office/officeart/2005/8/layout/orgChart1"/>
    <dgm:cxn modelId="{E1C93128-D3D7-47E2-BC0A-0FF956761F54}" srcId="{DF143F8C-3579-42C2-8D8B-A027965C0073}" destId="{6C8FDFB0-9099-4A87-AA28-F22E95F4465C}" srcOrd="0" destOrd="0" parTransId="{7E364D22-6D45-490B-A91F-3FA95D4756C0}" sibTransId="{47409639-7B16-44AE-9DF2-D3B101951F15}"/>
    <dgm:cxn modelId="{8A83262C-5925-4C5E-A178-DE0704CAB45C}" type="presOf" srcId="{6C8FDFB0-9099-4A87-AA28-F22E95F4465C}" destId="{7E1DA9D4-397F-43F0-8C2E-0F5D4C088AE1}" srcOrd="0" destOrd="0" presId="urn:microsoft.com/office/officeart/2005/8/layout/orgChart1"/>
    <dgm:cxn modelId="{D8F4BA31-4ED6-4954-A05E-2BF59EB619FB}" type="presOf" srcId="{D8C544F0-1DB5-41AC-B8A1-E1F57AD99C2B}" destId="{6A9C52F4-010B-4A0A-91D0-E0D035A498EE}" srcOrd="0" destOrd="0" presId="urn:microsoft.com/office/officeart/2005/8/layout/orgChart1"/>
    <dgm:cxn modelId="{4BF2AD37-230E-4245-BB32-1C9E578ECA71}" type="presOf" srcId="{253CB6D3-E531-42AB-959D-7CBD3E7B7C73}" destId="{F14A16A2-0081-44C7-8CF8-96BABB9C1842}" srcOrd="1" destOrd="0" presId="urn:microsoft.com/office/officeart/2005/8/layout/orgChart1"/>
    <dgm:cxn modelId="{F91A943A-658E-48E5-9FCB-F9497A2D7B22}" srcId="{8570F77C-60FF-4188-912A-3285FD15B63E}" destId="{F9CA5E5A-9361-41A9-8271-3CF9A2DE1DF1}" srcOrd="0" destOrd="0" parTransId="{9C25794F-D697-4822-803B-4708EBDDFB5D}" sibTransId="{0DADBA0F-3479-4C23-BCEA-D7E7D15E1213}"/>
    <dgm:cxn modelId="{0756A067-1842-4ECC-9F5B-6326C75BF7AA}" type="presOf" srcId="{74E796ED-31C4-4618-9190-84C070785D6B}" destId="{60D2092A-B41F-423E-995C-AD20E9BA177A}" srcOrd="0" destOrd="0" presId="urn:microsoft.com/office/officeart/2005/8/layout/orgChart1"/>
    <dgm:cxn modelId="{37154071-6CDE-4BF3-AC45-B18F9444FAF7}" type="presOf" srcId="{F9CA5E5A-9361-41A9-8271-3CF9A2DE1DF1}" destId="{8F72D86F-C620-4A87-A2E0-1C6062E5DCBA}" srcOrd="1" destOrd="0" presId="urn:microsoft.com/office/officeart/2005/8/layout/orgChart1"/>
    <dgm:cxn modelId="{3E193E53-1130-4245-B9CD-0FABCA5B749E}" type="presOf" srcId="{B9061C67-78D6-409E-8B43-3CEA5DF5DF37}" destId="{F92AA9F9-A782-4455-9C1B-3F31EF93973E}" srcOrd="0" destOrd="0" presId="urn:microsoft.com/office/officeart/2005/8/layout/orgChart1"/>
    <dgm:cxn modelId="{ADA9EA75-25B7-464B-94EB-ABEE110793A4}" srcId="{DF143F8C-3579-42C2-8D8B-A027965C0073}" destId="{00EA7737-7475-4B07-A8A9-07BBFD7CEFAF}" srcOrd="1" destOrd="0" parTransId="{D8C544F0-1DB5-41AC-B8A1-E1F57AD99C2B}" sibTransId="{C1AF7FE2-EA6E-4546-BB07-E24CEB8877A4}"/>
    <dgm:cxn modelId="{163E0A76-D6F2-424C-884E-75F9558644D6}" type="presOf" srcId="{253CB6D3-E531-42AB-959D-7CBD3E7B7C73}" destId="{8F9A224A-4C20-4787-B011-222937262CB8}" srcOrd="0" destOrd="0" presId="urn:microsoft.com/office/officeart/2005/8/layout/orgChart1"/>
    <dgm:cxn modelId="{A8B76D76-FF7F-42C8-B1BD-B563F720CB8B}" type="presOf" srcId="{8570F77C-60FF-4188-912A-3285FD15B63E}" destId="{07C3B63B-12BC-477C-9CFA-51179B40F97D}" srcOrd="1" destOrd="0" presId="urn:microsoft.com/office/officeart/2005/8/layout/orgChart1"/>
    <dgm:cxn modelId="{158D2077-1942-4028-AF7D-F64F943A4128}" type="presOf" srcId="{7E364D22-6D45-490B-A91F-3FA95D4756C0}" destId="{56688DAA-2F46-462E-AB01-BE91A6B96389}" srcOrd="0" destOrd="0" presId="urn:microsoft.com/office/officeart/2005/8/layout/orgChart1"/>
    <dgm:cxn modelId="{E64D5C58-6584-460D-8149-62F5F8997088}" type="presOf" srcId="{C20BB533-60F0-4134-89DD-3E98322D1EED}" destId="{BEF45288-F1B2-4215-84FA-A226F918C714}" srcOrd="0" destOrd="0" presId="urn:microsoft.com/office/officeart/2005/8/layout/orgChart1"/>
    <dgm:cxn modelId="{019DC458-E816-4B69-97DC-A254A37108C8}" type="presOf" srcId="{80B34187-59CA-4582-841C-140DBC926D82}" destId="{193C6FF3-D435-4946-B052-8A02E8D19985}" srcOrd="1" destOrd="0" presId="urn:microsoft.com/office/officeart/2005/8/layout/orgChart1"/>
    <dgm:cxn modelId="{334F2895-8FB6-44C3-846B-D9AA7318EE0A}" type="presOf" srcId="{74E796ED-31C4-4618-9190-84C070785D6B}" destId="{766D7BE3-9F68-4E7A-A610-9C3E77ED0BBC}" srcOrd="1" destOrd="0" presId="urn:microsoft.com/office/officeart/2005/8/layout/orgChart1"/>
    <dgm:cxn modelId="{14E6B198-C376-44C5-BC5F-7B0CCF3F2BAD}" type="presOf" srcId="{F9CA5E5A-9361-41A9-8271-3CF9A2DE1DF1}" destId="{80FF5B83-A327-45C0-8BB6-D153B7D33787}" srcOrd="0" destOrd="0" presId="urn:microsoft.com/office/officeart/2005/8/layout/orgChart1"/>
    <dgm:cxn modelId="{4E5C2799-D80D-4B28-828D-6911A9427696}" srcId="{80B34187-59CA-4582-841C-140DBC926D82}" destId="{DF143F8C-3579-42C2-8D8B-A027965C0073}" srcOrd="2" destOrd="0" parTransId="{9F4A28E9-9A7F-4032-A45A-01E6619FA1F6}" sibTransId="{D3A9C264-EACA-43DD-B10E-1D12EC4DA49A}"/>
    <dgm:cxn modelId="{D4F69499-F2BB-4310-A308-0510FD45902B}" srcId="{253CB6D3-E531-42AB-959D-7CBD3E7B7C73}" destId="{74E796ED-31C4-4618-9190-84C070785D6B}" srcOrd="1" destOrd="0" parTransId="{B9061C67-78D6-409E-8B43-3CEA5DF5DF37}" sibTransId="{47413519-1055-4C69-AAD6-CFFA9CB3A173}"/>
    <dgm:cxn modelId="{A28D0AA8-0C06-42EA-9911-5FF8C583EAEE}" type="presOf" srcId="{DF143F8C-3579-42C2-8D8B-A027965C0073}" destId="{12C54B6E-3D3A-4ED2-A0BF-1E275DF7FFD7}" srcOrd="0" destOrd="0" presId="urn:microsoft.com/office/officeart/2005/8/layout/orgChart1"/>
    <dgm:cxn modelId="{857676AD-01D3-4384-9ACF-EAE370C66539}" type="presOf" srcId="{80B34187-59CA-4582-841C-140DBC926D82}" destId="{82917481-558F-4A91-8ABD-ADD7EABCA0E9}" srcOrd="0" destOrd="0" presId="urn:microsoft.com/office/officeart/2005/8/layout/orgChart1"/>
    <dgm:cxn modelId="{3569ECB3-D6C5-4B73-B060-F75C971625C6}" type="presOf" srcId="{F83B613D-AA5B-439A-9B78-38ADA690EE81}" destId="{E75FB171-C9BD-426E-8B60-3156E616F0CD}" srcOrd="1" destOrd="0" presId="urn:microsoft.com/office/officeart/2005/8/layout/orgChart1"/>
    <dgm:cxn modelId="{89303EB9-6CB2-49E9-BFB4-23AEEDD50AA4}" type="presOf" srcId="{6C8FDFB0-9099-4A87-AA28-F22E95F4465C}" destId="{29DD6B96-97EF-412C-B2A9-15CA2846C2F2}" srcOrd="1" destOrd="0" presId="urn:microsoft.com/office/officeart/2005/8/layout/orgChart1"/>
    <dgm:cxn modelId="{F02300BF-46BB-4AB9-99B5-90AD580BB4BC}" type="presOf" srcId="{DF143F8C-3579-42C2-8D8B-A027965C0073}" destId="{484459AB-6DB4-495F-AB72-F81C32735E03}" srcOrd="1" destOrd="0" presId="urn:microsoft.com/office/officeart/2005/8/layout/orgChart1"/>
    <dgm:cxn modelId="{B9AF78D2-F459-4C74-8A97-FAAC31F9934D}" type="presOf" srcId="{00EA7737-7475-4B07-A8A9-07BBFD7CEFAF}" destId="{4978DB0B-A17A-4FBF-92FF-FBFB78B1012E}" srcOrd="0" destOrd="0" presId="urn:microsoft.com/office/officeart/2005/8/layout/orgChart1"/>
    <dgm:cxn modelId="{9CEA73D4-FFF0-4CC7-8F36-A243DC3FF855}" type="presOf" srcId="{9C25794F-D697-4822-803B-4708EBDDFB5D}" destId="{6FBF3280-5FBD-41CF-906F-F72DF2A1C71B}" srcOrd="0" destOrd="0" presId="urn:microsoft.com/office/officeart/2005/8/layout/orgChart1"/>
    <dgm:cxn modelId="{CB8D4ADF-3C5B-48B5-88C2-818F21AA16FB}" srcId="{80B34187-59CA-4582-841C-140DBC926D82}" destId="{8570F77C-60FF-4188-912A-3285FD15B63E}" srcOrd="1" destOrd="0" parTransId="{5B444DAA-0C00-4497-A4BE-E1F1FB687878}" sibTransId="{589E11FA-7F78-4718-B0CB-1E967CEA3D9B}"/>
    <dgm:cxn modelId="{3C8553E3-54CC-46A6-BA1E-F5880222B200}" type="presOf" srcId="{9F4A28E9-9A7F-4032-A45A-01E6619FA1F6}" destId="{84DCE2C2-7695-4548-957C-E4783B438093}" srcOrd="0" destOrd="0" presId="urn:microsoft.com/office/officeart/2005/8/layout/orgChart1"/>
    <dgm:cxn modelId="{584DE7E7-9D9D-4FA7-9FF8-C3F93755F25C}" srcId="{C20BB533-60F0-4134-89DD-3E98322D1EED}" destId="{80B34187-59CA-4582-841C-140DBC926D82}" srcOrd="0" destOrd="0" parTransId="{E4E52A10-9B93-4AF0-A7B5-813902CF8090}" sibTransId="{5D7D2196-44C8-4D54-B32E-D7B6EA1DAA8F}"/>
    <dgm:cxn modelId="{6573E1E9-D2E8-419E-8CDB-4226FAAC4AE1}" type="presOf" srcId="{EF17E34E-58AE-47C6-96B1-9359A124D030}" destId="{1B53D796-5B6F-4891-B444-EEDB10E344A4}" srcOrd="0" destOrd="0" presId="urn:microsoft.com/office/officeart/2005/8/layout/orgChart1"/>
    <dgm:cxn modelId="{9ADB55F9-937B-4FBF-A880-4FCBA32A707A}" srcId="{80B34187-59CA-4582-841C-140DBC926D82}" destId="{253CB6D3-E531-42AB-959D-7CBD3E7B7C73}" srcOrd="0" destOrd="0" parTransId="{EF17E34E-58AE-47C6-96B1-9359A124D030}" sibTransId="{469271C2-32EC-4D44-8507-E8792D98428B}"/>
    <dgm:cxn modelId="{14809F23-C389-4313-9C17-8943AFBB4FEC}" type="presParOf" srcId="{BEF45288-F1B2-4215-84FA-A226F918C714}" destId="{0FD26F39-EDA9-4AD0-87F8-E175B50D91AC}" srcOrd="0" destOrd="0" presId="urn:microsoft.com/office/officeart/2005/8/layout/orgChart1"/>
    <dgm:cxn modelId="{F8579375-38F3-4D11-B9AE-A1BD3FC72E5A}" type="presParOf" srcId="{0FD26F39-EDA9-4AD0-87F8-E175B50D91AC}" destId="{EC824389-BAC9-433E-BD93-C8337825DEB2}" srcOrd="0" destOrd="0" presId="urn:microsoft.com/office/officeart/2005/8/layout/orgChart1"/>
    <dgm:cxn modelId="{3EDF3734-FE55-4A1D-985C-2F48B3CFEB51}" type="presParOf" srcId="{EC824389-BAC9-433E-BD93-C8337825DEB2}" destId="{82917481-558F-4A91-8ABD-ADD7EABCA0E9}" srcOrd="0" destOrd="0" presId="urn:microsoft.com/office/officeart/2005/8/layout/orgChart1"/>
    <dgm:cxn modelId="{D0DE4ED8-FDE0-4FDC-B104-FE90E91FB6F6}" type="presParOf" srcId="{EC824389-BAC9-433E-BD93-C8337825DEB2}" destId="{193C6FF3-D435-4946-B052-8A02E8D19985}" srcOrd="1" destOrd="0" presId="urn:microsoft.com/office/officeart/2005/8/layout/orgChart1"/>
    <dgm:cxn modelId="{F881E1C9-C4C0-4709-8907-4E30D9DA4CA4}" type="presParOf" srcId="{0FD26F39-EDA9-4AD0-87F8-E175B50D91AC}" destId="{821196F4-85C4-4F0C-98D9-CA82FD92B03E}" srcOrd="1" destOrd="0" presId="urn:microsoft.com/office/officeart/2005/8/layout/orgChart1"/>
    <dgm:cxn modelId="{6B8383D8-736A-4761-A79B-54A09415754C}" type="presParOf" srcId="{821196F4-85C4-4F0C-98D9-CA82FD92B03E}" destId="{1B53D796-5B6F-4891-B444-EEDB10E344A4}" srcOrd="0" destOrd="0" presId="urn:microsoft.com/office/officeart/2005/8/layout/orgChart1"/>
    <dgm:cxn modelId="{D5824AA4-85D3-4ABD-991D-C4ED06E792BC}" type="presParOf" srcId="{821196F4-85C4-4F0C-98D9-CA82FD92B03E}" destId="{7C063E79-193D-4AE3-91BD-4EEE1B5DAD03}" srcOrd="1" destOrd="0" presId="urn:microsoft.com/office/officeart/2005/8/layout/orgChart1"/>
    <dgm:cxn modelId="{8EAE32D1-AD4D-4DD9-95F5-781AF41B9387}" type="presParOf" srcId="{7C063E79-193D-4AE3-91BD-4EEE1B5DAD03}" destId="{CEED8135-92B6-4EFA-88F8-136420695AB3}" srcOrd="0" destOrd="0" presId="urn:microsoft.com/office/officeart/2005/8/layout/orgChart1"/>
    <dgm:cxn modelId="{8167653A-985E-49E8-B1C7-48A3A0241098}" type="presParOf" srcId="{CEED8135-92B6-4EFA-88F8-136420695AB3}" destId="{8F9A224A-4C20-4787-B011-222937262CB8}" srcOrd="0" destOrd="0" presId="urn:microsoft.com/office/officeart/2005/8/layout/orgChart1"/>
    <dgm:cxn modelId="{A8F54824-5E05-41C1-9667-5B9ACE6D44CD}" type="presParOf" srcId="{CEED8135-92B6-4EFA-88F8-136420695AB3}" destId="{F14A16A2-0081-44C7-8CF8-96BABB9C1842}" srcOrd="1" destOrd="0" presId="urn:microsoft.com/office/officeart/2005/8/layout/orgChart1"/>
    <dgm:cxn modelId="{AB186222-9FC4-47B6-87F5-51BA670E0A39}" type="presParOf" srcId="{7C063E79-193D-4AE3-91BD-4EEE1B5DAD03}" destId="{B68E807C-E0B7-43FD-99D9-6214CDE11D43}" srcOrd="1" destOrd="0" presId="urn:microsoft.com/office/officeart/2005/8/layout/orgChart1"/>
    <dgm:cxn modelId="{FCF6E366-8F25-4CBC-AE28-06A5ABD977F9}" type="presParOf" srcId="{B68E807C-E0B7-43FD-99D9-6214CDE11D43}" destId="{FD240A53-CD43-4D4B-9E7C-2CAC0C7F9A4D}" srcOrd="0" destOrd="0" presId="urn:microsoft.com/office/officeart/2005/8/layout/orgChart1"/>
    <dgm:cxn modelId="{5A841D63-5FE0-4EFC-B0E9-CE70338FB1C6}" type="presParOf" srcId="{B68E807C-E0B7-43FD-99D9-6214CDE11D43}" destId="{5F7D6BE1-559F-4BD5-B205-9ADD9596DFB1}" srcOrd="1" destOrd="0" presId="urn:microsoft.com/office/officeart/2005/8/layout/orgChart1"/>
    <dgm:cxn modelId="{4848D6A3-2CBA-42E9-9782-9BB7E1D6DF92}" type="presParOf" srcId="{5F7D6BE1-559F-4BD5-B205-9ADD9596DFB1}" destId="{3A5FA18C-2D5C-402F-A018-900C15B5F359}" srcOrd="0" destOrd="0" presId="urn:microsoft.com/office/officeart/2005/8/layout/orgChart1"/>
    <dgm:cxn modelId="{53D8433F-085E-4544-B418-D87C7E97CDFF}" type="presParOf" srcId="{3A5FA18C-2D5C-402F-A018-900C15B5F359}" destId="{C6AD6DC2-0FDE-46E8-AE41-5A49868BA898}" srcOrd="0" destOrd="0" presId="urn:microsoft.com/office/officeart/2005/8/layout/orgChart1"/>
    <dgm:cxn modelId="{817471B7-757F-496A-B936-2CEF9658EE8E}" type="presParOf" srcId="{3A5FA18C-2D5C-402F-A018-900C15B5F359}" destId="{E75FB171-C9BD-426E-8B60-3156E616F0CD}" srcOrd="1" destOrd="0" presId="urn:microsoft.com/office/officeart/2005/8/layout/orgChart1"/>
    <dgm:cxn modelId="{BAA139D7-958C-44E5-B626-B89570503BE4}" type="presParOf" srcId="{5F7D6BE1-559F-4BD5-B205-9ADD9596DFB1}" destId="{602943EE-0023-4ADA-9A44-228B5C40E4F1}" srcOrd="1" destOrd="0" presId="urn:microsoft.com/office/officeart/2005/8/layout/orgChart1"/>
    <dgm:cxn modelId="{3C0A1CA4-24DD-4166-A6C2-3F2FD4AAECA1}" type="presParOf" srcId="{5F7D6BE1-559F-4BD5-B205-9ADD9596DFB1}" destId="{480269F8-1A1E-43F3-B4B2-0CA03805A5B8}" srcOrd="2" destOrd="0" presId="urn:microsoft.com/office/officeart/2005/8/layout/orgChart1"/>
    <dgm:cxn modelId="{6F32B3F2-219A-4ECE-9FC1-1CB24EEC4DF4}" type="presParOf" srcId="{B68E807C-E0B7-43FD-99D9-6214CDE11D43}" destId="{F92AA9F9-A782-4455-9C1B-3F31EF93973E}" srcOrd="2" destOrd="0" presId="urn:microsoft.com/office/officeart/2005/8/layout/orgChart1"/>
    <dgm:cxn modelId="{218C275C-144C-4BF2-A5D4-984C27F0BA40}" type="presParOf" srcId="{B68E807C-E0B7-43FD-99D9-6214CDE11D43}" destId="{F0508608-B6E6-421F-B282-161B60D24AE8}" srcOrd="3" destOrd="0" presId="urn:microsoft.com/office/officeart/2005/8/layout/orgChart1"/>
    <dgm:cxn modelId="{1D999296-BE25-4F5B-8AE4-82FB63F7F77C}" type="presParOf" srcId="{F0508608-B6E6-421F-B282-161B60D24AE8}" destId="{EC07388D-A424-443C-906E-5F710A5E58FD}" srcOrd="0" destOrd="0" presId="urn:microsoft.com/office/officeart/2005/8/layout/orgChart1"/>
    <dgm:cxn modelId="{FF4BE64E-372C-4846-9595-2B71F843A6C9}" type="presParOf" srcId="{EC07388D-A424-443C-906E-5F710A5E58FD}" destId="{60D2092A-B41F-423E-995C-AD20E9BA177A}" srcOrd="0" destOrd="0" presId="urn:microsoft.com/office/officeart/2005/8/layout/orgChart1"/>
    <dgm:cxn modelId="{83D98AE5-B974-4474-A62B-E3F6086CAF5E}" type="presParOf" srcId="{EC07388D-A424-443C-906E-5F710A5E58FD}" destId="{766D7BE3-9F68-4E7A-A610-9C3E77ED0BBC}" srcOrd="1" destOrd="0" presId="urn:microsoft.com/office/officeart/2005/8/layout/orgChart1"/>
    <dgm:cxn modelId="{9BFA251D-906C-441E-8BA7-5532ECBF5B53}" type="presParOf" srcId="{F0508608-B6E6-421F-B282-161B60D24AE8}" destId="{087B683B-E477-44FF-BAD4-B117C4722BBF}" srcOrd="1" destOrd="0" presId="urn:microsoft.com/office/officeart/2005/8/layout/orgChart1"/>
    <dgm:cxn modelId="{907E2EDC-65AA-40F2-9CD9-BF7765BD3780}" type="presParOf" srcId="{F0508608-B6E6-421F-B282-161B60D24AE8}" destId="{FE5FE603-F0AF-40A8-BBE3-7AE887EE0BB3}" srcOrd="2" destOrd="0" presId="urn:microsoft.com/office/officeart/2005/8/layout/orgChart1"/>
    <dgm:cxn modelId="{691E8887-32E5-4043-9EC0-827A8212F981}" type="presParOf" srcId="{7C063E79-193D-4AE3-91BD-4EEE1B5DAD03}" destId="{CBEE1951-108C-45F0-B545-9342C284E861}" srcOrd="2" destOrd="0" presId="urn:microsoft.com/office/officeart/2005/8/layout/orgChart1"/>
    <dgm:cxn modelId="{7BACA8A3-5F57-479C-AF95-0662E2570806}" type="presParOf" srcId="{821196F4-85C4-4F0C-98D9-CA82FD92B03E}" destId="{D13D876C-1530-4F32-B228-5392EE712585}" srcOrd="2" destOrd="0" presId="urn:microsoft.com/office/officeart/2005/8/layout/orgChart1"/>
    <dgm:cxn modelId="{FBE5437A-4C03-44E4-867E-87A850FED51A}" type="presParOf" srcId="{821196F4-85C4-4F0C-98D9-CA82FD92B03E}" destId="{DD71C265-5B98-49CD-9024-EFE6820D420E}" srcOrd="3" destOrd="0" presId="urn:microsoft.com/office/officeart/2005/8/layout/orgChart1"/>
    <dgm:cxn modelId="{6BB8204F-4937-4DA4-B6DC-2E4CC42DAFB7}" type="presParOf" srcId="{DD71C265-5B98-49CD-9024-EFE6820D420E}" destId="{8E17DA1E-325C-4FD2-8EF1-746379BAE134}" srcOrd="0" destOrd="0" presId="urn:microsoft.com/office/officeart/2005/8/layout/orgChart1"/>
    <dgm:cxn modelId="{FAC5D3B8-0624-42C2-AB74-9E34C0FE471A}" type="presParOf" srcId="{8E17DA1E-325C-4FD2-8EF1-746379BAE134}" destId="{5E8CA173-1C98-4450-98B0-B2CBAB24818E}" srcOrd="0" destOrd="0" presId="urn:microsoft.com/office/officeart/2005/8/layout/orgChart1"/>
    <dgm:cxn modelId="{385BF624-4BD5-41C8-BF3C-4053BAE3FF3A}" type="presParOf" srcId="{8E17DA1E-325C-4FD2-8EF1-746379BAE134}" destId="{07C3B63B-12BC-477C-9CFA-51179B40F97D}" srcOrd="1" destOrd="0" presId="urn:microsoft.com/office/officeart/2005/8/layout/orgChart1"/>
    <dgm:cxn modelId="{8B9F6FF9-DA1E-44A9-B63A-B5E12F54096A}" type="presParOf" srcId="{DD71C265-5B98-49CD-9024-EFE6820D420E}" destId="{BC63A425-68EF-457B-863C-E227EF8460F7}" srcOrd="1" destOrd="0" presId="urn:microsoft.com/office/officeart/2005/8/layout/orgChart1"/>
    <dgm:cxn modelId="{A15BBF03-2D91-4FD2-8ECB-70B20DF041C4}" type="presParOf" srcId="{BC63A425-68EF-457B-863C-E227EF8460F7}" destId="{6FBF3280-5FBD-41CF-906F-F72DF2A1C71B}" srcOrd="0" destOrd="0" presId="urn:microsoft.com/office/officeart/2005/8/layout/orgChart1"/>
    <dgm:cxn modelId="{FFFDD9A0-2EFE-4B93-B89D-75C6C98ED900}" type="presParOf" srcId="{BC63A425-68EF-457B-863C-E227EF8460F7}" destId="{5394F678-71A9-44C8-A309-28EE0B977CFA}" srcOrd="1" destOrd="0" presId="urn:microsoft.com/office/officeart/2005/8/layout/orgChart1"/>
    <dgm:cxn modelId="{C71DD158-3FED-4C38-92A9-B02BF992831F}" type="presParOf" srcId="{5394F678-71A9-44C8-A309-28EE0B977CFA}" destId="{AF8E13CD-A10A-4C05-96DA-38DDE526DAED}" srcOrd="0" destOrd="0" presId="urn:microsoft.com/office/officeart/2005/8/layout/orgChart1"/>
    <dgm:cxn modelId="{06CFDC49-4CF1-4A57-89B6-289E26BB04CF}" type="presParOf" srcId="{AF8E13CD-A10A-4C05-96DA-38DDE526DAED}" destId="{80FF5B83-A327-45C0-8BB6-D153B7D33787}" srcOrd="0" destOrd="0" presId="urn:microsoft.com/office/officeart/2005/8/layout/orgChart1"/>
    <dgm:cxn modelId="{4DE40FF2-675C-4E91-A67C-EE9F75E9B67C}" type="presParOf" srcId="{AF8E13CD-A10A-4C05-96DA-38DDE526DAED}" destId="{8F72D86F-C620-4A87-A2E0-1C6062E5DCBA}" srcOrd="1" destOrd="0" presId="urn:microsoft.com/office/officeart/2005/8/layout/orgChart1"/>
    <dgm:cxn modelId="{DA2FD478-D7D8-40B0-92BF-6F8A646A62EF}" type="presParOf" srcId="{5394F678-71A9-44C8-A309-28EE0B977CFA}" destId="{5F429D9A-9427-49AE-BBC7-13592915D6FF}" srcOrd="1" destOrd="0" presId="urn:microsoft.com/office/officeart/2005/8/layout/orgChart1"/>
    <dgm:cxn modelId="{326C1C1B-F783-4E3E-B78B-72CA57354D35}" type="presParOf" srcId="{5394F678-71A9-44C8-A309-28EE0B977CFA}" destId="{C1513B79-44B6-499C-84B0-ABB8C5EACCD9}" srcOrd="2" destOrd="0" presId="urn:microsoft.com/office/officeart/2005/8/layout/orgChart1"/>
    <dgm:cxn modelId="{3EA2E028-3311-46C5-B4FA-86F00B5A380E}" type="presParOf" srcId="{DD71C265-5B98-49CD-9024-EFE6820D420E}" destId="{2E3089F4-DA57-42B8-A251-24FFD72FA910}" srcOrd="2" destOrd="0" presId="urn:microsoft.com/office/officeart/2005/8/layout/orgChart1"/>
    <dgm:cxn modelId="{4901EF8B-E1AB-4857-9CDB-3E3C627567A9}" type="presParOf" srcId="{821196F4-85C4-4F0C-98D9-CA82FD92B03E}" destId="{84DCE2C2-7695-4548-957C-E4783B438093}" srcOrd="4" destOrd="0" presId="urn:microsoft.com/office/officeart/2005/8/layout/orgChart1"/>
    <dgm:cxn modelId="{87D546B7-C4F8-4EAF-AEEE-A570FCC2B1E9}" type="presParOf" srcId="{821196F4-85C4-4F0C-98D9-CA82FD92B03E}" destId="{3FF49135-61C6-4F18-AD5C-4C83D94F82DF}" srcOrd="5" destOrd="0" presId="urn:microsoft.com/office/officeart/2005/8/layout/orgChart1"/>
    <dgm:cxn modelId="{C4860D0A-0AF4-44A7-9FCE-1D181A1C716D}" type="presParOf" srcId="{3FF49135-61C6-4F18-AD5C-4C83D94F82DF}" destId="{BC3C22AD-2209-4DB1-BB6C-97D94B005A12}" srcOrd="0" destOrd="0" presId="urn:microsoft.com/office/officeart/2005/8/layout/orgChart1"/>
    <dgm:cxn modelId="{91E57C1D-516F-456C-B06F-E89FA856BB31}" type="presParOf" srcId="{BC3C22AD-2209-4DB1-BB6C-97D94B005A12}" destId="{12C54B6E-3D3A-4ED2-A0BF-1E275DF7FFD7}" srcOrd="0" destOrd="0" presId="urn:microsoft.com/office/officeart/2005/8/layout/orgChart1"/>
    <dgm:cxn modelId="{D0F2E876-1B61-40F8-8B3C-6A37E48F154C}" type="presParOf" srcId="{BC3C22AD-2209-4DB1-BB6C-97D94B005A12}" destId="{484459AB-6DB4-495F-AB72-F81C32735E03}" srcOrd="1" destOrd="0" presId="urn:microsoft.com/office/officeart/2005/8/layout/orgChart1"/>
    <dgm:cxn modelId="{0817C182-37B6-446E-99B3-0E707656128A}" type="presParOf" srcId="{3FF49135-61C6-4F18-AD5C-4C83D94F82DF}" destId="{77FCBB8D-6AF2-4BDE-850F-0E94CD1C0F5C}" srcOrd="1" destOrd="0" presId="urn:microsoft.com/office/officeart/2005/8/layout/orgChart1"/>
    <dgm:cxn modelId="{CF969710-6236-4F43-B5DC-2674B4ECF8B0}" type="presParOf" srcId="{77FCBB8D-6AF2-4BDE-850F-0E94CD1C0F5C}" destId="{56688DAA-2F46-462E-AB01-BE91A6B96389}" srcOrd="0" destOrd="0" presId="urn:microsoft.com/office/officeart/2005/8/layout/orgChart1"/>
    <dgm:cxn modelId="{4CAB5320-C0B8-4B45-8688-336885CB9F84}" type="presParOf" srcId="{77FCBB8D-6AF2-4BDE-850F-0E94CD1C0F5C}" destId="{9E69ABE6-4279-4F8F-AFFE-C9AC3862684B}" srcOrd="1" destOrd="0" presId="urn:microsoft.com/office/officeart/2005/8/layout/orgChart1"/>
    <dgm:cxn modelId="{30C59C1C-DC9C-429C-A203-C14A62D0EC4A}" type="presParOf" srcId="{9E69ABE6-4279-4F8F-AFFE-C9AC3862684B}" destId="{3FDCFBDF-2807-41C3-8351-36D3BD14E366}" srcOrd="0" destOrd="0" presId="urn:microsoft.com/office/officeart/2005/8/layout/orgChart1"/>
    <dgm:cxn modelId="{7A6BF182-1CD4-4AD2-BCB7-79AAB1EA68EC}" type="presParOf" srcId="{3FDCFBDF-2807-41C3-8351-36D3BD14E366}" destId="{7E1DA9D4-397F-43F0-8C2E-0F5D4C088AE1}" srcOrd="0" destOrd="0" presId="urn:microsoft.com/office/officeart/2005/8/layout/orgChart1"/>
    <dgm:cxn modelId="{64431A33-F539-4FE2-8C33-4AB37D1A9572}" type="presParOf" srcId="{3FDCFBDF-2807-41C3-8351-36D3BD14E366}" destId="{29DD6B96-97EF-412C-B2A9-15CA2846C2F2}" srcOrd="1" destOrd="0" presId="urn:microsoft.com/office/officeart/2005/8/layout/orgChart1"/>
    <dgm:cxn modelId="{F98D9CB4-AAB7-4C75-9DE0-5474FB0001A3}" type="presParOf" srcId="{9E69ABE6-4279-4F8F-AFFE-C9AC3862684B}" destId="{23E1B845-25CB-450B-BEE8-31221E2BAAFA}" srcOrd="1" destOrd="0" presId="urn:microsoft.com/office/officeart/2005/8/layout/orgChart1"/>
    <dgm:cxn modelId="{0D4227B6-2C31-45CF-8F34-B13F2B814EE2}" type="presParOf" srcId="{9E69ABE6-4279-4F8F-AFFE-C9AC3862684B}" destId="{4728C16B-37AF-498B-9208-CBB8016BF5E6}" srcOrd="2" destOrd="0" presId="urn:microsoft.com/office/officeart/2005/8/layout/orgChart1"/>
    <dgm:cxn modelId="{E486DED5-11A9-468C-8235-A6A9FB04DCDF}" type="presParOf" srcId="{77FCBB8D-6AF2-4BDE-850F-0E94CD1C0F5C}" destId="{6A9C52F4-010B-4A0A-91D0-E0D035A498EE}" srcOrd="2" destOrd="0" presId="urn:microsoft.com/office/officeart/2005/8/layout/orgChart1"/>
    <dgm:cxn modelId="{0F0CA857-7BB2-4E1A-817A-2072C8932A45}" type="presParOf" srcId="{77FCBB8D-6AF2-4BDE-850F-0E94CD1C0F5C}" destId="{BC57EF77-56F2-4750-8337-DACC15D638F5}" srcOrd="3" destOrd="0" presId="urn:microsoft.com/office/officeart/2005/8/layout/orgChart1"/>
    <dgm:cxn modelId="{5AD76063-01B6-4ED2-B92C-BB371DB4A92A}" type="presParOf" srcId="{BC57EF77-56F2-4750-8337-DACC15D638F5}" destId="{B9673948-B97C-41B5-B13C-F9F091B5A745}" srcOrd="0" destOrd="0" presId="urn:microsoft.com/office/officeart/2005/8/layout/orgChart1"/>
    <dgm:cxn modelId="{3ADF8CF8-04B1-4D42-A5D1-7F415A9D0C99}" type="presParOf" srcId="{B9673948-B97C-41B5-B13C-F9F091B5A745}" destId="{4978DB0B-A17A-4FBF-92FF-FBFB78B1012E}" srcOrd="0" destOrd="0" presId="urn:microsoft.com/office/officeart/2005/8/layout/orgChart1"/>
    <dgm:cxn modelId="{CF47EBD3-E0CE-414F-9695-433CA61483A4}" type="presParOf" srcId="{B9673948-B97C-41B5-B13C-F9F091B5A745}" destId="{6E657BDF-7A4E-4B06-A7EF-9B910765A6A1}" srcOrd="1" destOrd="0" presId="urn:microsoft.com/office/officeart/2005/8/layout/orgChart1"/>
    <dgm:cxn modelId="{1C754A16-91C1-4C47-B18A-04D8F814C88D}" type="presParOf" srcId="{BC57EF77-56F2-4750-8337-DACC15D638F5}" destId="{C4C8AE14-2359-4908-8368-87A884BA2119}" srcOrd="1" destOrd="0" presId="urn:microsoft.com/office/officeart/2005/8/layout/orgChart1"/>
    <dgm:cxn modelId="{4ED3E9C6-B230-49FD-96B1-0940399ECF3F}" type="presParOf" srcId="{BC57EF77-56F2-4750-8337-DACC15D638F5}" destId="{FC061D35-0DD9-4EA9-926A-3679552278FD}" srcOrd="2" destOrd="0" presId="urn:microsoft.com/office/officeart/2005/8/layout/orgChart1"/>
    <dgm:cxn modelId="{325D7F3C-2368-4BD7-B422-DA71A5E492F2}" type="presParOf" srcId="{3FF49135-61C6-4F18-AD5C-4C83D94F82DF}" destId="{2AD58B72-3AD0-42EE-A836-14025204A865}" srcOrd="2" destOrd="0" presId="urn:microsoft.com/office/officeart/2005/8/layout/orgChart1"/>
    <dgm:cxn modelId="{B11163FA-C5B9-4FD6-8738-CCD30232F188}" type="presParOf" srcId="{0FD26F39-EDA9-4AD0-87F8-E175B50D91AC}" destId="{01A84974-3A96-4F5D-BE99-159D14C3F6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BB533-60F0-4134-89DD-3E98322D1EED}"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253CB6D3-E531-42AB-959D-7CBD3E7B7C73}">
      <dgm:prSet phldrT="[Text]" custT="1"/>
      <dgm:spPr/>
      <dgm:t>
        <a:bodyPr/>
        <a:lstStyle/>
        <a:p>
          <a:r>
            <a:rPr lang="en-US" sz="1200" dirty="0">
              <a:latin typeface="+mj-lt"/>
            </a:rPr>
            <a:t>Adults w/T2D and ≥1 of the following: ASCVD, HF, DKD, at high risk for ASCVD</a:t>
          </a:r>
        </a:p>
      </dgm:t>
    </dgm:pt>
    <dgm:pt modelId="{EF17E34E-58AE-47C6-96B1-9359A124D030}" type="parTrans" cxnId="{9ADB55F9-937B-4FBF-A880-4FCBA32A707A}">
      <dgm:prSet/>
      <dgm:spPr/>
      <dgm:t>
        <a:bodyPr/>
        <a:lstStyle/>
        <a:p>
          <a:endParaRPr lang="en-US" sz="3200"/>
        </a:p>
      </dgm:t>
    </dgm:pt>
    <dgm:pt modelId="{469271C2-32EC-4D44-8507-E8792D98428B}" type="sibTrans" cxnId="{9ADB55F9-937B-4FBF-A880-4FCBA32A707A}">
      <dgm:prSet/>
      <dgm:spPr/>
      <dgm:t>
        <a:bodyPr/>
        <a:lstStyle/>
        <a:p>
          <a:endParaRPr lang="en-US" sz="3200"/>
        </a:p>
      </dgm:t>
    </dgm:pt>
    <dgm:pt modelId="{F83B613D-AA5B-439A-9B78-38ADA690EE81}">
      <dgm:prSet custT="1"/>
      <dgm:spPr/>
      <dgm:t>
        <a:bodyPr/>
        <a:lstStyle/>
        <a:p>
          <a:r>
            <a:rPr lang="en-US" sz="1200" dirty="0">
              <a:latin typeface="+mj-lt"/>
            </a:rPr>
            <a:t>Address concurrently</a:t>
          </a:r>
        </a:p>
      </dgm:t>
    </dgm:pt>
    <dgm:pt modelId="{3DAB9928-4B2F-4316-A244-6BA39411E252}" type="parTrans" cxnId="{E7E2D50D-7695-43F4-90DA-075CF12E82F7}">
      <dgm:prSet/>
      <dgm:spPr/>
      <dgm:t>
        <a:bodyPr/>
        <a:lstStyle/>
        <a:p>
          <a:endParaRPr lang="en-US" sz="3200"/>
        </a:p>
      </dgm:t>
    </dgm:pt>
    <dgm:pt modelId="{A1713C91-3B52-4DC3-AFA8-1DEC616CA72C}" type="sibTrans" cxnId="{E7E2D50D-7695-43F4-90DA-075CF12E82F7}">
      <dgm:prSet/>
      <dgm:spPr/>
      <dgm:t>
        <a:bodyPr/>
        <a:lstStyle/>
        <a:p>
          <a:endParaRPr lang="en-US" sz="3200"/>
        </a:p>
      </dgm:t>
    </dgm:pt>
    <dgm:pt modelId="{74E796ED-31C4-4618-9190-84C070785D6B}">
      <dgm:prSet custT="1"/>
      <dgm:spPr/>
      <dgm:t>
        <a:bodyPr/>
        <a:lstStyle/>
        <a:p>
          <a:r>
            <a:rPr lang="en-US" sz="1200" dirty="0">
              <a:latin typeface="+mj-lt"/>
            </a:rPr>
            <a:t>Optimize guideline-directed medical therapy for prevention </a:t>
          </a:r>
        </a:p>
        <a:p>
          <a:r>
            <a:rPr lang="en-US" sz="1200" dirty="0">
              <a:latin typeface="+mj-lt"/>
            </a:rPr>
            <a:t>(lifestyle, BP, lipids, glucose, antiplatelet)</a:t>
          </a:r>
        </a:p>
      </dgm:t>
    </dgm:pt>
    <dgm:pt modelId="{B9061C67-78D6-409E-8B43-3CEA5DF5DF37}" type="parTrans" cxnId="{D4F69499-F2BB-4310-A308-0510FD45902B}">
      <dgm:prSet/>
      <dgm:spPr/>
      <dgm:t>
        <a:bodyPr/>
        <a:lstStyle/>
        <a:p>
          <a:endParaRPr lang="en-US" sz="3200"/>
        </a:p>
      </dgm:t>
    </dgm:pt>
    <dgm:pt modelId="{47413519-1055-4C69-AAD6-CFFA9CB3A173}" type="sibTrans" cxnId="{D4F69499-F2BB-4310-A308-0510FD45902B}">
      <dgm:prSet/>
      <dgm:spPr/>
      <dgm:t>
        <a:bodyPr/>
        <a:lstStyle/>
        <a:p>
          <a:endParaRPr lang="en-US" sz="3200"/>
        </a:p>
      </dgm:t>
    </dgm:pt>
    <dgm:pt modelId="{80B34187-59CA-4582-841C-140DBC926D82}" type="asst">
      <dgm:prSet phldrT="[Text]" custT="1"/>
      <dgm:spPr>
        <a:solidFill>
          <a:srgbClr val="002060"/>
        </a:solidFill>
      </dgm:spPr>
      <dgm:t>
        <a:bodyPr/>
        <a:lstStyle/>
        <a:p>
          <a:r>
            <a:rPr lang="en-US" sz="1800" dirty="0"/>
            <a:t>Cardiovascular Disease and Risk Management: ADA 2023</a:t>
          </a:r>
          <a:endParaRPr lang="en-US" sz="1800" b="0" dirty="0"/>
        </a:p>
      </dgm:t>
    </dgm:pt>
    <dgm:pt modelId="{5D7D2196-44C8-4D54-B32E-D7B6EA1DAA8F}" type="sibTrans" cxnId="{584DE7E7-9D9D-4FA7-9FF8-C3F93755F25C}">
      <dgm:prSet/>
      <dgm:spPr/>
      <dgm:t>
        <a:bodyPr/>
        <a:lstStyle/>
        <a:p>
          <a:endParaRPr lang="en-US" sz="3200"/>
        </a:p>
      </dgm:t>
    </dgm:pt>
    <dgm:pt modelId="{E4E52A10-9B93-4AF0-A7B5-813902CF8090}" type="parTrans" cxnId="{584DE7E7-9D9D-4FA7-9FF8-C3F93755F25C}">
      <dgm:prSet/>
      <dgm:spPr/>
      <dgm:t>
        <a:bodyPr/>
        <a:lstStyle/>
        <a:p>
          <a:endParaRPr lang="en-US" sz="3200"/>
        </a:p>
      </dgm:t>
    </dgm:pt>
    <dgm:pt modelId="{533A4A7D-CA5A-48E4-BB57-03B1F92ADCDA}">
      <dgm:prSet custT="1"/>
      <dgm:spPr/>
      <dgm:t>
        <a:bodyPr/>
        <a:lstStyle/>
        <a:p>
          <a:r>
            <a:rPr lang="en-US" sz="1200" dirty="0">
              <a:latin typeface="+mj-lt"/>
            </a:rPr>
            <a:t>Recommend SGLT2i or GLP-1 RA with proven CV benefit</a:t>
          </a:r>
        </a:p>
      </dgm:t>
    </dgm:pt>
    <dgm:pt modelId="{701CF915-F75B-4F72-BAC0-92AEF3D344AE}" type="parTrans" cxnId="{7D60E99D-A496-4986-B7A4-AD33ED5557F0}">
      <dgm:prSet/>
      <dgm:spPr/>
      <dgm:t>
        <a:bodyPr/>
        <a:lstStyle/>
        <a:p>
          <a:endParaRPr lang="en-US"/>
        </a:p>
      </dgm:t>
    </dgm:pt>
    <dgm:pt modelId="{44EF205C-8BC0-40FE-84D6-58086654E241}" type="sibTrans" cxnId="{7D60E99D-A496-4986-B7A4-AD33ED5557F0}">
      <dgm:prSet/>
      <dgm:spPr/>
      <dgm:t>
        <a:bodyPr/>
        <a:lstStyle/>
        <a:p>
          <a:endParaRPr lang="en-US"/>
        </a:p>
      </dgm:t>
    </dgm:pt>
    <dgm:pt modelId="{F8139C0D-E9EE-4B54-A554-2573B71E6EFD}">
      <dgm:prSet custT="1"/>
      <dgm:spPr/>
      <dgm:t>
        <a:bodyPr/>
        <a:lstStyle/>
        <a:p>
          <a:r>
            <a:rPr lang="en-US" sz="1200" dirty="0">
              <a:latin typeface="+mj-lt"/>
            </a:rPr>
            <a:t>Discuss patient-clinician preferences and priorities</a:t>
          </a:r>
        </a:p>
      </dgm:t>
    </dgm:pt>
    <dgm:pt modelId="{FED047DF-16EF-4FF2-B3B1-72DAFFDC03BB}" type="parTrans" cxnId="{56635068-A017-46E1-A00A-5FDA029C3525}">
      <dgm:prSet/>
      <dgm:spPr/>
      <dgm:t>
        <a:bodyPr/>
        <a:lstStyle/>
        <a:p>
          <a:endParaRPr lang="en-US"/>
        </a:p>
      </dgm:t>
    </dgm:pt>
    <dgm:pt modelId="{27E915CC-8CBE-4E68-98A4-C10060E27029}" type="sibTrans" cxnId="{56635068-A017-46E1-A00A-5FDA029C3525}">
      <dgm:prSet/>
      <dgm:spPr/>
      <dgm:t>
        <a:bodyPr/>
        <a:lstStyle/>
        <a:p>
          <a:endParaRPr lang="en-US"/>
        </a:p>
      </dgm:t>
    </dgm:pt>
    <dgm:pt modelId="{DA2B421C-5BAA-424D-AE93-4849D0905B29}">
      <dgm:prSet custT="1"/>
      <dgm:spPr/>
      <dgm:t>
        <a:bodyPr/>
        <a:lstStyle/>
        <a:p>
          <a:r>
            <a:rPr lang="en-US" sz="1200" dirty="0">
              <a:latin typeface="+mj-lt"/>
            </a:rPr>
            <a:t>No additional action</a:t>
          </a:r>
        </a:p>
      </dgm:t>
    </dgm:pt>
    <dgm:pt modelId="{3D278445-9E6D-4AC2-A2AE-6C46BF60FA4C}" type="parTrans" cxnId="{0872AAD5-C1CA-4909-B152-FBFDC247F534}">
      <dgm:prSet/>
      <dgm:spPr/>
      <dgm:t>
        <a:bodyPr/>
        <a:lstStyle/>
        <a:p>
          <a:endParaRPr lang="en-US"/>
        </a:p>
      </dgm:t>
    </dgm:pt>
    <dgm:pt modelId="{272E9D65-19C5-4EE2-85F8-B26665F517E8}" type="sibTrans" cxnId="{0872AAD5-C1CA-4909-B152-FBFDC247F534}">
      <dgm:prSet/>
      <dgm:spPr/>
      <dgm:t>
        <a:bodyPr/>
        <a:lstStyle/>
        <a:p>
          <a:endParaRPr lang="en-US"/>
        </a:p>
      </dgm:t>
    </dgm:pt>
    <dgm:pt modelId="{AC1091E5-D3B8-479D-BC1A-2EAFB9C941E0}">
      <dgm:prSet custT="1"/>
      <dgm:spPr/>
      <dgm:t>
        <a:bodyPr/>
        <a:lstStyle/>
        <a:p>
          <a:r>
            <a:rPr lang="en-US" sz="1200" dirty="0">
              <a:latin typeface="+mj-lt"/>
            </a:rPr>
            <a:t>SGLT2i selected</a:t>
          </a:r>
        </a:p>
      </dgm:t>
    </dgm:pt>
    <dgm:pt modelId="{91713BCF-8CF6-457A-9E02-F9D7B4555D06}" type="parTrans" cxnId="{20283201-D2C8-4A7D-8201-C431B090C336}">
      <dgm:prSet/>
      <dgm:spPr/>
      <dgm:t>
        <a:bodyPr/>
        <a:lstStyle/>
        <a:p>
          <a:endParaRPr lang="en-US"/>
        </a:p>
      </dgm:t>
    </dgm:pt>
    <dgm:pt modelId="{166F9C2C-1543-4E7F-94E7-E14264AE8BD2}" type="sibTrans" cxnId="{20283201-D2C8-4A7D-8201-C431B090C336}">
      <dgm:prSet/>
      <dgm:spPr/>
      <dgm:t>
        <a:bodyPr/>
        <a:lstStyle/>
        <a:p>
          <a:endParaRPr lang="en-US"/>
        </a:p>
      </dgm:t>
    </dgm:pt>
    <dgm:pt modelId="{DA80912D-F8C1-4550-92C8-2A4660F5351F}">
      <dgm:prSet custT="1"/>
      <dgm:spPr/>
      <dgm:t>
        <a:bodyPr/>
        <a:lstStyle/>
        <a:p>
          <a:r>
            <a:rPr lang="en-US" sz="1200" dirty="0">
              <a:latin typeface="+mj-lt"/>
            </a:rPr>
            <a:t>GLP-1 RA selected</a:t>
          </a:r>
        </a:p>
      </dgm:t>
    </dgm:pt>
    <dgm:pt modelId="{A411CEBD-B017-41DF-91DE-10297A390A80}" type="parTrans" cxnId="{2483F6BB-CF3D-49FE-B3DF-8143768DCAB3}">
      <dgm:prSet/>
      <dgm:spPr/>
      <dgm:t>
        <a:bodyPr/>
        <a:lstStyle/>
        <a:p>
          <a:endParaRPr lang="en-US"/>
        </a:p>
      </dgm:t>
    </dgm:pt>
    <dgm:pt modelId="{33DA7478-ABD5-462A-8FD8-E35EF5BCBD62}" type="sibTrans" cxnId="{2483F6BB-CF3D-49FE-B3DF-8143768DCAB3}">
      <dgm:prSet/>
      <dgm:spPr/>
      <dgm:t>
        <a:bodyPr/>
        <a:lstStyle/>
        <a:p>
          <a:endParaRPr lang="en-US"/>
        </a:p>
      </dgm:t>
    </dgm:pt>
    <dgm:pt modelId="{CEDE8473-0474-410D-AEA0-EF05B2AAA226}" type="pres">
      <dgm:prSet presAssocID="{C20BB533-60F0-4134-89DD-3E98322D1EED}" presName="Name0" presStyleCnt="0">
        <dgm:presLayoutVars>
          <dgm:chPref val="1"/>
          <dgm:dir/>
          <dgm:animOne val="branch"/>
          <dgm:animLvl val="lvl"/>
          <dgm:resizeHandles/>
        </dgm:presLayoutVars>
      </dgm:prSet>
      <dgm:spPr/>
    </dgm:pt>
    <dgm:pt modelId="{A9278B2C-04D5-40DA-98E0-24D69DFC68E8}" type="pres">
      <dgm:prSet presAssocID="{80B34187-59CA-4582-841C-140DBC926D82}" presName="vertOne" presStyleCnt="0"/>
      <dgm:spPr/>
    </dgm:pt>
    <dgm:pt modelId="{DC4D040B-0A82-4278-960B-BDF1CA7F6EAB}" type="pres">
      <dgm:prSet presAssocID="{80B34187-59CA-4582-841C-140DBC926D82}" presName="txOne" presStyleLbl="node0" presStyleIdx="0" presStyleCnt="1" custScaleX="68134" custScaleY="25400" custLinFactY="-31580" custLinFactNeighborX="-75" custLinFactNeighborY="-100000">
        <dgm:presLayoutVars>
          <dgm:chPref val="3"/>
        </dgm:presLayoutVars>
      </dgm:prSet>
      <dgm:spPr/>
    </dgm:pt>
    <dgm:pt modelId="{DFDEAF9D-5991-490B-9B83-F6FFEB5913E0}" type="pres">
      <dgm:prSet presAssocID="{80B34187-59CA-4582-841C-140DBC926D82}" presName="parTransOne" presStyleCnt="0"/>
      <dgm:spPr/>
    </dgm:pt>
    <dgm:pt modelId="{DAD896BB-0FA9-46F3-B32B-B9749F818E80}" type="pres">
      <dgm:prSet presAssocID="{80B34187-59CA-4582-841C-140DBC926D82}" presName="horzOne" presStyleCnt="0"/>
      <dgm:spPr/>
    </dgm:pt>
    <dgm:pt modelId="{851989B8-698F-4C21-92FF-611032E03F4D}" type="pres">
      <dgm:prSet presAssocID="{253CB6D3-E531-42AB-959D-7CBD3E7B7C73}" presName="vertTwo" presStyleCnt="0"/>
      <dgm:spPr/>
    </dgm:pt>
    <dgm:pt modelId="{A7B93CA5-ACB7-4DB2-8373-AEE1E1A5E8CE}" type="pres">
      <dgm:prSet presAssocID="{253CB6D3-E531-42AB-959D-7CBD3E7B7C73}" presName="txTwo" presStyleLbl="node2" presStyleIdx="0" presStyleCnt="1" custScaleX="61949" custScaleY="34587">
        <dgm:presLayoutVars>
          <dgm:chPref val="3"/>
        </dgm:presLayoutVars>
      </dgm:prSet>
      <dgm:spPr/>
    </dgm:pt>
    <dgm:pt modelId="{737A1CE2-8C92-469E-B5F3-7EFE44B1491F}" type="pres">
      <dgm:prSet presAssocID="{253CB6D3-E531-42AB-959D-7CBD3E7B7C73}" presName="parTransTwo" presStyleCnt="0"/>
      <dgm:spPr/>
    </dgm:pt>
    <dgm:pt modelId="{A247770F-DC88-4628-991B-01711153014E}" type="pres">
      <dgm:prSet presAssocID="{253CB6D3-E531-42AB-959D-7CBD3E7B7C73}" presName="horzTwo" presStyleCnt="0"/>
      <dgm:spPr/>
    </dgm:pt>
    <dgm:pt modelId="{CB37DAC5-5FAC-49BE-882C-B6ACEE0D0E16}" type="pres">
      <dgm:prSet presAssocID="{F83B613D-AA5B-439A-9B78-38ADA690EE81}" presName="vertThree" presStyleCnt="0"/>
      <dgm:spPr/>
    </dgm:pt>
    <dgm:pt modelId="{1A2ECDD6-64EE-476D-A83C-38ACB29719F2}" type="pres">
      <dgm:prSet presAssocID="{F83B613D-AA5B-439A-9B78-38ADA690EE81}" presName="txThree" presStyleLbl="node3" presStyleIdx="0" presStyleCnt="1" custScaleX="20548" custScaleY="27705">
        <dgm:presLayoutVars>
          <dgm:chPref val="3"/>
        </dgm:presLayoutVars>
      </dgm:prSet>
      <dgm:spPr/>
    </dgm:pt>
    <dgm:pt modelId="{F5D7ACE5-EE84-460A-B0AB-1E920E596398}" type="pres">
      <dgm:prSet presAssocID="{F83B613D-AA5B-439A-9B78-38ADA690EE81}" presName="parTransThree" presStyleCnt="0"/>
      <dgm:spPr/>
    </dgm:pt>
    <dgm:pt modelId="{EE84E0FF-3FC7-465A-BD7F-2F125CF27C12}" type="pres">
      <dgm:prSet presAssocID="{F83B613D-AA5B-439A-9B78-38ADA690EE81}" presName="horzThree" presStyleCnt="0"/>
      <dgm:spPr/>
    </dgm:pt>
    <dgm:pt modelId="{7DC11EDC-075F-4A08-A1EB-0AA4B890EA38}" type="pres">
      <dgm:prSet presAssocID="{74E796ED-31C4-4618-9190-84C070785D6B}" presName="vertFour" presStyleCnt="0">
        <dgm:presLayoutVars>
          <dgm:chPref val="3"/>
        </dgm:presLayoutVars>
      </dgm:prSet>
      <dgm:spPr/>
    </dgm:pt>
    <dgm:pt modelId="{7F5B1168-FE08-4745-A50C-08B6B5E4E001}" type="pres">
      <dgm:prSet presAssocID="{74E796ED-31C4-4618-9190-84C070785D6B}" presName="txFour" presStyleLbl="node4" presStyleIdx="0" presStyleCnt="6" custScaleX="292160" custScaleY="26305">
        <dgm:presLayoutVars>
          <dgm:chPref val="3"/>
        </dgm:presLayoutVars>
      </dgm:prSet>
      <dgm:spPr/>
    </dgm:pt>
    <dgm:pt modelId="{797015A1-1899-4F05-944B-7897CA6E622A}" type="pres">
      <dgm:prSet presAssocID="{74E796ED-31C4-4618-9190-84C070785D6B}" presName="horzFour" presStyleCnt="0"/>
      <dgm:spPr/>
    </dgm:pt>
    <dgm:pt modelId="{77C7C217-E872-409F-9D78-D972BAF547BC}" type="pres">
      <dgm:prSet presAssocID="{47413519-1055-4C69-AAD6-CFFA9CB3A173}" presName="sibSpaceFour" presStyleCnt="0"/>
      <dgm:spPr/>
    </dgm:pt>
    <dgm:pt modelId="{C6F6ECC6-D29C-4284-BB71-C4E57E1B711B}" type="pres">
      <dgm:prSet presAssocID="{533A4A7D-CA5A-48E4-BB57-03B1F92ADCDA}" presName="vertFour" presStyleCnt="0">
        <dgm:presLayoutVars>
          <dgm:chPref val="3"/>
        </dgm:presLayoutVars>
      </dgm:prSet>
      <dgm:spPr/>
    </dgm:pt>
    <dgm:pt modelId="{90F6F4AC-14A1-46F6-BF2B-2933ECACA2D6}" type="pres">
      <dgm:prSet presAssocID="{533A4A7D-CA5A-48E4-BB57-03B1F92ADCDA}" presName="txFour" presStyleLbl="node4" presStyleIdx="1" presStyleCnt="6" custScaleX="99144" custScaleY="26688">
        <dgm:presLayoutVars>
          <dgm:chPref val="3"/>
        </dgm:presLayoutVars>
      </dgm:prSet>
      <dgm:spPr/>
    </dgm:pt>
    <dgm:pt modelId="{C0D73472-268E-4D52-892F-1FA3435B0FAB}" type="pres">
      <dgm:prSet presAssocID="{533A4A7D-CA5A-48E4-BB57-03B1F92ADCDA}" presName="parTransFour" presStyleCnt="0"/>
      <dgm:spPr/>
    </dgm:pt>
    <dgm:pt modelId="{08E70034-7673-47DA-AFFA-5BF8C804E3A4}" type="pres">
      <dgm:prSet presAssocID="{533A4A7D-CA5A-48E4-BB57-03B1F92ADCDA}" presName="horzFour" presStyleCnt="0"/>
      <dgm:spPr/>
    </dgm:pt>
    <dgm:pt modelId="{BC27B7A8-8068-4FB7-A00A-B1586C44965C}" type="pres">
      <dgm:prSet presAssocID="{F8139C0D-E9EE-4B54-A554-2573B71E6EFD}" presName="vertFour" presStyleCnt="0">
        <dgm:presLayoutVars>
          <dgm:chPref val="3"/>
        </dgm:presLayoutVars>
      </dgm:prSet>
      <dgm:spPr/>
    </dgm:pt>
    <dgm:pt modelId="{BE3D605E-F874-4CC2-8CE0-2E3B6570EA5B}" type="pres">
      <dgm:prSet presAssocID="{F8139C0D-E9EE-4B54-A554-2573B71E6EFD}" presName="txFour" presStyleLbl="node4" presStyleIdx="2" presStyleCnt="6" custScaleY="20769">
        <dgm:presLayoutVars>
          <dgm:chPref val="3"/>
        </dgm:presLayoutVars>
      </dgm:prSet>
      <dgm:spPr/>
    </dgm:pt>
    <dgm:pt modelId="{44E63665-AB00-4311-BC96-C1872D3D084F}" type="pres">
      <dgm:prSet presAssocID="{F8139C0D-E9EE-4B54-A554-2573B71E6EFD}" presName="parTransFour" presStyleCnt="0"/>
      <dgm:spPr/>
    </dgm:pt>
    <dgm:pt modelId="{DA25A20A-E215-4664-A8ED-DE5F1C2703C0}" type="pres">
      <dgm:prSet presAssocID="{F8139C0D-E9EE-4B54-A554-2573B71E6EFD}" presName="horzFour" presStyleCnt="0"/>
      <dgm:spPr/>
    </dgm:pt>
    <dgm:pt modelId="{ABF258C8-D80B-4B86-815E-35F521CAC637}" type="pres">
      <dgm:prSet presAssocID="{DA2B421C-5BAA-424D-AE93-4849D0905B29}" presName="vertFour" presStyleCnt="0">
        <dgm:presLayoutVars>
          <dgm:chPref val="3"/>
        </dgm:presLayoutVars>
      </dgm:prSet>
      <dgm:spPr/>
    </dgm:pt>
    <dgm:pt modelId="{34E38FD6-3DBC-4944-A77C-3B46294776E3}" type="pres">
      <dgm:prSet presAssocID="{DA2B421C-5BAA-424D-AE93-4849D0905B29}" presName="txFour" presStyleLbl="node4" presStyleIdx="3" presStyleCnt="6" custScaleY="29281">
        <dgm:presLayoutVars>
          <dgm:chPref val="3"/>
        </dgm:presLayoutVars>
      </dgm:prSet>
      <dgm:spPr/>
    </dgm:pt>
    <dgm:pt modelId="{0E925BDD-FE82-4CD2-9A72-E06FF0321810}" type="pres">
      <dgm:prSet presAssocID="{DA2B421C-5BAA-424D-AE93-4849D0905B29}" presName="horzFour" presStyleCnt="0"/>
      <dgm:spPr/>
    </dgm:pt>
    <dgm:pt modelId="{BD3487EA-CC9D-42E9-A6C0-E163E9C86515}" type="pres">
      <dgm:prSet presAssocID="{272E9D65-19C5-4EE2-85F8-B26665F517E8}" presName="sibSpaceFour" presStyleCnt="0"/>
      <dgm:spPr/>
    </dgm:pt>
    <dgm:pt modelId="{7A225B78-D3B9-4E52-8F63-7FE59AF781F5}" type="pres">
      <dgm:prSet presAssocID="{AC1091E5-D3B8-479D-BC1A-2EAFB9C941E0}" presName="vertFour" presStyleCnt="0">
        <dgm:presLayoutVars>
          <dgm:chPref val="3"/>
        </dgm:presLayoutVars>
      </dgm:prSet>
      <dgm:spPr/>
    </dgm:pt>
    <dgm:pt modelId="{3701C9EF-E280-48BB-81AC-3EBC772901EA}" type="pres">
      <dgm:prSet presAssocID="{AC1091E5-D3B8-479D-BC1A-2EAFB9C941E0}" presName="txFour" presStyleLbl="node4" presStyleIdx="4" presStyleCnt="6" custScaleY="16500">
        <dgm:presLayoutVars>
          <dgm:chPref val="3"/>
        </dgm:presLayoutVars>
      </dgm:prSet>
      <dgm:spPr/>
    </dgm:pt>
    <dgm:pt modelId="{B35CBBC3-AD74-41A7-A03D-C7DA1079718F}" type="pres">
      <dgm:prSet presAssocID="{AC1091E5-D3B8-479D-BC1A-2EAFB9C941E0}" presName="horzFour" presStyleCnt="0"/>
      <dgm:spPr/>
    </dgm:pt>
    <dgm:pt modelId="{74130F73-23F7-49C3-AB3A-B660F8131B62}" type="pres">
      <dgm:prSet presAssocID="{166F9C2C-1543-4E7F-94E7-E14264AE8BD2}" presName="sibSpaceFour" presStyleCnt="0"/>
      <dgm:spPr/>
    </dgm:pt>
    <dgm:pt modelId="{C832691D-CACD-48C4-BF4A-92896B256D02}" type="pres">
      <dgm:prSet presAssocID="{DA80912D-F8C1-4550-92C8-2A4660F5351F}" presName="vertFour" presStyleCnt="0">
        <dgm:presLayoutVars>
          <dgm:chPref val="3"/>
        </dgm:presLayoutVars>
      </dgm:prSet>
      <dgm:spPr/>
    </dgm:pt>
    <dgm:pt modelId="{1C271064-C024-4616-8DFC-A182A95E9C32}" type="pres">
      <dgm:prSet presAssocID="{DA80912D-F8C1-4550-92C8-2A4660F5351F}" presName="txFour" presStyleLbl="node4" presStyleIdx="5" presStyleCnt="6" custScaleY="17308">
        <dgm:presLayoutVars>
          <dgm:chPref val="3"/>
        </dgm:presLayoutVars>
      </dgm:prSet>
      <dgm:spPr/>
    </dgm:pt>
    <dgm:pt modelId="{01EDBFD4-2512-45F0-8DFB-5E5C87F28326}" type="pres">
      <dgm:prSet presAssocID="{DA80912D-F8C1-4550-92C8-2A4660F5351F}" presName="horzFour" presStyleCnt="0"/>
      <dgm:spPr/>
    </dgm:pt>
  </dgm:ptLst>
  <dgm:cxnLst>
    <dgm:cxn modelId="{20283201-D2C8-4A7D-8201-C431B090C336}" srcId="{F8139C0D-E9EE-4B54-A554-2573B71E6EFD}" destId="{AC1091E5-D3B8-479D-BC1A-2EAFB9C941E0}" srcOrd="1" destOrd="0" parTransId="{91713BCF-8CF6-457A-9E02-F9D7B4555D06}" sibTransId="{166F9C2C-1543-4E7F-94E7-E14264AE8BD2}"/>
    <dgm:cxn modelId="{E7E2D50D-7695-43F4-90DA-075CF12E82F7}" srcId="{253CB6D3-E531-42AB-959D-7CBD3E7B7C73}" destId="{F83B613D-AA5B-439A-9B78-38ADA690EE81}" srcOrd="0" destOrd="0" parTransId="{3DAB9928-4B2F-4316-A244-6BA39411E252}" sibTransId="{A1713C91-3B52-4DC3-AFA8-1DEC616CA72C}"/>
    <dgm:cxn modelId="{EE030C27-BAFA-4548-A30A-071D0CD88A1E}" type="presOf" srcId="{C20BB533-60F0-4134-89DD-3E98322D1EED}" destId="{CEDE8473-0474-410D-AEA0-EF05B2AAA226}" srcOrd="0" destOrd="0" presId="urn:microsoft.com/office/officeart/2005/8/layout/hierarchy4"/>
    <dgm:cxn modelId="{56635068-A017-46E1-A00A-5FDA029C3525}" srcId="{533A4A7D-CA5A-48E4-BB57-03B1F92ADCDA}" destId="{F8139C0D-E9EE-4B54-A554-2573B71E6EFD}" srcOrd="0" destOrd="0" parTransId="{FED047DF-16EF-4FF2-B3B1-72DAFFDC03BB}" sibTransId="{27E915CC-8CBE-4E68-98A4-C10060E27029}"/>
    <dgm:cxn modelId="{CC276A4D-692A-4024-88E4-7C13D2C39E5D}" type="presOf" srcId="{74E796ED-31C4-4618-9190-84C070785D6B}" destId="{7F5B1168-FE08-4745-A50C-08B6B5E4E001}" srcOrd="0" destOrd="0" presId="urn:microsoft.com/office/officeart/2005/8/layout/hierarchy4"/>
    <dgm:cxn modelId="{7D1BD16D-480A-48A5-B4BC-B1F4CE6F940F}" type="presOf" srcId="{AC1091E5-D3B8-479D-BC1A-2EAFB9C941E0}" destId="{3701C9EF-E280-48BB-81AC-3EBC772901EA}" srcOrd="0" destOrd="0" presId="urn:microsoft.com/office/officeart/2005/8/layout/hierarchy4"/>
    <dgm:cxn modelId="{C89CCD59-5479-49F4-9315-CEA72D096DB6}" type="presOf" srcId="{DA2B421C-5BAA-424D-AE93-4849D0905B29}" destId="{34E38FD6-3DBC-4944-A77C-3B46294776E3}" srcOrd="0" destOrd="0" presId="urn:microsoft.com/office/officeart/2005/8/layout/hierarchy4"/>
    <dgm:cxn modelId="{91A2918D-FE2B-434B-A773-B7A839662352}" type="presOf" srcId="{F83B613D-AA5B-439A-9B78-38ADA690EE81}" destId="{1A2ECDD6-64EE-476D-A83C-38ACB29719F2}" srcOrd="0" destOrd="0" presId="urn:microsoft.com/office/officeart/2005/8/layout/hierarchy4"/>
    <dgm:cxn modelId="{18B53595-800C-4EC9-A6BD-1427B195CE31}" type="presOf" srcId="{533A4A7D-CA5A-48E4-BB57-03B1F92ADCDA}" destId="{90F6F4AC-14A1-46F6-BF2B-2933ECACA2D6}" srcOrd="0" destOrd="0" presId="urn:microsoft.com/office/officeart/2005/8/layout/hierarchy4"/>
    <dgm:cxn modelId="{D4F69499-F2BB-4310-A308-0510FD45902B}" srcId="{F83B613D-AA5B-439A-9B78-38ADA690EE81}" destId="{74E796ED-31C4-4618-9190-84C070785D6B}" srcOrd="0" destOrd="0" parTransId="{B9061C67-78D6-409E-8B43-3CEA5DF5DF37}" sibTransId="{47413519-1055-4C69-AAD6-CFFA9CB3A173}"/>
    <dgm:cxn modelId="{7D60E99D-A496-4986-B7A4-AD33ED5557F0}" srcId="{F83B613D-AA5B-439A-9B78-38ADA690EE81}" destId="{533A4A7D-CA5A-48E4-BB57-03B1F92ADCDA}" srcOrd="1" destOrd="0" parTransId="{701CF915-F75B-4F72-BAC0-92AEF3D344AE}" sibTransId="{44EF205C-8BC0-40FE-84D6-58086654E241}"/>
    <dgm:cxn modelId="{2483F6BB-CF3D-49FE-B3DF-8143768DCAB3}" srcId="{F8139C0D-E9EE-4B54-A554-2573B71E6EFD}" destId="{DA80912D-F8C1-4550-92C8-2A4660F5351F}" srcOrd="2" destOrd="0" parTransId="{A411CEBD-B017-41DF-91DE-10297A390A80}" sibTransId="{33DA7478-ABD5-462A-8FD8-E35EF5BCBD62}"/>
    <dgm:cxn modelId="{0872AAD5-C1CA-4909-B152-FBFDC247F534}" srcId="{F8139C0D-E9EE-4B54-A554-2573B71E6EFD}" destId="{DA2B421C-5BAA-424D-AE93-4849D0905B29}" srcOrd="0" destOrd="0" parTransId="{3D278445-9E6D-4AC2-A2AE-6C46BF60FA4C}" sibTransId="{272E9D65-19C5-4EE2-85F8-B26665F517E8}"/>
    <dgm:cxn modelId="{A8A17BDD-9932-462D-AF0B-47B661E8A193}" type="presOf" srcId="{253CB6D3-E531-42AB-959D-7CBD3E7B7C73}" destId="{A7B93CA5-ACB7-4DB2-8373-AEE1E1A5E8CE}" srcOrd="0" destOrd="0" presId="urn:microsoft.com/office/officeart/2005/8/layout/hierarchy4"/>
    <dgm:cxn modelId="{3B1F77E1-E1EE-4F9D-9975-9F56FF154D33}" type="presOf" srcId="{DA80912D-F8C1-4550-92C8-2A4660F5351F}" destId="{1C271064-C024-4616-8DFC-A182A95E9C32}" srcOrd="0" destOrd="0" presId="urn:microsoft.com/office/officeart/2005/8/layout/hierarchy4"/>
    <dgm:cxn modelId="{2C32B3E1-22BF-4CED-99AB-9F8CF363C617}" type="presOf" srcId="{F8139C0D-E9EE-4B54-A554-2573B71E6EFD}" destId="{BE3D605E-F874-4CC2-8CE0-2E3B6570EA5B}" srcOrd="0" destOrd="0" presId="urn:microsoft.com/office/officeart/2005/8/layout/hierarchy4"/>
    <dgm:cxn modelId="{584DE7E7-9D9D-4FA7-9FF8-C3F93755F25C}" srcId="{C20BB533-60F0-4134-89DD-3E98322D1EED}" destId="{80B34187-59CA-4582-841C-140DBC926D82}" srcOrd="0" destOrd="0" parTransId="{E4E52A10-9B93-4AF0-A7B5-813902CF8090}" sibTransId="{5D7D2196-44C8-4D54-B32E-D7B6EA1DAA8F}"/>
    <dgm:cxn modelId="{9ADB55F9-937B-4FBF-A880-4FCBA32A707A}" srcId="{80B34187-59CA-4582-841C-140DBC926D82}" destId="{253CB6D3-E531-42AB-959D-7CBD3E7B7C73}" srcOrd="0" destOrd="0" parTransId="{EF17E34E-58AE-47C6-96B1-9359A124D030}" sibTransId="{469271C2-32EC-4D44-8507-E8792D98428B}"/>
    <dgm:cxn modelId="{52963CFD-0320-42F8-87EA-632FF40BE4B5}" type="presOf" srcId="{80B34187-59CA-4582-841C-140DBC926D82}" destId="{DC4D040B-0A82-4278-960B-BDF1CA7F6EAB}" srcOrd="0" destOrd="0" presId="urn:microsoft.com/office/officeart/2005/8/layout/hierarchy4"/>
    <dgm:cxn modelId="{627FFE39-F1B0-433D-9DFD-F09BF4F7E38C}" type="presParOf" srcId="{CEDE8473-0474-410D-AEA0-EF05B2AAA226}" destId="{A9278B2C-04D5-40DA-98E0-24D69DFC68E8}" srcOrd="0" destOrd="0" presId="urn:microsoft.com/office/officeart/2005/8/layout/hierarchy4"/>
    <dgm:cxn modelId="{7197C2ED-58C8-401F-80E5-499256DD126C}" type="presParOf" srcId="{A9278B2C-04D5-40DA-98E0-24D69DFC68E8}" destId="{DC4D040B-0A82-4278-960B-BDF1CA7F6EAB}" srcOrd="0" destOrd="0" presId="urn:microsoft.com/office/officeart/2005/8/layout/hierarchy4"/>
    <dgm:cxn modelId="{A2F8DC3E-FD76-4B5E-BA49-C2EE7615D5A2}" type="presParOf" srcId="{A9278B2C-04D5-40DA-98E0-24D69DFC68E8}" destId="{DFDEAF9D-5991-490B-9B83-F6FFEB5913E0}" srcOrd="1" destOrd="0" presId="urn:microsoft.com/office/officeart/2005/8/layout/hierarchy4"/>
    <dgm:cxn modelId="{9363333D-AE59-4779-9A34-DDE91C7BBDB6}" type="presParOf" srcId="{A9278B2C-04D5-40DA-98E0-24D69DFC68E8}" destId="{DAD896BB-0FA9-46F3-B32B-B9749F818E80}" srcOrd="2" destOrd="0" presId="urn:microsoft.com/office/officeart/2005/8/layout/hierarchy4"/>
    <dgm:cxn modelId="{5730EE39-4AA9-49EB-BE28-071D7735CBCE}" type="presParOf" srcId="{DAD896BB-0FA9-46F3-B32B-B9749F818E80}" destId="{851989B8-698F-4C21-92FF-611032E03F4D}" srcOrd="0" destOrd="0" presId="urn:microsoft.com/office/officeart/2005/8/layout/hierarchy4"/>
    <dgm:cxn modelId="{EFD5FC64-F115-4793-AFDF-28706AB0AD26}" type="presParOf" srcId="{851989B8-698F-4C21-92FF-611032E03F4D}" destId="{A7B93CA5-ACB7-4DB2-8373-AEE1E1A5E8CE}" srcOrd="0" destOrd="0" presId="urn:microsoft.com/office/officeart/2005/8/layout/hierarchy4"/>
    <dgm:cxn modelId="{0EEDF22A-FEA7-45DE-9F52-7C3DD4FA3F42}" type="presParOf" srcId="{851989B8-698F-4C21-92FF-611032E03F4D}" destId="{737A1CE2-8C92-469E-B5F3-7EFE44B1491F}" srcOrd="1" destOrd="0" presId="urn:microsoft.com/office/officeart/2005/8/layout/hierarchy4"/>
    <dgm:cxn modelId="{D498553B-5F1C-41FD-835A-19F250A79F80}" type="presParOf" srcId="{851989B8-698F-4C21-92FF-611032E03F4D}" destId="{A247770F-DC88-4628-991B-01711153014E}" srcOrd="2" destOrd="0" presId="urn:microsoft.com/office/officeart/2005/8/layout/hierarchy4"/>
    <dgm:cxn modelId="{BA4F728A-32BC-4204-92A5-6805945FB43C}" type="presParOf" srcId="{A247770F-DC88-4628-991B-01711153014E}" destId="{CB37DAC5-5FAC-49BE-882C-B6ACEE0D0E16}" srcOrd="0" destOrd="0" presId="urn:microsoft.com/office/officeart/2005/8/layout/hierarchy4"/>
    <dgm:cxn modelId="{50A39824-FBDC-4FEC-B8DD-E474C59D1B52}" type="presParOf" srcId="{CB37DAC5-5FAC-49BE-882C-B6ACEE0D0E16}" destId="{1A2ECDD6-64EE-476D-A83C-38ACB29719F2}" srcOrd="0" destOrd="0" presId="urn:microsoft.com/office/officeart/2005/8/layout/hierarchy4"/>
    <dgm:cxn modelId="{4AE84AD6-6CA9-43B1-A4F0-07B6AE72E426}" type="presParOf" srcId="{CB37DAC5-5FAC-49BE-882C-B6ACEE0D0E16}" destId="{F5D7ACE5-EE84-460A-B0AB-1E920E596398}" srcOrd="1" destOrd="0" presId="urn:microsoft.com/office/officeart/2005/8/layout/hierarchy4"/>
    <dgm:cxn modelId="{97D72162-7E67-4940-9833-4805FD985355}" type="presParOf" srcId="{CB37DAC5-5FAC-49BE-882C-B6ACEE0D0E16}" destId="{EE84E0FF-3FC7-465A-BD7F-2F125CF27C12}" srcOrd="2" destOrd="0" presId="urn:microsoft.com/office/officeart/2005/8/layout/hierarchy4"/>
    <dgm:cxn modelId="{DDCAC9D5-B1ED-4375-8290-EFCB1DAE97DA}" type="presParOf" srcId="{EE84E0FF-3FC7-465A-BD7F-2F125CF27C12}" destId="{7DC11EDC-075F-4A08-A1EB-0AA4B890EA38}" srcOrd="0" destOrd="0" presId="urn:microsoft.com/office/officeart/2005/8/layout/hierarchy4"/>
    <dgm:cxn modelId="{825AA35C-EF2F-4A59-BD75-543FAC89EBA6}" type="presParOf" srcId="{7DC11EDC-075F-4A08-A1EB-0AA4B890EA38}" destId="{7F5B1168-FE08-4745-A50C-08B6B5E4E001}" srcOrd="0" destOrd="0" presId="urn:microsoft.com/office/officeart/2005/8/layout/hierarchy4"/>
    <dgm:cxn modelId="{E2A9B509-8C09-43A8-9484-C2F02A08406B}" type="presParOf" srcId="{7DC11EDC-075F-4A08-A1EB-0AA4B890EA38}" destId="{797015A1-1899-4F05-944B-7897CA6E622A}" srcOrd="1" destOrd="0" presId="urn:microsoft.com/office/officeart/2005/8/layout/hierarchy4"/>
    <dgm:cxn modelId="{D3E175B2-F3C6-49E1-9E59-F370BDBF0B12}" type="presParOf" srcId="{EE84E0FF-3FC7-465A-BD7F-2F125CF27C12}" destId="{77C7C217-E872-409F-9D78-D972BAF547BC}" srcOrd="1" destOrd="0" presId="urn:microsoft.com/office/officeart/2005/8/layout/hierarchy4"/>
    <dgm:cxn modelId="{714930FA-7975-4E4D-B5A2-CBEC4C6C19A9}" type="presParOf" srcId="{EE84E0FF-3FC7-465A-BD7F-2F125CF27C12}" destId="{C6F6ECC6-D29C-4284-BB71-C4E57E1B711B}" srcOrd="2" destOrd="0" presId="urn:microsoft.com/office/officeart/2005/8/layout/hierarchy4"/>
    <dgm:cxn modelId="{E8A70AA4-5056-4686-8A0D-7FC2831A0099}" type="presParOf" srcId="{C6F6ECC6-D29C-4284-BB71-C4E57E1B711B}" destId="{90F6F4AC-14A1-46F6-BF2B-2933ECACA2D6}" srcOrd="0" destOrd="0" presId="urn:microsoft.com/office/officeart/2005/8/layout/hierarchy4"/>
    <dgm:cxn modelId="{D05ED053-F890-44B8-A753-F8CC5444F5CE}" type="presParOf" srcId="{C6F6ECC6-D29C-4284-BB71-C4E57E1B711B}" destId="{C0D73472-268E-4D52-892F-1FA3435B0FAB}" srcOrd="1" destOrd="0" presId="urn:microsoft.com/office/officeart/2005/8/layout/hierarchy4"/>
    <dgm:cxn modelId="{61EE3D29-8447-4D80-ADB9-7ED9D996A138}" type="presParOf" srcId="{C6F6ECC6-D29C-4284-BB71-C4E57E1B711B}" destId="{08E70034-7673-47DA-AFFA-5BF8C804E3A4}" srcOrd="2" destOrd="0" presId="urn:microsoft.com/office/officeart/2005/8/layout/hierarchy4"/>
    <dgm:cxn modelId="{DDC8D10B-83B4-4379-A7AD-93A4E73D023B}" type="presParOf" srcId="{08E70034-7673-47DA-AFFA-5BF8C804E3A4}" destId="{BC27B7A8-8068-4FB7-A00A-B1586C44965C}" srcOrd="0" destOrd="0" presId="urn:microsoft.com/office/officeart/2005/8/layout/hierarchy4"/>
    <dgm:cxn modelId="{46128D17-D293-401B-904E-467750C045A5}" type="presParOf" srcId="{BC27B7A8-8068-4FB7-A00A-B1586C44965C}" destId="{BE3D605E-F874-4CC2-8CE0-2E3B6570EA5B}" srcOrd="0" destOrd="0" presId="urn:microsoft.com/office/officeart/2005/8/layout/hierarchy4"/>
    <dgm:cxn modelId="{2EAABE72-07AE-495C-9AA8-6C9674720DDF}" type="presParOf" srcId="{BC27B7A8-8068-4FB7-A00A-B1586C44965C}" destId="{44E63665-AB00-4311-BC96-C1872D3D084F}" srcOrd="1" destOrd="0" presId="urn:microsoft.com/office/officeart/2005/8/layout/hierarchy4"/>
    <dgm:cxn modelId="{687784CD-D5AA-4640-B5AF-D7E0F16CCFEB}" type="presParOf" srcId="{BC27B7A8-8068-4FB7-A00A-B1586C44965C}" destId="{DA25A20A-E215-4664-A8ED-DE5F1C2703C0}" srcOrd="2" destOrd="0" presId="urn:microsoft.com/office/officeart/2005/8/layout/hierarchy4"/>
    <dgm:cxn modelId="{83F89A09-7F24-4344-BBF7-0D3FE2C10967}" type="presParOf" srcId="{DA25A20A-E215-4664-A8ED-DE5F1C2703C0}" destId="{ABF258C8-D80B-4B86-815E-35F521CAC637}" srcOrd="0" destOrd="0" presId="urn:microsoft.com/office/officeart/2005/8/layout/hierarchy4"/>
    <dgm:cxn modelId="{3510DF26-EDF4-41F6-A86C-B8B4A6A4C216}" type="presParOf" srcId="{ABF258C8-D80B-4B86-815E-35F521CAC637}" destId="{34E38FD6-3DBC-4944-A77C-3B46294776E3}" srcOrd="0" destOrd="0" presId="urn:microsoft.com/office/officeart/2005/8/layout/hierarchy4"/>
    <dgm:cxn modelId="{42D95200-4267-4B54-AA87-2E63166D89CB}" type="presParOf" srcId="{ABF258C8-D80B-4B86-815E-35F521CAC637}" destId="{0E925BDD-FE82-4CD2-9A72-E06FF0321810}" srcOrd="1" destOrd="0" presId="urn:microsoft.com/office/officeart/2005/8/layout/hierarchy4"/>
    <dgm:cxn modelId="{F5790F57-F025-4612-8020-96BF22F51182}" type="presParOf" srcId="{DA25A20A-E215-4664-A8ED-DE5F1C2703C0}" destId="{BD3487EA-CC9D-42E9-A6C0-E163E9C86515}" srcOrd="1" destOrd="0" presId="urn:microsoft.com/office/officeart/2005/8/layout/hierarchy4"/>
    <dgm:cxn modelId="{41AFA3E8-AB5D-409D-95E5-8A50B9195243}" type="presParOf" srcId="{DA25A20A-E215-4664-A8ED-DE5F1C2703C0}" destId="{7A225B78-D3B9-4E52-8F63-7FE59AF781F5}" srcOrd="2" destOrd="0" presId="urn:microsoft.com/office/officeart/2005/8/layout/hierarchy4"/>
    <dgm:cxn modelId="{A3373C3D-8B68-49BF-8942-F11F2EE955E4}" type="presParOf" srcId="{7A225B78-D3B9-4E52-8F63-7FE59AF781F5}" destId="{3701C9EF-E280-48BB-81AC-3EBC772901EA}" srcOrd="0" destOrd="0" presId="urn:microsoft.com/office/officeart/2005/8/layout/hierarchy4"/>
    <dgm:cxn modelId="{F57B6180-3907-49B6-9978-4C35C72EECF1}" type="presParOf" srcId="{7A225B78-D3B9-4E52-8F63-7FE59AF781F5}" destId="{B35CBBC3-AD74-41A7-A03D-C7DA1079718F}" srcOrd="1" destOrd="0" presId="urn:microsoft.com/office/officeart/2005/8/layout/hierarchy4"/>
    <dgm:cxn modelId="{266FF176-9F41-4919-BF45-E7C0EDDF59AF}" type="presParOf" srcId="{DA25A20A-E215-4664-A8ED-DE5F1C2703C0}" destId="{74130F73-23F7-49C3-AB3A-B660F8131B62}" srcOrd="3" destOrd="0" presId="urn:microsoft.com/office/officeart/2005/8/layout/hierarchy4"/>
    <dgm:cxn modelId="{A1A2A32E-23C7-4919-A3FD-ED395A24D23B}" type="presParOf" srcId="{DA25A20A-E215-4664-A8ED-DE5F1C2703C0}" destId="{C832691D-CACD-48C4-BF4A-92896B256D02}" srcOrd="4" destOrd="0" presId="urn:microsoft.com/office/officeart/2005/8/layout/hierarchy4"/>
    <dgm:cxn modelId="{97BABDEE-E339-4836-8EBB-2630FAFEC834}" type="presParOf" srcId="{C832691D-CACD-48C4-BF4A-92896B256D02}" destId="{1C271064-C024-4616-8DFC-A182A95E9C32}" srcOrd="0" destOrd="0" presId="urn:microsoft.com/office/officeart/2005/8/layout/hierarchy4"/>
    <dgm:cxn modelId="{F312B30F-3094-4710-922D-5B4EA1AE069B}" type="presParOf" srcId="{C832691D-CACD-48C4-BF4A-92896B256D02}" destId="{01EDBFD4-2512-45F0-8DFB-5E5C87F2832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490F37-3295-44E1-81F8-54AF169B503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D1465B8-9D12-4412-881F-CEC73E730D3F}">
      <dgm:prSet phldrT="[Text]" custT="1"/>
      <dgm:spPr/>
      <dgm:t>
        <a:bodyPr/>
        <a:lstStyle/>
        <a:p>
          <a:pPr algn="l">
            <a:lnSpc>
              <a:spcPct val="100000"/>
            </a:lnSpc>
            <a:spcAft>
              <a:spcPts val="0"/>
            </a:spcAft>
          </a:pPr>
          <a:r>
            <a:rPr lang="en-US" sz="1600" dirty="0"/>
            <a:t>A multidisciplinary team-based approach:</a:t>
          </a:r>
        </a:p>
        <a:p>
          <a:pPr algn="l">
            <a:lnSpc>
              <a:spcPct val="100000"/>
            </a:lnSpc>
            <a:spcAft>
              <a:spcPts val="0"/>
            </a:spcAft>
          </a:pPr>
          <a:r>
            <a:rPr lang="en-US" sz="1600" dirty="0"/>
            <a:t>-Improves health outcomes</a:t>
          </a:r>
        </a:p>
        <a:p>
          <a:pPr algn="l">
            <a:lnSpc>
              <a:spcPct val="100000"/>
            </a:lnSpc>
            <a:spcAft>
              <a:spcPts val="0"/>
            </a:spcAft>
          </a:pPr>
          <a:r>
            <a:rPr lang="en-US" sz="1600" dirty="0"/>
            <a:t>-Facilitates ASCVD risk factor control</a:t>
          </a:r>
        </a:p>
        <a:p>
          <a:pPr algn="l">
            <a:lnSpc>
              <a:spcPct val="100000"/>
            </a:lnSpc>
            <a:spcAft>
              <a:spcPts val="0"/>
            </a:spcAft>
          </a:pPr>
          <a:r>
            <a:rPr lang="en-US" sz="1600" dirty="0"/>
            <a:t>-Improves health service utilization, equity</a:t>
          </a:r>
        </a:p>
        <a:p>
          <a:pPr algn="l">
            <a:lnSpc>
              <a:spcPct val="100000"/>
            </a:lnSpc>
            <a:spcAft>
              <a:spcPts val="0"/>
            </a:spcAft>
          </a:pPr>
          <a:r>
            <a:rPr lang="en-US" sz="1600" dirty="0"/>
            <a:t>-Takes advantage of expertise, numbers…</a:t>
          </a:r>
        </a:p>
      </dgm:t>
    </dgm:pt>
    <dgm:pt modelId="{1426C561-0B55-49C6-BC47-EBC9EDA91EAE}" type="parTrans" cxnId="{A8EF3007-532F-4E41-A9D7-D6FF88A21AF2}">
      <dgm:prSet/>
      <dgm:spPr/>
      <dgm:t>
        <a:bodyPr/>
        <a:lstStyle/>
        <a:p>
          <a:endParaRPr lang="en-US" sz="1600"/>
        </a:p>
      </dgm:t>
    </dgm:pt>
    <dgm:pt modelId="{FEFD9194-6546-4888-A5DC-5372266EB05B}" type="sibTrans" cxnId="{A8EF3007-532F-4E41-A9D7-D6FF88A21AF2}">
      <dgm:prSet/>
      <dgm:spPr/>
      <dgm:t>
        <a:bodyPr/>
        <a:lstStyle/>
        <a:p>
          <a:endParaRPr lang="en-US" sz="1600"/>
        </a:p>
      </dgm:t>
    </dgm:pt>
    <dgm:pt modelId="{48904E6A-0298-4668-8AE0-9D4186400089}">
      <dgm:prSet phldrT="[Text]" custT="1"/>
      <dgm:spPr>
        <a:solidFill>
          <a:srgbClr val="00B050"/>
        </a:solidFill>
      </dgm:spPr>
      <dgm:t>
        <a:bodyPr/>
        <a:lstStyle/>
        <a:p>
          <a:pPr algn="l">
            <a:buNone/>
          </a:pPr>
          <a:r>
            <a:rPr lang="en-US" sz="1600" dirty="0"/>
            <a:t>Focus on:</a:t>
          </a:r>
        </a:p>
        <a:p>
          <a:pPr algn="l">
            <a:buFont typeface="+mj-lt"/>
            <a:buAutoNum type="arabicPeriod"/>
          </a:pPr>
          <a:r>
            <a:rPr lang="en-US" sz="1600" dirty="0"/>
            <a:t>-Shared decision-making</a:t>
          </a:r>
        </a:p>
        <a:p>
          <a:pPr algn="l">
            <a:buFont typeface="+mj-lt"/>
            <a:buAutoNum type="arabicPeriod"/>
          </a:pPr>
          <a:r>
            <a:rPr lang="en-US" sz="1600" dirty="0"/>
            <a:t>-Continuous communication</a:t>
          </a:r>
        </a:p>
      </dgm:t>
    </dgm:pt>
    <dgm:pt modelId="{B7F4CE48-7C0D-4BB1-9FF8-74A2A9922965}" type="parTrans" cxnId="{C7877E95-C282-4F07-8F87-42D8FA669663}">
      <dgm:prSet/>
      <dgm:spPr/>
      <dgm:t>
        <a:bodyPr/>
        <a:lstStyle/>
        <a:p>
          <a:endParaRPr lang="en-US" sz="1600"/>
        </a:p>
      </dgm:t>
    </dgm:pt>
    <dgm:pt modelId="{D205152C-7579-406E-A27F-DCF012B21253}" type="sibTrans" cxnId="{C7877E95-C282-4F07-8F87-42D8FA669663}">
      <dgm:prSet/>
      <dgm:spPr/>
      <dgm:t>
        <a:bodyPr/>
        <a:lstStyle/>
        <a:p>
          <a:endParaRPr lang="en-US" sz="1600"/>
        </a:p>
      </dgm:t>
    </dgm:pt>
    <dgm:pt modelId="{0E40EEB6-ABEA-40A8-8087-CD13F4B893CC}" type="pres">
      <dgm:prSet presAssocID="{2E490F37-3295-44E1-81F8-54AF169B5030}" presName="Name0" presStyleCnt="0">
        <dgm:presLayoutVars>
          <dgm:chPref val="1"/>
          <dgm:dir/>
          <dgm:animOne val="branch"/>
          <dgm:animLvl val="lvl"/>
          <dgm:resizeHandles/>
        </dgm:presLayoutVars>
      </dgm:prSet>
      <dgm:spPr/>
    </dgm:pt>
    <dgm:pt modelId="{7011A605-7812-4039-8586-4E00B5B91866}" type="pres">
      <dgm:prSet presAssocID="{8D1465B8-9D12-4412-881F-CEC73E730D3F}" presName="vertOne" presStyleCnt="0"/>
      <dgm:spPr/>
    </dgm:pt>
    <dgm:pt modelId="{9770DF3E-E64D-47DB-AD8B-50DB7A2BAD80}" type="pres">
      <dgm:prSet presAssocID="{8D1465B8-9D12-4412-881F-CEC73E730D3F}" presName="txOne" presStyleLbl="node0" presStyleIdx="0" presStyleCnt="1" custLinFactNeighborX="0" custLinFactNeighborY="-77666">
        <dgm:presLayoutVars>
          <dgm:chPref val="3"/>
        </dgm:presLayoutVars>
      </dgm:prSet>
      <dgm:spPr/>
    </dgm:pt>
    <dgm:pt modelId="{6035FDBA-BA25-47A9-9DC8-0845DEDD1CB1}" type="pres">
      <dgm:prSet presAssocID="{8D1465B8-9D12-4412-881F-CEC73E730D3F}" presName="parTransOne" presStyleCnt="0"/>
      <dgm:spPr/>
    </dgm:pt>
    <dgm:pt modelId="{DB03598F-92F3-4D8E-B329-D99EE404D6B2}" type="pres">
      <dgm:prSet presAssocID="{8D1465B8-9D12-4412-881F-CEC73E730D3F}" presName="horzOne" presStyleCnt="0"/>
      <dgm:spPr/>
    </dgm:pt>
    <dgm:pt modelId="{2E06141D-AC1D-4B92-A68B-1A9042E2E116}" type="pres">
      <dgm:prSet presAssocID="{48904E6A-0298-4668-8AE0-9D4186400089}" presName="vertTwo" presStyleCnt="0"/>
      <dgm:spPr/>
    </dgm:pt>
    <dgm:pt modelId="{4B81E62F-F8EE-40D2-8306-FC315056446F}" type="pres">
      <dgm:prSet presAssocID="{48904E6A-0298-4668-8AE0-9D4186400089}" presName="txTwo" presStyleLbl="node2" presStyleIdx="0" presStyleCnt="1">
        <dgm:presLayoutVars>
          <dgm:chPref val="3"/>
        </dgm:presLayoutVars>
      </dgm:prSet>
      <dgm:spPr/>
    </dgm:pt>
    <dgm:pt modelId="{E4035A78-078C-4FA0-87D2-7565A72AC427}" type="pres">
      <dgm:prSet presAssocID="{48904E6A-0298-4668-8AE0-9D4186400089}" presName="horzTwo" presStyleCnt="0"/>
      <dgm:spPr/>
    </dgm:pt>
  </dgm:ptLst>
  <dgm:cxnLst>
    <dgm:cxn modelId="{2944AF05-0AA7-4C9D-A723-F12721968653}" type="presOf" srcId="{2E490F37-3295-44E1-81F8-54AF169B5030}" destId="{0E40EEB6-ABEA-40A8-8087-CD13F4B893CC}" srcOrd="0" destOrd="0" presId="urn:microsoft.com/office/officeart/2005/8/layout/hierarchy4"/>
    <dgm:cxn modelId="{A8EF3007-532F-4E41-A9D7-D6FF88A21AF2}" srcId="{2E490F37-3295-44E1-81F8-54AF169B5030}" destId="{8D1465B8-9D12-4412-881F-CEC73E730D3F}" srcOrd="0" destOrd="0" parTransId="{1426C561-0B55-49C6-BC47-EBC9EDA91EAE}" sibTransId="{FEFD9194-6546-4888-A5DC-5372266EB05B}"/>
    <dgm:cxn modelId="{C7877E95-C282-4F07-8F87-42D8FA669663}" srcId="{8D1465B8-9D12-4412-881F-CEC73E730D3F}" destId="{48904E6A-0298-4668-8AE0-9D4186400089}" srcOrd="0" destOrd="0" parTransId="{B7F4CE48-7C0D-4BB1-9FF8-74A2A9922965}" sibTransId="{D205152C-7579-406E-A27F-DCF012B21253}"/>
    <dgm:cxn modelId="{34418AA6-CC73-493F-A70F-D950E8D6754F}" type="presOf" srcId="{8D1465B8-9D12-4412-881F-CEC73E730D3F}" destId="{9770DF3E-E64D-47DB-AD8B-50DB7A2BAD80}" srcOrd="0" destOrd="0" presId="urn:microsoft.com/office/officeart/2005/8/layout/hierarchy4"/>
    <dgm:cxn modelId="{FC171BDB-CE1D-4DC8-B5E7-A374D6FEAEFA}" type="presOf" srcId="{48904E6A-0298-4668-8AE0-9D4186400089}" destId="{4B81E62F-F8EE-40D2-8306-FC315056446F}" srcOrd="0" destOrd="0" presId="urn:microsoft.com/office/officeart/2005/8/layout/hierarchy4"/>
    <dgm:cxn modelId="{1D839132-AD89-4DD9-B680-D3905B658D8F}" type="presParOf" srcId="{0E40EEB6-ABEA-40A8-8087-CD13F4B893CC}" destId="{7011A605-7812-4039-8586-4E00B5B91866}" srcOrd="0" destOrd="0" presId="urn:microsoft.com/office/officeart/2005/8/layout/hierarchy4"/>
    <dgm:cxn modelId="{1A26D563-9E32-4FEC-9AAE-CD1A2065E421}" type="presParOf" srcId="{7011A605-7812-4039-8586-4E00B5B91866}" destId="{9770DF3E-E64D-47DB-AD8B-50DB7A2BAD80}" srcOrd="0" destOrd="0" presId="urn:microsoft.com/office/officeart/2005/8/layout/hierarchy4"/>
    <dgm:cxn modelId="{AF23FC27-A58B-4D38-8199-58275B928D47}" type="presParOf" srcId="{7011A605-7812-4039-8586-4E00B5B91866}" destId="{6035FDBA-BA25-47A9-9DC8-0845DEDD1CB1}" srcOrd="1" destOrd="0" presId="urn:microsoft.com/office/officeart/2005/8/layout/hierarchy4"/>
    <dgm:cxn modelId="{388A48AF-3B02-4480-BDAE-D9F11CE0E0B0}" type="presParOf" srcId="{7011A605-7812-4039-8586-4E00B5B91866}" destId="{DB03598F-92F3-4D8E-B329-D99EE404D6B2}" srcOrd="2" destOrd="0" presId="urn:microsoft.com/office/officeart/2005/8/layout/hierarchy4"/>
    <dgm:cxn modelId="{5957A920-77F3-446D-B90F-02DD6856C779}" type="presParOf" srcId="{DB03598F-92F3-4D8E-B329-D99EE404D6B2}" destId="{2E06141D-AC1D-4B92-A68B-1A9042E2E116}" srcOrd="0" destOrd="0" presId="urn:microsoft.com/office/officeart/2005/8/layout/hierarchy4"/>
    <dgm:cxn modelId="{9FC84DC7-AEBC-4AE5-8D94-9C798CEB5DB3}" type="presParOf" srcId="{2E06141D-AC1D-4B92-A68B-1A9042E2E116}" destId="{4B81E62F-F8EE-40D2-8306-FC315056446F}" srcOrd="0" destOrd="0" presId="urn:microsoft.com/office/officeart/2005/8/layout/hierarchy4"/>
    <dgm:cxn modelId="{5A57CC0C-9C44-4B6B-9775-098A336AF9FC}" type="presParOf" srcId="{2E06141D-AC1D-4B92-A68B-1A9042E2E116}" destId="{E4035A78-078C-4FA0-87D2-7565A72AC42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C52F4-010B-4A0A-91D0-E0D035A498EE}">
      <dsp:nvSpPr>
        <dsp:cNvPr id="0" name=""/>
        <dsp:cNvSpPr/>
      </dsp:nvSpPr>
      <dsp:spPr>
        <a:xfrm>
          <a:off x="5485513" y="1562433"/>
          <a:ext cx="257150" cy="2562824"/>
        </a:xfrm>
        <a:custGeom>
          <a:avLst/>
          <a:gdLst/>
          <a:ahLst/>
          <a:cxnLst/>
          <a:rect l="0" t="0" r="0" b="0"/>
          <a:pathLst>
            <a:path>
              <a:moveTo>
                <a:pt x="0" y="0"/>
              </a:moveTo>
              <a:lnTo>
                <a:pt x="0" y="2562824"/>
              </a:lnTo>
              <a:lnTo>
                <a:pt x="257150" y="256282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688DAA-2F46-462E-AB01-BE91A6B96389}">
      <dsp:nvSpPr>
        <dsp:cNvPr id="0" name=""/>
        <dsp:cNvSpPr/>
      </dsp:nvSpPr>
      <dsp:spPr>
        <a:xfrm>
          <a:off x="5485513" y="1562433"/>
          <a:ext cx="257150" cy="1127979"/>
        </a:xfrm>
        <a:custGeom>
          <a:avLst/>
          <a:gdLst/>
          <a:ahLst/>
          <a:cxnLst/>
          <a:rect l="0" t="0" r="0" b="0"/>
          <a:pathLst>
            <a:path>
              <a:moveTo>
                <a:pt x="0" y="0"/>
              </a:moveTo>
              <a:lnTo>
                <a:pt x="0" y="1127979"/>
              </a:lnTo>
              <a:lnTo>
                <a:pt x="257150" y="112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DCE2C2-7695-4548-957C-E4783B438093}">
      <dsp:nvSpPr>
        <dsp:cNvPr id="0" name=""/>
        <dsp:cNvSpPr/>
      </dsp:nvSpPr>
      <dsp:spPr>
        <a:xfrm>
          <a:off x="4338637" y="731654"/>
          <a:ext cx="1832609" cy="136145"/>
        </a:xfrm>
        <a:custGeom>
          <a:avLst/>
          <a:gdLst/>
          <a:ahLst/>
          <a:cxnLst/>
          <a:rect l="0" t="0" r="0" b="0"/>
          <a:pathLst>
            <a:path>
              <a:moveTo>
                <a:pt x="0" y="0"/>
              </a:moveTo>
              <a:lnTo>
                <a:pt x="0" y="8103"/>
              </a:lnTo>
              <a:lnTo>
                <a:pt x="1832609" y="8103"/>
              </a:lnTo>
              <a:lnTo>
                <a:pt x="1832609" y="13614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F3280-5FBD-41CF-906F-F72DF2A1C71B}">
      <dsp:nvSpPr>
        <dsp:cNvPr id="0" name=""/>
        <dsp:cNvSpPr/>
      </dsp:nvSpPr>
      <dsp:spPr>
        <a:xfrm>
          <a:off x="3639122" y="1562433"/>
          <a:ext cx="236478" cy="620110"/>
        </a:xfrm>
        <a:custGeom>
          <a:avLst/>
          <a:gdLst/>
          <a:ahLst/>
          <a:cxnLst/>
          <a:rect l="0" t="0" r="0" b="0"/>
          <a:pathLst>
            <a:path>
              <a:moveTo>
                <a:pt x="0" y="0"/>
              </a:moveTo>
              <a:lnTo>
                <a:pt x="0" y="620110"/>
              </a:lnTo>
              <a:lnTo>
                <a:pt x="236478" y="62011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3D876C-1530-4F32-B228-5392EE712585}">
      <dsp:nvSpPr>
        <dsp:cNvPr id="0" name=""/>
        <dsp:cNvSpPr/>
      </dsp:nvSpPr>
      <dsp:spPr>
        <a:xfrm>
          <a:off x="4224012" y="731654"/>
          <a:ext cx="91440" cy="136145"/>
        </a:xfrm>
        <a:custGeom>
          <a:avLst/>
          <a:gdLst/>
          <a:ahLst/>
          <a:cxnLst/>
          <a:rect l="0" t="0" r="0" b="0"/>
          <a:pathLst>
            <a:path>
              <a:moveTo>
                <a:pt x="114624" y="0"/>
              </a:moveTo>
              <a:lnTo>
                <a:pt x="114624" y="8103"/>
              </a:lnTo>
              <a:lnTo>
                <a:pt x="45720" y="8103"/>
              </a:lnTo>
              <a:lnTo>
                <a:pt x="45720" y="13614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AA9F9-A782-4455-9C1B-3F31EF93973E}">
      <dsp:nvSpPr>
        <dsp:cNvPr id="0" name=""/>
        <dsp:cNvSpPr/>
      </dsp:nvSpPr>
      <dsp:spPr>
        <a:xfrm>
          <a:off x="1806512" y="1562433"/>
          <a:ext cx="236478" cy="1545082"/>
        </a:xfrm>
        <a:custGeom>
          <a:avLst/>
          <a:gdLst/>
          <a:ahLst/>
          <a:cxnLst/>
          <a:rect l="0" t="0" r="0" b="0"/>
          <a:pathLst>
            <a:path>
              <a:moveTo>
                <a:pt x="0" y="0"/>
              </a:moveTo>
              <a:lnTo>
                <a:pt x="0" y="1545082"/>
              </a:lnTo>
              <a:lnTo>
                <a:pt x="236478" y="15450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240A53-CD43-4D4B-9E7C-2CAC0C7F9A4D}">
      <dsp:nvSpPr>
        <dsp:cNvPr id="0" name=""/>
        <dsp:cNvSpPr/>
      </dsp:nvSpPr>
      <dsp:spPr>
        <a:xfrm>
          <a:off x="1806512" y="1562433"/>
          <a:ext cx="236478" cy="620110"/>
        </a:xfrm>
        <a:custGeom>
          <a:avLst/>
          <a:gdLst/>
          <a:ahLst/>
          <a:cxnLst/>
          <a:rect l="0" t="0" r="0" b="0"/>
          <a:pathLst>
            <a:path>
              <a:moveTo>
                <a:pt x="0" y="0"/>
              </a:moveTo>
              <a:lnTo>
                <a:pt x="0" y="620110"/>
              </a:lnTo>
              <a:lnTo>
                <a:pt x="236478" y="62011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53D796-5B6F-4891-B444-EEDB10E344A4}">
      <dsp:nvSpPr>
        <dsp:cNvPr id="0" name=""/>
        <dsp:cNvSpPr/>
      </dsp:nvSpPr>
      <dsp:spPr>
        <a:xfrm>
          <a:off x="2437122" y="731654"/>
          <a:ext cx="1901514" cy="136145"/>
        </a:xfrm>
        <a:custGeom>
          <a:avLst/>
          <a:gdLst/>
          <a:ahLst/>
          <a:cxnLst/>
          <a:rect l="0" t="0" r="0" b="0"/>
          <a:pathLst>
            <a:path>
              <a:moveTo>
                <a:pt x="1901514" y="0"/>
              </a:moveTo>
              <a:lnTo>
                <a:pt x="1901514" y="8103"/>
              </a:lnTo>
              <a:lnTo>
                <a:pt x="0" y="8103"/>
              </a:lnTo>
              <a:lnTo>
                <a:pt x="0" y="13614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917481-558F-4A91-8ABD-ADD7EABCA0E9}">
      <dsp:nvSpPr>
        <dsp:cNvPr id="0" name=""/>
        <dsp:cNvSpPr/>
      </dsp:nvSpPr>
      <dsp:spPr>
        <a:xfrm>
          <a:off x="208314" y="121931"/>
          <a:ext cx="8260646" cy="60972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2022 ADA/EASD Consensus Recommendations</a:t>
          </a:r>
        </a:p>
        <a:p>
          <a:pPr marL="0" lvl="0" indent="0" algn="ctr" defTabSz="800100">
            <a:lnSpc>
              <a:spcPct val="90000"/>
            </a:lnSpc>
            <a:spcBef>
              <a:spcPct val="0"/>
            </a:spcBef>
            <a:spcAft>
              <a:spcPct val="35000"/>
            </a:spcAft>
            <a:buNone/>
          </a:pPr>
          <a:r>
            <a:rPr lang="en-US" sz="1800" b="0" kern="1200" dirty="0"/>
            <a:t>Goal: Cardiorenal Risk Reduction in High-Risk Patients With Type 2 Diabetes </a:t>
          </a:r>
        </a:p>
      </dsp:txBody>
      <dsp:txXfrm>
        <a:off x="208314" y="121931"/>
        <a:ext cx="8260646" cy="609723"/>
      </dsp:txXfrm>
    </dsp:sp>
    <dsp:sp modelId="{8F9A224A-4C20-4787-B011-222937262CB8}">
      <dsp:nvSpPr>
        <dsp:cNvPr id="0" name=""/>
        <dsp:cNvSpPr/>
      </dsp:nvSpPr>
      <dsp:spPr>
        <a:xfrm>
          <a:off x="1648859" y="867799"/>
          <a:ext cx="1576525" cy="6946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+ASCVD or High Risk</a:t>
          </a:r>
        </a:p>
      </dsp:txBody>
      <dsp:txXfrm>
        <a:off x="1648859" y="867799"/>
        <a:ext cx="1576525" cy="694633"/>
      </dsp:txXfrm>
    </dsp:sp>
    <dsp:sp modelId="{C6AD6DC2-0FDE-46E8-AE41-5A49868BA898}">
      <dsp:nvSpPr>
        <dsp:cNvPr id="0" name=""/>
        <dsp:cNvSpPr/>
      </dsp:nvSpPr>
      <dsp:spPr>
        <a:xfrm>
          <a:off x="2042991" y="1818517"/>
          <a:ext cx="1356464" cy="7280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GLP-1 RA w/ proven CVD benefit</a:t>
          </a:r>
        </a:p>
      </dsp:txBody>
      <dsp:txXfrm>
        <a:off x="2042991" y="1818517"/>
        <a:ext cx="1356464" cy="728052"/>
      </dsp:txXfrm>
    </dsp:sp>
    <dsp:sp modelId="{60D2092A-B41F-423E-995C-AD20E9BA177A}">
      <dsp:nvSpPr>
        <dsp:cNvPr id="0" name=""/>
        <dsp:cNvSpPr/>
      </dsp:nvSpPr>
      <dsp:spPr>
        <a:xfrm>
          <a:off x="2042991" y="2802654"/>
          <a:ext cx="1219447" cy="60972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SGLT2i w/ proven CVD benefit</a:t>
          </a:r>
        </a:p>
      </dsp:txBody>
      <dsp:txXfrm>
        <a:off x="2042991" y="2802654"/>
        <a:ext cx="1219447" cy="609723"/>
      </dsp:txXfrm>
    </dsp:sp>
    <dsp:sp modelId="{5E8CA173-1C98-4450-98B0-B2CBAB24818E}">
      <dsp:nvSpPr>
        <dsp:cNvPr id="0" name=""/>
        <dsp:cNvSpPr/>
      </dsp:nvSpPr>
      <dsp:spPr>
        <a:xfrm>
          <a:off x="3481469" y="867799"/>
          <a:ext cx="1576525" cy="6946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+HF </a:t>
          </a:r>
        </a:p>
        <a:p>
          <a:pPr marL="0" lvl="0" indent="0" algn="ctr" defTabSz="622300">
            <a:lnSpc>
              <a:spcPct val="90000"/>
            </a:lnSpc>
            <a:spcBef>
              <a:spcPct val="0"/>
            </a:spcBef>
            <a:spcAft>
              <a:spcPct val="35000"/>
            </a:spcAft>
            <a:buNone/>
          </a:pPr>
          <a:r>
            <a:rPr lang="en-US" sz="1400" b="1" kern="1200" dirty="0">
              <a:latin typeface="+mj-lt"/>
            </a:rPr>
            <a:t>(HFrEF or HFpEF)</a:t>
          </a:r>
        </a:p>
      </dsp:txBody>
      <dsp:txXfrm>
        <a:off x="3481469" y="867799"/>
        <a:ext cx="1576525" cy="694633"/>
      </dsp:txXfrm>
    </dsp:sp>
    <dsp:sp modelId="{80FF5B83-A327-45C0-8BB6-D153B7D33787}">
      <dsp:nvSpPr>
        <dsp:cNvPr id="0" name=""/>
        <dsp:cNvSpPr/>
      </dsp:nvSpPr>
      <dsp:spPr>
        <a:xfrm>
          <a:off x="3875601" y="1818517"/>
          <a:ext cx="1405193" cy="7280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SGLT2i w/ proven HF benefit</a:t>
          </a:r>
        </a:p>
      </dsp:txBody>
      <dsp:txXfrm>
        <a:off x="3875601" y="1818517"/>
        <a:ext cx="1405193" cy="728052"/>
      </dsp:txXfrm>
    </dsp:sp>
    <dsp:sp modelId="{12C54B6E-3D3A-4ED2-A0BF-1E275DF7FFD7}">
      <dsp:nvSpPr>
        <dsp:cNvPr id="0" name=""/>
        <dsp:cNvSpPr/>
      </dsp:nvSpPr>
      <dsp:spPr>
        <a:xfrm>
          <a:off x="5314079" y="867799"/>
          <a:ext cx="1714335" cy="6946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+CKD</a:t>
          </a:r>
        </a:p>
        <a:p>
          <a:pPr marL="0" lvl="0" indent="0" algn="ctr" defTabSz="533400">
            <a:lnSpc>
              <a:spcPct val="90000"/>
            </a:lnSpc>
            <a:spcBef>
              <a:spcPct val="0"/>
            </a:spcBef>
            <a:spcAft>
              <a:spcPct val="35000"/>
            </a:spcAft>
            <a:buNone/>
          </a:pPr>
          <a:r>
            <a:rPr lang="en-US" sz="1200" b="1" kern="1200" dirty="0">
              <a:latin typeface="+mj-lt"/>
            </a:rPr>
            <a:t>eGFR &lt;60 mL/min per 1.73 m</a:t>
          </a:r>
          <a:r>
            <a:rPr lang="en-US" sz="1200" b="1" kern="1200" baseline="30000" dirty="0">
              <a:latin typeface="+mj-lt"/>
            </a:rPr>
            <a:t>2</a:t>
          </a:r>
          <a:r>
            <a:rPr lang="en-US" sz="1200" b="1" kern="1200" dirty="0">
              <a:latin typeface="+mj-lt"/>
            </a:rPr>
            <a:t> OR ACR &gt;30mg/g</a:t>
          </a:r>
        </a:p>
      </dsp:txBody>
      <dsp:txXfrm>
        <a:off x="5314079" y="867799"/>
        <a:ext cx="1714335" cy="694633"/>
      </dsp:txXfrm>
    </dsp:sp>
    <dsp:sp modelId="{7E1DA9D4-397F-43F0-8C2E-0F5D4C088AE1}">
      <dsp:nvSpPr>
        <dsp:cNvPr id="0" name=""/>
        <dsp:cNvSpPr/>
      </dsp:nvSpPr>
      <dsp:spPr>
        <a:xfrm>
          <a:off x="5742663" y="1818517"/>
          <a:ext cx="1356464" cy="17437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SGLT2i w/ primary evidence of reducing CKD progression</a:t>
          </a:r>
        </a:p>
        <a:p>
          <a:pPr marL="0" lvl="0" indent="0" algn="ctr" defTabSz="533400">
            <a:lnSpc>
              <a:spcPct val="90000"/>
            </a:lnSpc>
            <a:spcBef>
              <a:spcPct val="0"/>
            </a:spcBef>
            <a:spcAft>
              <a:spcPct val="35000"/>
            </a:spcAft>
            <a:buNone/>
          </a:pPr>
          <a:r>
            <a:rPr lang="en-US" sz="1200" kern="1200" dirty="0">
              <a:latin typeface="+mj-lt"/>
            </a:rPr>
            <a:t>OR</a:t>
          </a:r>
        </a:p>
        <a:p>
          <a:pPr marL="0" lvl="0" indent="0" algn="ctr" defTabSz="533400">
            <a:lnSpc>
              <a:spcPct val="90000"/>
            </a:lnSpc>
            <a:spcBef>
              <a:spcPct val="0"/>
            </a:spcBef>
            <a:spcAft>
              <a:spcPct val="35000"/>
            </a:spcAft>
            <a:buNone/>
          </a:pPr>
          <a:r>
            <a:rPr lang="en-US" sz="1200" kern="1200" dirty="0">
              <a:latin typeface="+mj-lt"/>
            </a:rPr>
            <a:t>GLP-1 RA with proven CVD benefit if SGLT2i not tolerated or contraindicated</a:t>
          </a:r>
        </a:p>
      </dsp:txBody>
      <dsp:txXfrm>
        <a:off x="5742663" y="1818517"/>
        <a:ext cx="1356464" cy="1743791"/>
      </dsp:txXfrm>
    </dsp:sp>
    <dsp:sp modelId="{4978DB0B-A17A-4FBF-92FF-FBFB78B1012E}">
      <dsp:nvSpPr>
        <dsp:cNvPr id="0" name=""/>
        <dsp:cNvSpPr/>
      </dsp:nvSpPr>
      <dsp:spPr>
        <a:xfrm>
          <a:off x="5742663" y="3818393"/>
          <a:ext cx="1398498" cy="61372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OR if A1C above target on SGLT2i, incorporate GLP-1 RA</a:t>
          </a:r>
        </a:p>
      </dsp:txBody>
      <dsp:txXfrm>
        <a:off x="5742663" y="3818393"/>
        <a:ext cx="1398498" cy="613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D040B-0A82-4278-960B-BDF1CA7F6EAB}">
      <dsp:nvSpPr>
        <dsp:cNvPr id="0" name=""/>
        <dsp:cNvSpPr/>
      </dsp:nvSpPr>
      <dsp:spPr>
        <a:xfrm>
          <a:off x="1299197" y="0"/>
          <a:ext cx="5605394" cy="480067"/>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Cardiovascular Disease and Risk Management: ADA 2023</a:t>
          </a:r>
          <a:endParaRPr lang="en-US" sz="1800" b="0" kern="1200" dirty="0"/>
        </a:p>
      </dsp:txBody>
      <dsp:txXfrm>
        <a:off x="1313258" y="14061"/>
        <a:ext cx="5577272" cy="451945"/>
      </dsp:txXfrm>
    </dsp:sp>
    <dsp:sp modelId="{A7B93CA5-ACB7-4DB2-8373-AEE1E1A5E8CE}">
      <dsp:nvSpPr>
        <dsp:cNvPr id="0" name=""/>
        <dsp:cNvSpPr/>
      </dsp:nvSpPr>
      <dsp:spPr>
        <a:xfrm>
          <a:off x="1562276" y="691272"/>
          <a:ext cx="5091576" cy="6537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Adults w/T2D and ≥1 of the following: ASCVD, HF, DKD, at high risk for ASCVD</a:t>
          </a:r>
        </a:p>
      </dsp:txBody>
      <dsp:txXfrm>
        <a:off x="1581422" y="710418"/>
        <a:ext cx="5053284" cy="615413"/>
      </dsp:txXfrm>
    </dsp:sp>
    <dsp:sp modelId="{1A2ECDD6-64EE-476D-A83C-38ACB29719F2}">
      <dsp:nvSpPr>
        <dsp:cNvPr id="0" name=""/>
        <dsp:cNvSpPr/>
      </dsp:nvSpPr>
      <dsp:spPr>
        <a:xfrm>
          <a:off x="3266940" y="1554136"/>
          <a:ext cx="1682248" cy="52363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Address concurrently</a:t>
          </a:r>
        </a:p>
      </dsp:txBody>
      <dsp:txXfrm>
        <a:off x="3282277" y="1569473"/>
        <a:ext cx="1651574" cy="492959"/>
      </dsp:txXfrm>
    </dsp:sp>
    <dsp:sp modelId="{7F5B1168-FE08-4745-A50C-08B6B5E4E001}">
      <dsp:nvSpPr>
        <dsp:cNvPr id="0" name=""/>
        <dsp:cNvSpPr/>
      </dsp:nvSpPr>
      <dsp:spPr>
        <a:xfrm>
          <a:off x="14603" y="2286927"/>
          <a:ext cx="3996743" cy="497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Optimize guideline-directed medical therapy for prevention </a:t>
          </a:r>
        </a:p>
        <a:p>
          <a:pPr marL="0" lvl="0" indent="0" algn="ctr" defTabSz="533400">
            <a:lnSpc>
              <a:spcPct val="90000"/>
            </a:lnSpc>
            <a:spcBef>
              <a:spcPct val="0"/>
            </a:spcBef>
            <a:spcAft>
              <a:spcPct val="35000"/>
            </a:spcAft>
            <a:buNone/>
          </a:pPr>
          <a:r>
            <a:rPr lang="en-US" sz="1200" kern="1200" dirty="0">
              <a:latin typeface="+mj-lt"/>
            </a:rPr>
            <a:t>(lifestyle, BP, lipids, glucose, antiplatelet)</a:t>
          </a:r>
        </a:p>
      </dsp:txBody>
      <dsp:txXfrm>
        <a:off x="29165" y="2301489"/>
        <a:ext cx="3967619" cy="468048"/>
      </dsp:txXfrm>
    </dsp:sp>
    <dsp:sp modelId="{90F6F4AC-14A1-46F6-BF2B-2933ECACA2D6}">
      <dsp:nvSpPr>
        <dsp:cNvPr id="0" name=""/>
        <dsp:cNvSpPr/>
      </dsp:nvSpPr>
      <dsp:spPr>
        <a:xfrm>
          <a:off x="4057886" y="2286927"/>
          <a:ext cx="4125828" cy="504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Recommend SGLT2i or GLP-1 RA with proven CV benefit</a:t>
          </a:r>
        </a:p>
      </dsp:txBody>
      <dsp:txXfrm>
        <a:off x="4072660" y="2301701"/>
        <a:ext cx="4096280" cy="474863"/>
      </dsp:txXfrm>
    </dsp:sp>
    <dsp:sp modelId="{BE3D605E-F874-4CC2-8CE0-2E3B6570EA5B}">
      <dsp:nvSpPr>
        <dsp:cNvPr id="0" name=""/>
        <dsp:cNvSpPr/>
      </dsp:nvSpPr>
      <dsp:spPr>
        <a:xfrm>
          <a:off x="4040075" y="3000497"/>
          <a:ext cx="4161450" cy="3925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Discuss patient-clinician preferences and priorities</a:t>
          </a:r>
        </a:p>
      </dsp:txBody>
      <dsp:txXfrm>
        <a:off x="4051572" y="3011994"/>
        <a:ext cx="4138456" cy="369546"/>
      </dsp:txXfrm>
    </dsp:sp>
    <dsp:sp modelId="{34E38FD6-3DBC-4944-A77C-3B46294776E3}">
      <dsp:nvSpPr>
        <dsp:cNvPr id="0" name=""/>
        <dsp:cNvSpPr/>
      </dsp:nvSpPr>
      <dsp:spPr>
        <a:xfrm>
          <a:off x="4040075" y="3602196"/>
          <a:ext cx="1367998" cy="5534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No additional action</a:t>
          </a:r>
        </a:p>
      </dsp:txBody>
      <dsp:txXfrm>
        <a:off x="4056284" y="3618405"/>
        <a:ext cx="1335580" cy="521002"/>
      </dsp:txXfrm>
    </dsp:sp>
    <dsp:sp modelId="{3701C9EF-E280-48BB-81AC-3EBC772901EA}">
      <dsp:nvSpPr>
        <dsp:cNvPr id="0" name=""/>
        <dsp:cNvSpPr/>
      </dsp:nvSpPr>
      <dsp:spPr>
        <a:xfrm>
          <a:off x="5436801" y="3602196"/>
          <a:ext cx="1367998" cy="3118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SGLT2i selected</a:t>
          </a:r>
        </a:p>
      </dsp:txBody>
      <dsp:txXfrm>
        <a:off x="5445935" y="3611330"/>
        <a:ext cx="1349730" cy="293587"/>
      </dsp:txXfrm>
    </dsp:sp>
    <dsp:sp modelId="{1C271064-C024-4616-8DFC-A182A95E9C32}">
      <dsp:nvSpPr>
        <dsp:cNvPr id="0" name=""/>
        <dsp:cNvSpPr/>
      </dsp:nvSpPr>
      <dsp:spPr>
        <a:xfrm>
          <a:off x="6833527" y="3602196"/>
          <a:ext cx="1367998" cy="32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GLP-1 RA selected</a:t>
          </a:r>
        </a:p>
      </dsp:txBody>
      <dsp:txXfrm>
        <a:off x="6843108" y="3611777"/>
        <a:ext cx="1348836" cy="307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0DF3E-E64D-47DB-AD8B-50DB7A2BAD80}">
      <dsp:nvSpPr>
        <dsp:cNvPr id="0" name=""/>
        <dsp:cNvSpPr/>
      </dsp:nvSpPr>
      <dsp:spPr>
        <a:xfrm>
          <a:off x="2013" y="0"/>
          <a:ext cx="4119159" cy="1230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ts val="0"/>
            </a:spcAft>
            <a:buNone/>
          </a:pPr>
          <a:r>
            <a:rPr lang="en-US" sz="1600" kern="1200" dirty="0"/>
            <a:t>A multidisciplinary team-based approach:</a:t>
          </a:r>
        </a:p>
        <a:p>
          <a:pPr marL="0" lvl="0" indent="0" algn="l" defTabSz="711200">
            <a:lnSpc>
              <a:spcPct val="100000"/>
            </a:lnSpc>
            <a:spcBef>
              <a:spcPct val="0"/>
            </a:spcBef>
            <a:spcAft>
              <a:spcPts val="0"/>
            </a:spcAft>
            <a:buNone/>
          </a:pPr>
          <a:r>
            <a:rPr lang="en-US" sz="1600" kern="1200" dirty="0"/>
            <a:t>-Improves health outcomes</a:t>
          </a:r>
        </a:p>
        <a:p>
          <a:pPr marL="0" lvl="0" indent="0" algn="l" defTabSz="711200">
            <a:lnSpc>
              <a:spcPct val="100000"/>
            </a:lnSpc>
            <a:spcBef>
              <a:spcPct val="0"/>
            </a:spcBef>
            <a:spcAft>
              <a:spcPts val="0"/>
            </a:spcAft>
            <a:buNone/>
          </a:pPr>
          <a:r>
            <a:rPr lang="en-US" sz="1600" kern="1200" dirty="0"/>
            <a:t>-Facilitates ASCVD risk factor control</a:t>
          </a:r>
        </a:p>
        <a:p>
          <a:pPr marL="0" lvl="0" indent="0" algn="l" defTabSz="711200">
            <a:lnSpc>
              <a:spcPct val="100000"/>
            </a:lnSpc>
            <a:spcBef>
              <a:spcPct val="0"/>
            </a:spcBef>
            <a:spcAft>
              <a:spcPts val="0"/>
            </a:spcAft>
            <a:buNone/>
          </a:pPr>
          <a:r>
            <a:rPr lang="en-US" sz="1600" kern="1200" dirty="0"/>
            <a:t>-Improves health service utilization, equity</a:t>
          </a:r>
        </a:p>
        <a:p>
          <a:pPr marL="0" lvl="0" indent="0" algn="l" defTabSz="711200">
            <a:lnSpc>
              <a:spcPct val="100000"/>
            </a:lnSpc>
            <a:spcBef>
              <a:spcPct val="0"/>
            </a:spcBef>
            <a:spcAft>
              <a:spcPts val="0"/>
            </a:spcAft>
            <a:buNone/>
          </a:pPr>
          <a:r>
            <a:rPr lang="en-US" sz="1600" kern="1200" dirty="0"/>
            <a:t>-Takes advantage of expertise, numbers…</a:t>
          </a:r>
        </a:p>
      </dsp:txBody>
      <dsp:txXfrm>
        <a:off x="38060" y="36047"/>
        <a:ext cx="4047065" cy="1158628"/>
      </dsp:txXfrm>
    </dsp:sp>
    <dsp:sp modelId="{4B81E62F-F8EE-40D2-8306-FC315056446F}">
      <dsp:nvSpPr>
        <dsp:cNvPr id="0" name=""/>
        <dsp:cNvSpPr/>
      </dsp:nvSpPr>
      <dsp:spPr>
        <a:xfrm>
          <a:off x="2013" y="1341223"/>
          <a:ext cx="4119159" cy="123072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Focus on:</a:t>
          </a:r>
        </a:p>
        <a:p>
          <a:pPr marL="0" lvl="0" indent="0" algn="l" defTabSz="711200">
            <a:lnSpc>
              <a:spcPct val="90000"/>
            </a:lnSpc>
            <a:spcBef>
              <a:spcPct val="0"/>
            </a:spcBef>
            <a:spcAft>
              <a:spcPct val="35000"/>
            </a:spcAft>
            <a:buFont typeface="+mj-lt"/>
            <a:buNone/>
          </a:pPr>
          <a:r>
            <a:rPr lang="en-US" sz="1600" kern="1200" dirty="0"/>
            <a:t>-Shared decision-making</a:t>
          </a:r>
        </a:p>
        <a:p>
          <a:pPr marL="0" lvl="0" indent="0" algn="l" defTabSz="711200">
            <a:lnSpc>
              <a:spcPct val="90000"/>
            </a:lnSpc>
            <a:spcBef>
              <a:spcPct val="0"/>
            </a:spcBef>
            <a:spcAft>
              <a:spcPct val="35000"/>
            </a:spcAft>
            <a:buFont typeface="+mj-lt"/>
            <a:buNone/>
          </a:pPr>
          <a:r>
            <a:rPr lang="en-US" sz="1600" kern="1200" dirty="0"/>
            <a:t>-Continuous communication</a:t>
          </a:r>
        </a:p>
      </dsp:txBody>
      <dsp:txXfrm>
        <a:off x="38060" y="1377270"/>
        <a:ext cx="4047065" cy="11586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6F1ED-806C-4413-BC19-E10F864FB5F7}" type="datetimeFigureOut">
              <a:rPr lang="en-US" smtClean="0"/>
              <a:t>1/30/2024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8C1E7-3AFD-4865-BC01-B3B34B865EA5}" type="slidenum">
              <a:rPr lang="en-US" smtClean="0"/>
              <a:t>‹#›</a:t>
            </a:fld>
            <a:endParaRPr lang="en-US" dirty="0"/>
          </a:p>
        </p:txBody>
      </p:sp>
    </p:spTree>
    <p:extLst>
      <p:ext uri="{BB962C8B-B14F-4D97-AF65-F5344CB8AC3E}">
        <p14:creationId xmlns:p14="http://schemas.microsoft.com/office/powerpoint/2010/main" val="162807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15F98-A9C9-BA49-95A8-37F7D82BC10E}" type="slidenum">
              <a:rPr lang="en-US" smtClean="0"/>
              <a:t>3</a:t>
            </a:fld>
            <a:endParaRPr lang="en-US" dirty="0"/>
          </a:p>
        </p:txBody>
      </p:sp>
    </p:spTree>
    <p:extLst>
      <p:ext uri="{BB962C8B-B14F-4D97-AF65-F5344CB8AC3E}">
        <p14:creationId xmlns:p14="http://schemas.microsoft.com/office/powerpoint/2010/main" val="22937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8B9FB43-D938-4D4A-B028-1EFCE5AD65F2}"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7942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E70E4-7552-4D6C-8855-3514954AF752}" type="slidenum">
              <a:rPr lang="en-US" smtClean="0"/>
              <a:t>36</a:t>
            </a:fld>
            <a:endParaRPr lang="en-US" dirty="0"/>
          </a:p>
        </p:txBody>
      </p:sp>
    </p:spTree>
    <p:extLst>
      <p:ext uri="{BB962C8B-B14F-4D97-AF65-F5344CB8AC3E}">
        <p14:creationId xmlns:p14="http://schemas.microsoft.com/office/powerpoint/2010/main" val="2757605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E70E4-7552-4D6C-8855-3514954AF752}" type="slidenum">
              <a:rPr lang="en-US" smtClean="0"/>
              <a:t>38</a:t>
            </a:fld>
            <a:endParaRPr lang="en-US" dirty="0"/>
          </a:p>
        </p:txBody>
      </p:sp>
    </p:spTree>
    <p:extLst>
      <p:ext uri="{BB962C8B-B14F-4D97-AF65-F5344CB8AC3E}">
        <p14:creationId xmlns:p14="http://schemas.microsoft.com/office/powerpoint/2010/main" val="213541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E70E4-7552-4D6C-8855-3514954AF752}" type="slidenum">
              <a:rPr lang="en-US" smtClean="0"/>
              <a:t>49</a:t>
            </a:fld>
            <a:endParaRPr lang="en-US" dirty="0"/>
          </a:p>
        </p:txBody>
      </p:sp>
    </p:spTree>
    <p:extLst>
      <p:ext uri="{BB962C8B-B14F-4D97-AF65-F5344CB8AC3E}">
        <p14:creationId xmlns:p14="http://schemas.microsoft.com/office/powerpoint/2010/main" val="84521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Identify nutrients critical for brain and cognitive development during the first 1,000 days</a:t>
            </a:r>
          </a:p>
          <a:p>
            <a:pPr marL="171450" indent="-171450">
              <a:buFont typeface="Arial" panose="020B0604020202020204" pitchFamily="34" charset="0"/>
              <a:buChar char="•"/>
            </a:pPr>
            <a:r>
              <a:rPr lang="en-US" dirty="0"/>
              <a:t>Associate potential early nutrient deficiencies with long-term consequences</a:t>
            </a:r>
          </a:p>
          <a:p>
            <a:pPr marL="171450" indent="-171450">
              <a:buFont typeface="Arial" panose="020B0604020202020204" pitchFamily="34" charset="0"/>
              <a:buChar char="•"/>
            </a:pPr>
            <a:r>
              <a:rPr lang="en-US" dirty="0"/>
              <a:t>Synthesize current research to recommend infant feeding practices that provide optimal support for brain and neurodevelopment</a:t>
            </a:r>
          </a:p>
        </p:txBody>
      </p:sp>
      <p:sp>
        <p:nvSpPr>
          <p:cNvPr id="4" name="Slide Number Placeholder 3"/>
          <p:cNvSpPr>
            <a:spLocks noGrp="1"/>
          </p:cNvSpPr>
          <p:nvPr>
            <p:ph type="sldNum" sz="quarter" idx="5"/>
          </p:nvPr>
        </p:nvSpPr>
        <p:spPr/>
        <p:txBody>
          <a:bodyPr/>
          <a:lstStyle/>
          <a:p>
            <a:fld id="{1F415F98-A9C9-BA49-95A8-37F7D82BC10E}" type="slidenum">
              <a:rPr lang="en-US" smtClean="0"/>
              <a:t>4</a:t>
            </a:fld>
            <a:endParaRPr lang="en-US" dirty="0"/>
          </a:p>
        </p:txBody>
      </p:sp>
    </p:spTree>
    <p:extLst>
      <p:ext uri="{BB962C8B-B14F-4D97-AF65-F5344CB8AC3E}">
        <p14:creationId xmlns:p14="http://schemas.microsoft.com/office/powerpoint/2010/main" val="175100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EF1ED-33D8-4194-BAF8-E6BC5B51ED0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953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dirty="0">
                <a:latin typeface="+mj-lt"/>
              </a:rPr>
              <a:t>Approach to risk reduction with SGLT2 inhibitor or GLP-1 receptor agonist therapy in conjunction with other traditional, guideline-based preventive medical therapies for blood pressure, lipids, and glycemia and antiplatelet therapy.</a:t>
            </a:r>
          </a:p>
          <a:p>
            <a:endParaRPr lang="en-US" dirty="0"/>
          </a:p>
        </p:txBody>
      </p:sp>
      <p:sp>
        <p:nvSpPr>
          <p:cNvPr id="4" name="Slide Number Placeholder 3"/>
          <p:cNvSpPr>
            <a:spLocks noGrp="1"/>
          </p:cNvSpPr>
          <p:nvPr>
            <p:ph type="sldNum" sz="quarter" idx="5"/>
          </p:nvPr>
        </p:nvSpPr>
        <p:spPr/>
        <p:txBody>
          <a:bodyPr/>
          <a:lstStyle/>
          <a:p>
            <a:fld id="{131E70E4-7552-4D6C-8855-3514954AF752}" type="slidenum">
              <a:rPr lang="en-US" smtClean="0"/>
              <a:t>20</a:t>
            </a:fld>
            <a:endParaRPr lang="en-US" dirty="0"/>
          </a:p>
        </p:txBody>
      </p:sp>
    </p:spTree>
    <p:extLst>
      <p:ext uri="{BB962C8B-B14F-4D97-AF65-F5344CB8AC3E}">
        <p14:creationId xmlns:p14="http://schemas.microsoft.com/office/powerpoint/2010/main" val="248599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664962-F2AF-41A6-9139-7284DDA1989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92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664962-F2AF-41A6-9139-7284DDA1989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83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576388" y="935038"/>
            <a:ext cx="8296276" cy="46672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52364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576388" y="935038"/>
            <a:ext cx="8296276" cy="46672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7139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576388" y="935038"/>
            <a:ext cx="8296276" cy="46672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9542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png"/><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115566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373784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19341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46ABCC-A007-8646-9C8E-4F96B5CF566B}"/>
              </a:ext>
            </a:extLst>
          </p:cNvPr>
          <p:cNvSpPr/>
          <p:nvPr userDrawn="1"/>
        </p:nvSpPr>
        <p:spPr>
          <a:xfrm>
            <a:off x="0" y="0"/>
            <a:ext cx="8252460" cy="89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7" name="Content Placeholder 6"/>
          <p:cNvSpPr>
            <a:spLocks noGrp="1"/>
          </p:cNvSpPr>
          <p:nvPr>
            <p:ph sz="quarter" idx="11"/>
          </p:nvPr>
        </p:nvSpPr>
        <p:spPr>
          <a:xfrm>
            <a:off x="377190" y="1285876"/>
            <a:ext cx="8389620" cy="29432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21" name="Title 20"/>
          <p:cNvSpPr>
            <a:spLocks noGrp="1"/>
          </p:cNvSpPr>
          <p:nvPr>
            <p:ph type="title"/>
          </p:nvPr>
        </p:nvSpPr>
        <p:spPr/>
        <p:txBody>
          <a:bodyPr/>
          <a:lstStyle>
            <a:lvl1pPr>
              <a:defRPr>
                <a:solidFill>
                  <a:schemeClr val="bg1"/>
                </a:solidFill>
              </a:defRPr>
            </a:lvl1pPr>
          </a:lstStyle>
          <a:p>
            <a:r>
              <a:rPr lang="en-US" dirty="0"/>
              <a:t>Click to edit Master title style</a:t>
            </a:r>
          </a:p>
        </p:txBody>
      </p:sp>
      <p:grpSp>
        <p:nvGrpSpPr>
          <p:cNvPr id="10" name="Group 9">
            <a:extLst>
              <a:ext uri="{FF2B5EF4-FFF2-40B4-BE49-F238E27FC236}">
                <a16:creationId xmlns:a16="http://schemas.microsoft.com/office/drawing/2014/main" id="{BEB269C8-6555-704C-87B8-FF6214A5A22D}"/>
              </a:ext>
            </a:extLst>
          </p:cNvPr>
          <p:cNvGrpSpPr>
            <a:grpSpLocks noChangeAspect="1"/>
          </p:cNvGrpSpPr>
          <p:nvPr userDrawn="1"/>
        </p:nvGrpSpPr>
        <p:grpSpPr>
          <a:xfrm>
            <a:off x="8252460" y="0"/>
            <a:ext cx="891540" cy="891540"/>
            <a:chOff x="2402304" y="2628900"/>
            <a:chExt cx="1600200" cy="1600200"/>
          </a:xfrm>
        </p:grpSpPr>
        <p:sp>
          <p:nvSpPr>
            <p:cNvPr id="11" name="Rectangle 10">
              <a:extLst>
                <a:ext uri="{FF2B5EF4-FFF2-40B4-BE49-F238E27FC236}">
                  <a16:creationId xmlns:a16="http://schemas.microsoft.com/office/drawing/2014/main" id="{D16379FD-5881-8248-9DBA-1CB285BC2B85}"/>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2517F7B6-BB6C-0646-9A21-FFD4F04B0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2" name="Footer Placeholder 1">
            <a:extLst>
              <a:ext uri="{FF2B5EF4-FFF2-40B4-BE49-F238E27FC236}">
                <a16:creationId xmlns:a16="http://schemas.microsoft.com/office/drawing/2014/main" id="{18F6B42A-EE48-BE4A-B573-3F9B7A816618}"/>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61514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485999" y="4657500"/>
            <a:ext cx="8172900" cy="243000"/>
          </a:xfrm>
        </p:spPr>
        <p:txBody>
          <a:bodyPr anchor="b"/>
          <a:lstStyle>
            <a:lvl1pPr marL="0" indent="0">
              <a:spcBef>
                <a:spcPts val="0"/>
              </a:spcBef>
              <a:spcAft>
                <a:spcPts val="0"/>
              </a:spcAft>
              <a:buNone/>
              <a:defRPr sz="600" i="1">
                <a:solidFill>
                  <a:srgbClr val="001965"/>
                </a:solidFill>
              </a:defRPr>
            </a:lvl1pPr>
          </a:lstStyle>
          <a:p>
            <a:pPr lvl="0"/>
            <a:r>
              <a:rPr lang="en-GB" dirty="0"/>
              <a:t>Insert notes</a:t>
            </a:r>
          </a:p>
        </p:txBody>
      </p:sp>
    </p:spTree>
    <p:extLst>
      <p:ext uri="{BB962C8B-B14F-4D97-AF65-F5344CB8AC3E}">
        <p14:creationId xmlns:p14="http://schemas.microsoft.com/office/powerpoint/2010/main" val="60717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1CE93F-E4EE-90AC-EDE1-AB983A20BF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182" t="33030" r="17980" b="32182"/>
          <a:stretch/>
        </p:blipFill>
        <p:spPr>
          <a:xfrm>
            <a:off x="-19980" y="0"/>
            <a:ext cx="9163980" cy="5143500"/>
          </a:xfrm>
          <a:prstGeom prst="rect">
            <a:avLst/>
          </a:prstGeom>
        </p:spPr>
      </p:pic>
      <p:sp>
        <p:nvSpPr>
          <p:cNvPr id="11" name="Rectangle 10">
            <a:extLst>
              <a:ext uri="{FF2B5EF4-FFF2-40B4-BE49-F238E27FC236}">
                <a16:creationId xmlns:a16="http://schemas.microsoft.com/office/drawing/2014/main" id="{C6ED9C8C-8B4E-61B0-3667-1AF85F4BC39B}"/>
              </a:ext>
            </a:extLst>
          </p:cNvPr>
          <p:cNvSpPr/>
          <p:nvPr userDrawn="1"/>
        </p:nvSpPr>
        <p:spPr>
          <a:xfrm>
            <a:off x="242888" y="485775"/>
            <a:ext cx="8658225" cy="4170760"/>
          </a:xfrm>
          <a:prstGeom prst="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pic>
        <p:nvPicPr>
          <p:cNvPr id="12" name="Picture 11">
            <a:extLst>
              <a:ext uri="{FF2B5EF4-FFF2-40B4-BE49-F238E27FC236}">
                <a16:creationId xmlns:a16="http://schemas.microsoft.com/office/drawing/2014/main" id="{B8BBD60C-B140-49D9-5768-BA88FA03F2C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1305" t="29932" r="41305" b="29932"/>
          <a:stretch/>
        </p:blipFill>
        <p:spPr>
          <a:xfrm>
            <a:off x="-468775" y="-468774"/>
            <a:ext cx="4135757" cy="5981217"/>
          </a:xfrm>
          <a:prstGeom prst="rect">
            <a:avLst/>
          </a:prstGeom>
        </p:spPr>
      </p:pic>
      <p:sp>
        <p:nvSpPr>
          <p:cNvPr id="13" name="Title 12">
            <a:extLst>
              <a:ext uri="{FF2B5EF4-FFF2-40B4-BE49-F238E27FC236}">
                <a16:creationId xmlns:a16="http://schemas.microsoft.com/office/drawing/2014/main" id="{43208A5D-8F14-3F60-8D27-6F30E20F3E8B}"/>
              </a:ext>
            </a:extLst>
          </p:cNvPr>
          <p:cNvSpPr>
            <a:spLocks noGrp="1"/>
          </p:cNvSpPr>
          <p:nvPr>
            <p:ph type="title"/>
          </p:nvPr>
        </p:nvSpPr>
        <p:spPr>
          <a:xfrm>
            <a:off x="3608785" y="1103244"/>
            <a:ext cx="5049215" cy="1229401"/>
          </a:xfrm>
        </p:spPr>
        <p:txBody>
          <a:bodyPr anchor="b"/>
          <a:lstStyle>
            <a:lvl1pPr>
              <a:defRPr sz="4050" b="0" i="0">
                <a:solidFill>
                  <a:schemeClr val="bg1"/>
                </a:solidFill>
                <a:latin typeface="Apis Black" panose="020B0504010101010104" pitchFamily="34" charset="0"/>
                <a:ea typeface="Apis Black" panose="020B0504010101010104" pitchFamily="34" charset="0"/>
                <a:cs typeface="Apis Black" panose="020B0504010101010104" pitchFamily="34" charset="0"/>
              </a:defRPr>
            </a:lvl1pPr>
          </a:lstStyle>
          <a:p>
            <a:r>
              <a:rPr lang="en-US" dirty="0"/>
              <a:t>Click to edit Master title style</a:t>
            </a:r>
          </a:p>
        </p:txBody>
      </p:sp>
      <p:grpSp>
        <p:nvGrpSpPr>
          <p:cNvPr id="21" name="Graphic 14">
            <a:extLst>
              <a:ext uri="{FF2B5EF4-FFF2-40B4-BE49-F238E27FC236}">
                <a16:creationId xmlns:a16="http://schemas.microsoft.com/office/drawing/2014/main" id="{5D503452-C8AF-BB51-93F4-F9AB74704004}"/>
              </a:ext>
            </a:extLst>
          </p:cNvPr>
          <p:cNvGrpSpPr/>
          <p:nvPr userDrawn="1"/>
        </p:nvGrpSpPr>
        <p:grpSpPr>
          <a:xfrm>
            <a:off x="8072438" y="4004623"/>
            <a:ext cx="552826" cy="390122"/>
            <a:chOff x="5026029" y="2560993"/>
            <a:chExt cx="2159601" cy="1523999"/>
          </a:xfrm>
          <a:solidFill>
            <a:srgbClr val="FFFFFF"/>
          </a:solidFill>
        </p:grpSpPr>
        <p:grpSp>
          <p:nvGrpSpPr>
            <p:cNvPr id="22" name="Graphic 14">
              <a:extLst>
                <a:ext uri="{FF2B5EF4-FFF2-40B4-BE49-F238E27FC236}">
                  <a16:creationId xmlns:a16="http://schemas.microsoft.com/office/drawing/2014/main" id="{97B11F5F-7F14-115F-30B1-BA6F3EC89233}"/>
                </a:ext>
              </a:extLst>
            </p:cNvPr>
            <p:cNvGrpSpPr/>
            <p:nvPr/>
          </p:nvGrpSpPr>
          <p:grpSpPr>
            <a:xfrm>
              <a:off x="5026029" y="3687070"/>
              <a:ext cx="2159601" cy="397922"/>
              <a:chOff x="5026029" y="3687070"/>
              <a:chExt cx="2159601" cy="397922"/>
            </a:xfrm>
            <a:solidFill>
              <a:srgbClr val="FFFFFF"/>
            </a:solidFill>
          </p:grpSpPr>
          <p:grpSp>
            <p:nvGrpSpPr>
              <p:cNvPr id="27" name="Graphic 14">
                <a:extLst>
                  <a:ext uri="{FF2B5EF4-FFF2-40B4-BE49-F238E27FC236}">
                    <a16:creationId xmlns:a16="http://schemas.microsoft.com/office/drawing/2014/main" id="{B1851DFE-3762-331B-3B27-8D42185780AC}"/>
                  </a:ext>
                </a:extLst>
              </p:cNvPr>
              <p:cNvGrpSpPr/>
              <p:nvPr/>
            </p:nvGrpSpPr>
            <p:grpSpPr>
              <a:xfrm>
                <a:off x="5026029" y="3786715"/>
                <a:ext cx="2045337" cy="298277"/>
                <a:chOff x="5026029" y="3786715"/>
                <a:chExt cx="2045337" cy="298277"/>
              </a:xfrm>
              <a:solidFill>
                <a:srgbClr val="FFFFFF"/>
              </a:solidFill>
            </p:grpSpPr>
            <p:sp>
              <p:nvSpPr>
                <p:cNvPr id="29" name="Freeform 28">
                  <a:extLst>
                    <a:ext uri="{FF2B5EF4-FFF2-40B4-BE49-F238E27FC236}">
                      <a16:creationId xmlns:a16="http://schemas.microsoft.com/office/drawing/2014/main" id="{3A77A86E-AAA8-245C-D204-69DEA0385AC7}"/>
                    </a:ext>
                  </a:extLst>
                </p:cNvPr>
                <p:cNvSpPr/>
                <p:nvPr/>
              </p:nvSpPr>
              <p:spPr>
                <a:xfrm>
                  <a:off x="5907502" y="3861438"/>
                  <a:ext cx="166097" cy="217317"/>
                </a:xfrm>
                <a:custGeom>
                  <a:avLst/>
                  <a:gdLst>
                    <a:gd name="connsiteX0" fmla="*/ 166098 w 166097"/>
                    <a:gd name="connsiteY0" fmla="*/ 209132 h 217317"/>
                    <a:gd name="connsiteX1" fmla="*/ 166098 w 166097"/>
                    <a:gd name="connsiteY1" fmla="*/ 67561 h 217317"/>
                    <a:gd name="connsiteX2" fmla="*/ 82894 w 166097"/>
                    <a:gd name="connsiteY2" fmla="*/ 0 h 217317"/>
                    <a:gd name="connsiteX3" fmla="*/ 18560 w 166097"/>
                    <a:gd name="connsiteY3" fmla="*/ 9826 h 217317"/>
                    <a:gd name="connsiteX4" fmla="*/ 0 w 166097"/>
                    <a:gd name="connsiteY4" fmla="*/ 26646 h 217317"/>
                    <a:gd name="connsiteX5" fmla="*/ 0 w 166097"/>
                    <a:gd name="connsiteY5" fmla="*/ 209523 h 217317"/>
                    <a:gd name="connsiteX6" fmla="*/ 7878 w 166097"/>
                    <a:gd name="connsiteY6" fmla="*/ 217317 h 217317"/>
                    <a:gd name="connsiteX7" fmla="*/ 28059 w 166097"/>
                    <a:gd name="connsiteY7" fmla="*/ 217317 h 217317"/>
                    <a:gd name="connsiteX8" fmla="*/ 36740 w 166097"/>
                    <a:gd name="connsiteY8" fmla="*/ 209132 h 217317"/>
                    <a:gd name="connsiteX9" fmla="*/ 36740 w 166097"/>
                    <a:gd name="connsiteY9" fmla="*/ 40999 h 217317"/>
                    <a:gd name="connsiteX10" fmla="*/ 81245 w 166097"/>
                    <a:gd name="connsiteY10" fmla="*/ 22161 h 217317"/>
                    <a:gd name="connsiteX11" fmla="*/ 129414 w 166097"/>
                    <a:gd name="connsiteY11" fmla="*/ 72173 h 217317"/>
                    <a:gd name="connsiteX12" fmla="*/ 129414 w 166097"/>
                    <a:gd name="connsiteY12" fmla="*/ 209132 h 217317"/>
                    <a:gd name="connsiteX13" fmla="*/ 138504 w 166097"/>
                    <a:gd name="connsiteY13" fmla="*/ 217317 h 217317"/>
                    <a:gd name="connsiteX14" fmla="*/ 161207 w 166097"/>
                    <a:gd name="connsiteY14" fmla="*/ 217317 h 217317"/>
                    <a:gd name="connsiteX15" fmla="*/ 166098 w 166097"/>
                    <a:gd name="connsiteY15" fmla="*/ 209132 h 21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097" h="217317">
                      <a:moveTo>
                        <a:pt x="166098" y="209132"/>
                      </a:moveTo>
                      <a:lnTo>
                        <a:pt x="166098" y="67561"/>
                      </a:lnTo>
                      <a:cubicBezTo>
                        <a:pt x="166098" y="43467"/>
                        <a:pt x="165717" y="0"/>
                        <a:pt x="82894" y="0"/>
                      </a:cubicBezTo>
                      <a:cubicBezTo>
                        <a:pt x="51509" y="0"/>
                        <a:pt x="30089" y="6112"/>
                        <a:pt x="18560" y="9826"/>
                      </a:cubicBezTo>
                      <a:cubicBezTo>
                        <a:pt x="4567" y="14312"/>
                        <a:pt x="0" y="19624"/>
                        <a:pt x="0" y="26646"/>
                      </a:cubicBezTo>
                      <a:lnTo>
                        <a:pt x="0" y="209523"/>
                      </a:lnTo>
                      <a:cubicBezTo>
                        <a:pt x="0" y="216532"/>
                        <a:pt x="2030" y="217317"/>
                        <a:pt x="7878" y="217317"/>
                      </a:cubicBezTo>
                      <a:lnTo>
                        <a:pt x="28059" y="217317"/>
                      </a:lnTo>
                      <a:cubicBezTo>
                        <a:pt x="33781" y="217317"/>
                        <a:pt x="36740" y="216532"/>
                        <a:pt x="36740" y="209132"/>
                      </a:cubicBezTo>
                      <a:lnTo>
                        <a:pt x="36740" y="40999"/>
                      </a:lnTo>
                      <a:cubicBezTo>
                        <a:pt x="36740" y="31510"/>
                        <a:pt x="52312" y="22161"/>
                        <a:pt x="81245" y="22161"/>
                      </a:cubicBezTo>
                      <a:cubicBezTo>
                        <a:pt x="129414" y="22161"/>
                        <a:pt x="129414" y="52886"/>
                        <a:pt x="129414" y="72173"/>
                      </a:cubicBezTo>
                      <a:lnTo>
                        <a:pt x="129414" y="209132"/>
                      </a:lnTo>
                      <a:cubicBezTo>
                        <a:pt x="129414" y="216532"/>
                        <a:pt x="131909" y="217317"/>
                        <a:pt x="138504" y="217317"/>
                      </a:cubicBezTo>
                      <a:lnTo>
                        <a:pt x="161207" y="217317"/>
                      </a:lnTo>
                      <a:cubicBezTo>
                        <a:pt x="165717" y="216532"/>
                        <a:pt x="166098" y="212789"/>
                        <a:pt x="166098" y="209132"/>
                      </a:cubicBezTo>
                      <a:close/>
                    </a:path>
                  </a:pathLst>
                </a:custGeom>
                <a:solidFill>
                  <a:srgbClr val="FFFFFF"/>
                </a:solidFill>
                <a:ln w="9525" cap="flat">
                  <a:noFill/>
                  <a:prstDash val="solid"/>
                  <a:miter/>
                </a:ln>
              </p:spPr>
              <p:txBody>
                <a:bodyPr rtlCol="0" anchor="ctr"/>
                <a:lstStyle/>
                <a:p>
                  <a:endParaRPr lang="en-US" sz="1350" dirty="0"/>
                </a:p>
              </p:txBody>
            </p:sp>
            <p:sp>
              <p:nvSpPr>
                <p:cNvPr id="30" name="Freeform 29">
                  <a:extLst>
                    <a:ext uri="{FF2B5EF4-FFF2-40B4-BE49-F238E27FC236}">
                      <a16:creationId xmlns:a16="http://schemas.microsoft.com/office/drawing/2014/main" id="{73F43210-CFA8-7B45-BBD7-E9AC6A5489E2}"/>
                    </a:ext>
                  </a:extLst>
                </p:cNvPr>
                <p:cNvSpPr/>
                <p:nvPr/>
              </p:nvSpPr>
              <p:spPr>
                <a:xfrm>
                  <a:off x="6105477" y="3861438"/>
                  <a:ext cx="186391" cy="223554"/>
                </a:xfrm>
                <a:custGeom>
                  <a:avLst/>
                  <a:gdLst>
                    <a:gd name="connsiteX0" fmla="*/ 186391 w 186391"/>
                    <a:gd name="connsiteY0" fmla="*/ 111967 h 223554"/>
                    <a:gd name="connsiteX1" fmla="*/ 146790 w 186391"/>
                    <a:gd name="connsiteY1" fmla="*/ 15209 h 223554"/>
                    <a:gd name="connsiteX2" fmla="*/ 93069 w 186391"/>
                    <a:gd name="connsiteY2" fmla="*/ 0 h 223554"/>
                    <a:gd name="connsiteX3" fmla="*/ 39559 w 186391"/>
                    <a:gd name="connsiteY3" fmla="*/ 15209 h 223554"/>
                    <a:gd name="connsiteX4" fmla="*/ 0 w 186391"/>
                    <a:gd name="connsiteY4" fmla="*/ 111967 h 223554"/>
                    <a:gd name="connsiteX5" fmla="*/ 39559 w 186391"/>
                    <a:gd name="connsiteY5" fmla="*/ 208304 h 223554"/>
                    <a:gd name="connsiteX6" fmla="*/ 93069 w 186391"/>
                    <a:gd name="connsiteY6" fmla="*/ 223554 h 223554"/>
                    <a:gd name="connsiteX7" fmla="*/ 146790 w 186391"/>
                    <a:gd name="connsiteY7" fmla="*/ 208304 h 223554"/>
                    <a:gd name="connsiteX8" fmla="*/ 186391 w 186391"/>
                    <a:gd name="connsiteY8" fmla="*/ 111967 h 223554"/>
                    <a:gd name="connsiteX9" fmla="*/ 148368 w 186391"/>
                    <a:gd name="connsiteY9" fmla="*/ 111967 h 223554"/>
                    <a:gd name="connsiteX10" fmla="*/ 129034 w 186391"/>
                    <a:gd name="connsiteY10" fmla="*/ 186200 h 223554"/>
                    <a:gd name="connsiteX11" fmla="*/ 93069 w 186391"/>
                    <a:gd name="connsiteY11" fmla="*/ 199712 h 223554"/>
                    <a:gd name="connsiteX12" fmla="*/ 57330 w 186391"/>
                    <a:gd name="connsiteY12" fmla="*/ 186200 h 223554"/>
                    <a:gd name="connsiteX13" fmla="*/ 37868 w 186391"/>
                    <a:gd name="connsiteY13" fmla="*/ 111967 h 223554"/>
                    <a:gd name="connsiteX14" fmla="*/ 57330 w 186391"/>
                    <a:gd name="connsiteY14" fmla="*/ 37229 h 223554"/>
                    <a:gd name="connsiteX15" fmla="*/ 93069 w 186391"/>
                    <a:gd name="connsiteY15" fmla="*/ 23773 h 223554"/>
                    <a:gd name="connsiteX16" fmla="*/ 129034 w 186391"/>
                    <a:gd name="connsiteY16" fmla="*/ 37229 h 223554"/>
                    <a:gd name="connsiteX17" fmla="*/ 148368 w 186391"/>
                    <a:gd name="connsiteY17" fmla="*/ 111967 h 22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1" h="223554">
                      <a:moveTo>
                        <a:pt x="186391" y="111967"/>
                      </a:moveTo>
                      <a:cubicBezTo>
                        <a:pt x="186391" y="62754"/>
                        <a:pt x="170664" y="31174"/>
                        <a:pt x="146790" y="15209"/>
                      </a:cubicBezTo>
                      <a:cubicBezTo>
                        <a:pt x="131909" y="4934"/>
                        <a:pt x="112066" y="0"/>
                        <a:pt x="93069" y="0"/>
                      </a:cubicBezTo>
                      <a:cubicBezTo>
                        <a:pt x="74241" y="0"/>
                        <a:pt x="54398" y="4934"/>
                        <a:pt x="39559" y="15209"/>
                      </a:cubicBezTo>
                      <a:cubicBezTo>
                        <a:pt x="15658" y="31174"/>
                        <a:pt x="0" y="62754"/>
                        <a:pt x="0" y="111967"/>
                      </a:cubicBezTo>
                      <a:cubicBezTo>
                        <a:pt x="0" y="160759"/>
                        <a:pt x="15658" y="192311"/>
                        <a:pt x="39559" y="208304"/>
                      </a:cubicBezTo>
                      <a:cubicBezTo>
                        <a:pt x="54398" y="218551"/>
                        <a:pt x="74241" y="223554"/>
                        <a:pt x="93069" y="223554"/>
                      </a:cubicBezTo>
                      <a:cubicBezTo>
                        <a:pt x="112066" y="223554"/>
                        <a:pt x="131909" y="218551"/>
                        <a:pt x="146790" y="208304"/>
                      </a:cubicBezTo>
                      <a:cubicBezTo>
                        <a:pt x="170664" y="192311"/>
                        <a:pt x="186391" y="160759"/>
                        <a:pt x="186391" y="111967"/>
                      </a:cubicBezTo>
                      <a:close/>
                      <a:moveTo>
                        <a:pt x="148368" y="111967"/>
                      </a:moveTo>
                      <a:cubicBezTo>
                        <a:pt x="148368" y="150541"/>
                        <a:pt x="140533" y="175435"/>
                        <a:pt x="129034" y="186200"/>
                      </a:cubicBezTo>
                      <a:cubicBezTo>
                        <a:pt x="117872" y="196867"/>
                        <a:pt x="107556" y="199712"/>
                        <a:pt x="93069" y="199712"/>
                      </a:cubicBezTo>
                      <a:cubicBezTo>
                        <a:pt x="78694" y="199712"/>
                        <a:pt x="68378" y="196867"/>
                        <a:pt x="57330" y="186200"/>
                      </a:cubicBezTo>
                      <a:cubicBezTo>
                        <a:pt x="45689" y="175435"/>
                        <a:pt x="37868" y="150541"/>
                        <a:pt x="37868" y="111967"/>
                      </a:cubicBezTo>
                      <a:cubicBezTo>
                        <a:pt x="37868" y="72944"/>
                        <a:pt x="45689" y="48050"/>
                        <a:pt x="57330" y="37229"/>
                      </a:cubicBezTo>
                      <a:cubicBezTo>
                        <a:pt x="68378" y="26646"/>
                        <a:pt x="78694" y="23773"/>
                        <a:pt x="93069" y="23773"/>
                      </a:cubicBezTo>
                      <a:cubicBezTo>
                        <a:pt x="107556" y="23773"/>
                        <a:pt x="117872" y="26646"/>
                        <a:pt x="129034" y="37229"/>
                      </a:cubicBezTo>
                      <a:cubicBezTo>
                        <a:pt x="140533" y="48050"/>
                        <a:pt x="148368" y="72944"/>
                        <a:pt x="148368" y="111967"/>
                      </a:cubicBezTo>
                      <a:close/>
                    </a:path>
                  </a:pathLst>
                </a:custGeom>
                <a:solidFill>
                  <a:srgbClr val="FFFFFF"/>
                </a:solidFill>
                <a:ln w="9525" cap="flat">
                  <a:noFill/>
                  <a:prstDash val="solid"/>
                  <a:miter/>
                </a:ln>
              </p:spPr>
              <p:txBody>
                <a:bodyPr rtlCol="0" anchor="ctr"/>
                <a:lstStyle/>
                <a:p>
                  <a:endParaRPr lang="en-US" sz="1350" dirty="0"/>
                </a:p>
              </p:txBody>
            </p:sp>
            <p:sp>
              <p:nvSpPr>
                <p:cNvPr id="31" name="Freeform 30">
                  <a:extLst>
                    <a:ext uri="{FF2B5EF4-FFF2-40B4-BE49-F238E27FC236}">
                      <a16:creationId xmlns:a16="http://schemas.microsoft.com/office/drawing/2014/main" id="{6F92D0D1-5BAE-AEE1-C83F-3B379ED6CFA6}"/>
                    </a:ext>
                  </a:extLst>
                </p:cNvPr>
                <p:cNvSpPr/>
                <p:nvPr/>
              </p:nvSpPr>
              <p:spPr>
                <a:xfrm>
                  <a:off x="6319208" y="3861438"/>
                  <a:ext cx="119591" cy="217317"/>
                </a:xfrm>
                <a:custGeom>
                  <a:avLst/>
                  <a:gdLst>
                    <a:gd name="connsiteX0" fmla="*/ 119592 w 119591"/>
                    <a:gd name="connsiteY0" fmla="*/ 21306 h 217317"/>
                    <a:gd name="connsiteX1" fmla="*/ 66011 w 119591"/>
                    <a:gd name="connsiteY1" fmla="*/ 0 h 217317"/>
                    <a:gd name="connsiteX2" fmla="*/ 19026 w 119591"/>
                    <a:gd name="connsiteY2" fmla="*/ 6504 h 217317"/>
                    <a:gd name="connsiteX3" fmla="*/ 0 w 119591"/>
                    <a:gd name="connsiteY3" fmla="*/ 23324 h 217317"/>
                    <a:gd name="connsiteX4" fmla="*/ 0 w 119591"/>
                    <a:gd name="connsiteY4" fmla="*/ 210365 h 217317"/>
                    <a:gd name="connsiteX5" fmla="*/ 8287 w 119591"/>
                    <a:gd name="connsiteY5" fmla="*/ 217317 h 217317"/>
                    <a:gd name="connsiteX6" fmla="*/ 29285 w 119591"/>
                    <a:gd name="connsiteY6" fmla="*/ 217317 h 217317"/>
                    <a:gd name="connsiteX7" fmla="*/ 36754 w 119591"/>
                    <a:gd name="connsiteY7" fmla="*/ 210365 h 217317"/>
                    <a:gd name="connsiteX8" fmla="*/ 36754 w 119591"/>
                    <a:gd name="connsiteY8" fmla="*/ 38981 h 217317"/>
                    <a:gd name="connsiteX9" fmla="*/ 57752 w 119591"/>
                    <a:gd name="connsiteY9" fmla="*/ 20465 h 217317"/>
                    <a:gd name="connsiteX10" fmla="*/ 102314 w 119591"/>
                    <a:gd name="connsiteY10" fmla="*/ 39808 h 217317"/>
                    <a:gd name="connsiteX11" fmla="*/ 119592 w 119591"/>
                    <a:gd name="connsiteY11" fmla="*/ 21306 h 21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591" h="217317">
                      <a:moveTo>
                        <a:pt x="119592" y="21306"/>
                      </a:moveTo>
                      <a:cubicBezTo>
                        <a:pt x="119592" y="6504"/>
                        <a:pt x="94422" y="0"/>
                        <a:pt x="66011" y="0"/>
                      </a:cubicBezTo>
                      <a:cubicBezTo>
                        <a:pt x="43744" y="0"/>
                        <a:pt x="29708" y="3644"/>
                        <a:pt x="19026" y="6504"/>
                      </a:cubicBezTo>
                      <a:cubicBezTo>
                        <a:pt x="4961" y="10275"/>
                        <a:pt x="0" y="16330"/>
                        <a:pt x="0" y="23324"/>
                      </a:cubicBezTo>
                      <a:lnTo>
                        <a:pt x="0" y="210365"/>
                      </a:lnTo>
                      <a:cubicBezTo>
                        <a:pt x="0" y="216981"/>
                        <a:pt x="2509" y="217317"/>
                        <a:pt x="8287" y="217317"/>
                      </a:cubicBezTo>
                      <a:lnTo>
                        <a:pt x="29285" y="217317"/>
                      </a:lnTo>
                      <a:cubicBezTo>
                        <a:pt x="34245" y="217317"/>
                        <a:pt x="36754" y="216981"/>
                        <a:pt x="36754" y="210365"/>
                      </a:cubicBezTo>
                      <a:lnTo>
                        <a:pt x="36754" y="38981"/>
                      </a:lnTo>
                      <a:cubicBezTo>
                        <a:pt x="36754" y="27865"/>
                        <a:pt x="45407" y="20465"/>
                        <a:pt x="57752" y="20465"/>
                      </a:cubicBezTo>
                      <a:cubicBezTo>
                        <a:pt x="84190" y="20465"/>
                        <a:pt x="88249" y="39808"/>
                        <a:pt x="102314" y="39808"/>
                      </a:cubicBezTo>
                      <a:cubicBezTo>
                        <a:pt x="111812" y="39808"/>
                        <a:pt x="119592" y="33150"/>
                        <a:pt x="119592" y="21306"/>
                      </a:cubicBezTo>
                      <a:close/>
                    </a:path>
                  </a:pathLst>
                </a:custGeom>
                <a:solidFill>
                  <a:srgbClr val="FFFFFF"/>
                </a:solidFill>
                <a:ln w="9525" cap="flat">
                  <a:noFill/>
                  <a:prstDash val="solid"/>
                  <a:miter/>
                </a:ln>
              </p:spPr>
              <p:txBody>
                <a:bodyPr rtlCol="0" anchor="ctr"/>
                <a:lstStyle/>
                <a:p>
                  <a:endParaRPr lang="en-US" sz="1350" dirty="0"/>
                </a:p>
              </p:txBody>
            </p:sp>
            <p:sp>
              <p:nvSpPr>
                <p:cNvPr id="32" name="Freeform 31">
                  <a:extLst>
                    <a:ext uri="{FF2B5EF4-FFF2-40B4-BE49-F238E27FC236}">
                      <a16:creationId xmlns:a16="http://schemas.microsoft.com/office/drawing/2014/main" id="{139C1ACD-AF1E-F84F-0122-096D22E3A4C2}"/>
                    </a:ext>
                  </a:extLst>
                </p:cNvPr>
                <p:cNvSpPr/>
                <p:nvPr/>
              </p:nvSpPr>
              <p:spPr>
                <a:xfrm>
                  <a:off x="6442125" y="3790402"/>
                  <a:ext cx="178076" cy="294591"/>
                </a:xfrm>
                <a:custGeom>
                  <a:avLst/>
                  <a:gdLst>
                    <a:gd name="connsiteX0" fmla="*/ 178076 w 178076"/>
                    <a:gd name="connsiteY0" fmla="*/ 265815 h 294591"/>
                    <a:gd name="connsiteX1" fmla="*/ 178076 w 178076"/>
                    <a:gd name="connsiteY1" fmla="*/ 8297 h 294591"/>
                    <a:gd name="connsiteX2" fmla="*/ 169846 w 178076"/>
                    <a:gd name="connsiteY2" fmla="*/ 0 h 294591"/>
                    <a:gd name="connsiteX3" fmla="*/ 149581 w 178076"/>
                    <a:gd name="connsiteY3" fmla="*/ 0 h 294591"/>
                    <a:gd name="connsiteX4" fmla="*/ 141801 w 178076"/>
                    <a:gd name="connsiteY4" fmla="*/ 9097 h 294591"/>
                    <a:gd name="connsiteX5" fmla="*/ 141801 w 178076"/>
                    <a:gd name="connsiteY5" fmla="*/ 83428 h 294591"/>
                    <a:gd name="connsiteX6" fmla="*/ 96789 w 178076"/>
                    <a:gd name="connsiteY6" fmla="*/ 72271 h 294591"/>
                    <a:gd name="connsiteX7" fmla="*/ 0 w 178076"/>
                    <a:gd name="connsiteY7" fmla="*/ 183003 h 294591"/>
                    <a:gd name="connsiteX8" fmla="*/ 104342 w 178076"/>
                    <a:gd name="connsiteY8" fmla="*/ 294591 h 294591"/>
                    <a:gd name="connsiteX9" fmla="*/ 178076 w 178076"/>
                    <a:gd name="connsiteY9" fmla="*/ 265815 h 294591"/>
                    <a:gd name="connsiteX10" fmla="*/ 141801 w 178076"/>
                    <a:gd name="connsiteY10" fmla="*/ 253928 h 294591"/>
                    <a:gd name="connsiteX11" fmla="*/ 105470 w 178076"/>
                    <a:gd name="connsiteY11" fmla="*/ 270300 h 294591"/>
                    <a:gd name="connsiteX12" fmla="*/ 37064 w 178076"/>
                    <a:gd name="connsiteY12" fmla="*/ 180144 h 294591"/>
                    <a:gd name="connsiteX13" fmla="*/ 102201 w 178076"/>
                    <a:gd name="connsiteY13" fmla="*/ 97234 h 294591"/>
                    <a:gd name="connsiteX14" fmla="*/ 141801 w 178076"/>
                    <a:gd name="connsiteY14" fmla="*/ 110396 h 294591"/>
                    <a:gd name="connsiteX15" fmla="*/ 141801 w 178076"/>
                    <a:gd name="connsiteY15" fmla="*/ 253928 h 29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076" h="294591">
                      <a:moveTo>
                        <a:pt x="178076" y="265815"/>
                      </a:moveTo>
                      <a:lnTo>
                        <a:pt x="178076" y="8297"/>
                      </a:lnTo>
                      <a:cubicBezTo>
                        <a:pt x="178076" y="897"/>
                        <a:pt x="176018" y="0"/>
                        <a:pt x="169846" y="0"/>
                      </a:cubicBezTo>
                      <a:lnTo>
                        <a:pt x="149581" y="0"/>
                      </a:lnTo>
                      <a:cubicBezTo>
                        <a:pt x="142675" y="0"/>
                        <a:pt x="141801" y="2523"/>
                        <a:pt x="141801" y="9097"/>
                      </a:cubicBezTo>
                      <a:lnTo>
                        <a:pt x="141801" y="83428"/>
                      </a:lnTo>
                      <a:cubicBezTo>
                        <a:pt x="128949" y="76756"/>
                        <a:pt x="116181" y="72271"/>
                        <a:pt x="96789" y="72271"/>
                      </a:cubicBezTo>
                      <a:cubicBezTo>
                        <a:pt x="32893" y="72271"/>
                        <a:pt x="0" y="132543"/>
                        <a:pt x="0" y="183003"/>
                      </a:cubicBezTo>
                      <a:cubicBezTo>
                        <a:pt x="0" y="257741"/>
                        <a:pt x="41573" y="294591"/>
                        <a:pt x="104342" y="294591"/>
                      </a:cubicBezTo>
                      <a:cubicBezTo>
                        <a:pt x="135122" y="294591"/>
                        <a:pt x="178076" y="279341"/>
                        <a:pt x="178076" y="265815"/>
                      </a:cubicBezTo>
                      <a:close/>
                      <a:moveTo>
                        <a:pt x="141801" y="253928"/>
                      </a:moveTo>
                      <a:cubicBezTo>
                        <a:pt x="141801" y="264637"/>
                        <a:pt x="124467" y="270300"/>
                        <a:pt x="105470" y="270300"/>
                      </a:cubicBezTo>
                      <a:cubicBezTo>
                        <a:pt x="65531" y="270300"/>
                        <a:pt x="37064" y="237109"/>
                        <a:pt x="37064" y="180144"/>
                      </a:cubicBezTo>
                      <a:cubicBezTo>
                        <a:pt x="37064" y="130469"/>
                        <a:pt x="64263" y="97234"/>
                        <a:pt x="102201" y="97234"/>
                      </a:cubicBezTo>
                      <a:cubicBezTo>
                        <a:pt x="123706" y="97234"/>
                        <a:pt x="133937" y="103780"/>
                        <a:pt x="141801" y="110396"/>
                      </a:cubicBezTo>
                      <a:lnTo>
                        <a:pt x="141801" y="253928"/>
                      </a:lnTo>
                      <a:close/>
                    </a:path>
                  </a:pathLst>
                </a:custGeom>
                <a:solidFill>
                  <a:srgbClr val="FFFFFF"/>
                </a:solidFill>
                <a:ln w="9525" cap="flat">
                  <a:noFill/>
                  <a:prstDash val="solid"/>
                  <a:miter/>
                </a:ln>
              </p:spPr>
              <p:txBody>
                <a:bodyPr rtlCol="0" anchor="ctr"/>
                <a:lstStyle/>
                <a:p>
                  <a:endParaRPr lang="en-US" sz="1350" dirty="0"/>
                </a:p>
              </p:txBody>
            </p:sp>
            <p:sp>
              <p:nvSpPr>
                <p:cNvPr id="33" name="Freeform 32">
                  <a:extLst>
                    <a:ext uri="{FF2B5EF4-FFF2-40B4-BE49-F238E27FC236}">
                      <a16:creationId xmlns:a16="http://schemas.microsoft.com/office/drawing/2014/main" id="{D86A3F58-FA74-CA15-843A-0AD8A46B1C69}"/>
                    </a:ext>
                  </a:extLst>
                </p:cNvPr>
                <p:cNvSpPr/>
                <p:nvPr/>
              </p:nvSpPr>
              <p:spPr>
                <a:xfrm>
                  <a:off x="6665073" y="3786715"/>
                  <a:ext cx="44572" cy="292040"/>
                </a:xfrm>
                <a:custGeom>
                  <a:avLst/>
                  <a:gdLst>
                    <a:gd name="connsiteX0" fmla="*/ 44562 w 44572"/>
                    <a:gd name="connsiteY0" fmla="*/ 20563 h 292040"/>
                    <a:gd name="connsiteX1" fmla="*/ 22774 w 44572"/>
                    <a:gd name="connsiteY1" fmla="*/ 0 h 292040"/>
                    <a:gd name="connsiteX2" fmla="*/ 0 w 44572"/>
                    <a:gd name="connsiteY2" fmla="*/ 21796 h 292040"/>
                    <a:gd name="connsiteX3" fmla="*/ 22239 w 44572"/>
                    <a:gd name="connsiteY3" fmla="*/ 43060 h 292040"/>
                    <a:gd name="connsiteX4" fmla="*/ 44562 w 44572"/>
                    <a:gd name="connsiteY4" fmla="*/ 20563 h 292040"/>
                    <a:gd name="connsiteX5" fmla="*/ 40475 w 44572"/>
                    <a:gd name="connsiteY5" fmla="*/ 284695 h 292040"/>
                    <a:gd name="connsiteX6" fmla="*/ 40475 w 44572"/>
                    <a:gd name="connsiteY6" fmla="*/ 87395 h 292040"/>
                    <a:gd name="connsiteX7" fmla="*/ 32245 w 44572"/>
                    <a:gd name="connsiteY7" fmla="*/ 79616 h 292040"/>
                    <a:gd name="connsiteX8" fmla="*/ 10823 w 44572"/>
                    <a:gd name="connsiteY8" fmla="*/ 79616 h 292040"/>
                    <a:gd name="connsiteX9" fmla="*/ 3805 w 44572"/>
                    <a:gd name="connsiteY9" fmla="*/ 87395 h 292040"/>
                    <a:gd name="connsiteX10" fmla="*/ 3805 w 44572"/>
                    <a:gd name="connsiteY10" fmla="*/ 284695 h 292040"/>
                    <a:gd name="connsiteX11" fmla="*/ 9978 w 44572"/>
                    <a:gd name="connsiteY11" fmla="*/ 292041 h 292040"/>
                    <a:gd name="connsiteX12" fmla="*/ 32245 w 44572"/>
                    <a:gd name="connsiteY12" fmla="*/ 292041 h 292040"/>
                    <a:gd name="connsiteX13" fmla="*/ 40475 w 44572"/>
                    <a:gd name="connsiteY13" fmla="*/ 284695 h 29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72" h="292040">
                      <a:moveTo>
                        <a:pt x="44562" y="20563"/>
                      </a:moveTo>
                      <a:cubicBezTo>
                        <a:pt x="44166" y="8298"/>
                        <a:pt x="34273" y="0"/>
                        <a:pt x="22774" y="0"/>
                      </a:cubicBezTo>
                      <a:cubicBezTo>
                        <a:pt x="9584" y="0"/>
                        <a:pt x="0" y="9069"/>
                        <a:pt x="0" y="21796"/>
                      </a:cubicBezTo>
                      <a:cubicBezTo>
                        <a:pt x="0" y="33290"/>
                        <a:pt x="8343" y="43060"/>
                        <a:pt x="22239" y="43060"/>
                      </a:cubicBezTo>
                      <a:cubicBezTo>
                        <a:pt x="36359" y="43060"/>
                        <a:pt x="44928" y="32001"/>
                        <a:pt x="44562" y="20563"/>
                      </a:cubicBezTo>
                      <a:close/>
                      <a:moveTo>
                        <a:pt x="40475" y="284695"/>
                      </a:moveTo>
                      <a:lnTo>
                        <a:pt x="40475" y="87395"/>
                      </a:lnTo>
                      <a:cubicBezTo>
                        <a:pt x="40475" y="80835"/>
                        <a:pt x="38811" y="79616"/>
                        <a:pt x="32245" y="79616"/>
                      </a:cubicBezTo>
                      <a:lnTo>
                        <a:pt x="10823" y="79616"/>
                      </a:lnTo>
                      <a:cubicBezTo>
                        <a:pt x="3805" y="79616"/>
                        <a:pt x="3805" y="82013"/>
                        <a:pt x="3805" y="87395"/>
                      </a:cubicBezTo>
                      <a:lnTo>
                        <a:pt x="3805" y="284695"/>
                      </a:lnTo>
                      <a:cubicBezTo>
                        <a:pt x="3805" y="290429"/>
                        <a:pt x="3805" y="292041"/>
                        <a:pt x="9978" y="292041"/>
                      </a:cubicBezTo>
                      <a:lnTo>
                        <a:pt x="32245" y="292041"/>
                      </a:lnTo>
                      <a:cubicBezTo>
                        <a:pt x="38446" y="292041"/>
                        <a:pt x="40475" y="291704"/>
                        <a:pt x="40475" y="284695"/>
                      </a:cubicBezTo>
                      <a:close/>
                    </a:path>
                  </a:pathLst>
                </a:custGeom>
                <a:solidFill>
                  <a:srgbClr val="FFFFFF"/>
                </a:solidFill>
                <a:ln w="9525" cap="flat">
                  <a:noFill/>
                  <a:prstDash val="solid"/>
                  <a:miter/>
                </a:ln>
              </p:spPr>
              <p:txBody>
                <a:bodyPr rtlCol="0" anchor="ctr"/>
                <a:lstStyle/>
                <a:p>
                  <a:endParaRPr lang="en-US" sz="1350" dirty="0"/>
                </a:p>
              </p:txBody>
            </p:sp>
            <p:sp>
              <p:nvSpPr>
                <p:cNvPr id="34" name="Freeform 33">
                  <a:extLst>
                    <a:ext uri="{FF2B5EF4-FFF2-40B4-BE49-F238E27FC236}">
                      <a16:creationId xmlns:a16="http://schemas.microsoft.com/office/drawing/2014/main" id="{E13CA6B3-36C9-BD61-C957-9BDF07316C75}"/>
                    </a:ext>
                  </a:extLst>
                </p:cNvPr>
                <p:cNvSpPr/>
                <p:nvPr/>
              </p:nvSpPr>
              <p:spPr>
                <a:xfrm>
                  <a:off x="6908934" y="3789182"/>
                  <a:ext cx="162433" cy="289573"/>
                </a:xfrm>
                <a:custGeom>
                  <a:avLst/>
                  <a:gdLst>
                    <a:gd name="connsiteX0" fmla="*/ 162433 w 162433"/>
                    <a:gd name="connsiteY0" fmla="*/ 285046 h 289573"/>
                    <a:gd name="connsiteX1" fmla="*/ 159530 w 162433"/>
                    <a:gd name="connsiteY1" fmla="*/ 279663 h 289573"/>
                    <a:gd name="connsiteX2" fmla="*/ 81259 w 162433"/>
                    <a:gd name="connsiteY2" fmla="*/ 176822 h 289573"/>
                    <a:gd name="connsiteX3" fmla="*/ 80836 w 162433"/>
                    <a:gd name="connsiteY3" fmla="*/ 176373 h 289573"/>
                    <a:gd name="connsiteX4" fmla="*/ 154316 w 162433"/>
                    <a:gd name="connsiteY4" fmla="*/ 89862 h 289573"/>
                    <a:gd name="connsiteX5" fmla="*/ 156599 w 162433"/>
                    <a:gd name="connsiteY5" fmla="*/ 81676 h 289573"/>
                    <a:gd name="connsiteX6" fmla="*/ 149214 w 162433"/>
                    <a:gd name="connsiteY6" fmla="*/ 77148 h 289573"/>
                    <a:gd name="connsiteX7" fmla="*/ 129823 w 162433"/>
                    <a:gd name="connsiteY7" fmla="*/ 77148 h 289573"/>
                    <a:gd name="connsiteX8" fmla="*/ 117055 w 162433"/>
                    <a:gd name="connsiteY8" fmla="*/ 83302 h 289573"/>
                    <a:gd name="connsiteX9" fmla="*/ 44082 w 162433"/>
                    <a:gd name="connsiteY9" fmla="*/ 174299 h 289573"/>
                    <a:gd name="connsiteX10" fmla="*/ 42476 w 162433"/>
                    <a:gd name="connsiteY10" fmla="*/ 176822 h 289573"/>
                    <a:gd name="connsiteX11" fmla="*/ 43293 w 162433"/>
                    <a:gd name="connsiteY11" fmla="*/ 178896 h 289573"/>
                    <a:gd name="connsiteX12" fmla="*/ 116689 w 162433"/>
                    <a:gd name="connsiteY12" fmla="*/ 283476 h 289573"/>
                    <a:gd name="connsiteX13" fmla="*/ 129005 w 162433"/>
                    <a:gd name="connsiteY13" fmla="*/ 289573 h 289573"/>
                    <a:gd name="connsiteX14" fmla="*/ 157050 w 162433"/>
                    <a:gd name="connsiteY14" fmla="*/ 289573 h 289573"/>
                    <a:gd name="connsiteX15" fmla="*/ 162433 w 162433"/>
                    <a:gd name="connsiteY15" fmla="*/ 285046 h 289573"/>
                    <a:gd name="connsiteX16" fmla="*/ 36641 w 162433"/>
                    <a:gd name="connsiteY16" fmla="*/ 283476 h 289573"/>
                    <a:gd name="connsiteX17" fmla="*/ 36641 w 162433"/>
                    <a:gd name="connsiteY17" fmla="*/ 5831 h 289573"/>
                    <a:gd name="connsiteX18" fmla="*/ 28778 w 162433"/>
                    <a:gd name="connsiteY18" fmla="*/ 0 h 289573"/>
                    <a:gd name="connsiteX19" fmla="*/ 7019 w 162433"/>
                    <a:gd name="connsiteY19" fmla="*/ 0 h 289573"/>
                    <a:gd name="connsiteX20" fmla="*/ 0 w 162433"/>
                    <a:gd name="connsiteY20" fmla="*/ 6602 h 289573"/>
                    <a:gd name="connsiteX21" fmla="*/ 0 w 162433"/>
                    <a:gd name="connsiteY21" fmla="*/ 283069 h 289573"/>
                    <a:gd name="connsiteX22" fmla="*/ 7019 w 162433"/>
                    <a:gd name="connsiteY22" fmla="*/ 289573 h 289573"/>
                    <a:gd name="connsiteX23" fmla="*/ 28778 w 162433"/>
                    <a:gd name="connsiteY23" fmla="*/ 289573 h 289573"/>
                    <a:gd name="connsiteX24" fmla="*/ 36641 w 162433"/>
                    <a:gd name="connsiteY24" fmla="*/ 283476 h 28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433" h="289573">
                      <a:moveTo>
                        <a:pt x="162433" y="285046"/>
                      </a:moveTo>
                      <a:cubicBezTo>
                        <a:pt x="162433" y="283069"/>
                        <a:pt x="161222" y="281780"/>
                        <a:pt x="159530" y="279663"/>
                      </a:cubicBezTo>
                      <a:lnTo>
                        <a:pt x="81259" y="176822"/>
                      </a:lnTo>
                      <a:lnTo>
                        <a:pt x="80836" y="176373"/>
                      </a:lnTo>
                      <a:cubicBezTo>
                        <a:pt x="108092" y="156315"/>
                        <a:pt x="136869" y="124343"/>
                        <a:pt x="154316" y="89862"/>
                      </a:cubicBezTo>
                      <a:cubicBezTo>
                        <a:pt x="156261" y="85768"/>
                        <a:pt x="156599" y="84143"/>
                        <a:pt x="156599" y="81676"/>
                      </a:cubicBezTo>
                      <a:cubicBezTo>
                        <a:pt x="156599" y="77975"/>
                        <a:pt x="154541" y="77148"/>
                        <a:pt x="149214" y="77148"/>
                      </a:cubicBezTo>
                      <a:lnTo>
                        <a:pt x="129823" y="77148"/>
                      </a:lnTo>
                      <a:cubicBezTo>
                        <a:pt x="122467" y="77148"/>
                        <a:pt x="119168" y="76798"/>
                        <a:pt x="117055" y="83302"/>
                      </a:cubicBezTo>
                      <a:cubicBezTo>
                        <a:pt x="105527" y="118512"/>
                        <a:pt x="75030" y="156315"/>
                        <a:pt x="44082" y="174299"/>
                      </a:cubicBezTo>
                      <a:cubicBezTo>
                        <a:pt x="42870" y="175196"/>
                        <a:pt x="42476" y="176373"/>
                        <a:pt x="42476" y="176822"/>
                      </a:cubicBezTo>
                      <a:cubicBezTo>
                        <a:pt x="42476" y="177663"/>
                        <a:pt x="42870" y="178448"/>
                        <a:pt x="43293" y="178896"/>
                      </a:cubicBezTo>
                      <a:lnTo>
                        <a:pt x="116689" y="283476"/>
                      </a:lnTo>
                      <a:cubicBezTo>
                        <a:pt x="120860" y="289573"/>
                        <a:pt x="122467" y="289573"/>
                        <a:pt x="129005" y="289573"/>
                      </a:cubicBezTo>
                      <a:lnTo>
                        <a:pt x="157050" y="289573"/>
                      </a:lnTo>
                      <a:cubicBezTo>
                        <a:pt x="158374" y="289573"/>
                        <a:pt x="162433" y="289237"/>
                        <a:pt x="162433" y="285046"/>
                      </a:cubicBezTo>
                      <a:close/>
                      <a:moveTo>
                        <a:pt x="36641" y="283476"/>
                      </a:moveTo>
                      <a:lnTo>
                        <a:pt x="36641" y="5831"/>
                      </a:lnTo>
                      <a:cubicBezTo>
                        <a:pt x="36641" y="0"/>
                        <a:pt x="33823" y="0"/>
                        <a:pt x="28778" y="0"/>
                      </a:cubicBezTo>
                      <a:lnTo>
                        <a:pt x="7019" y="0"/>
                      </a:lnTo>
                      <a:cubicBezTo>
                        <a:pt x="2481" y="0"/>
                        <a:pt x="0" y="827"/>
                        <a:pt x="0" y="6602"/>
                      </a:cubicBezTo>
                      <a:lnTo>
                        <a:pt x="0" y="283069"/>
                      </a:lnTo>
                      <a:cubicBezTo>
                        <a:pt x="0" y="288788"/>
                        <a:pt x="1241" y="289573"/>
                        <a:pt x="7019" y="289573"/>
                      </a:cubicBezTo>
                      <a:lnTo>
                        <a:pt x="28778" y="289573"/>
                      </a:lnTo>
                      <a:cubicBezTo>
                        <a:pt x="34612" y="289573"/>
                        <a:pt x="36641" y="289573"/>
                        <a:pt x="36641" y="283476"/>
                      </a:cubicBezTo>
                      <a:close/>
                    </a:path>
                  </a:pathLst>
                </a:custGeom>
                <a:solidFill>
                  <a:srgbClr val="FFFFFF"/>
                </a:solidFill>
                <a:ln w="9525" cap="flat">
                  <a:noFill/>
                  <a:prstDash val="solid"/>
                  <a:miter/>
                </a:ln>
              </p:spPr>
              <p:txBody>
                <a:bodyPr rtlCol="0" anchor="ctr"/>
                <a:lstStyle/>
                <a:p>
                  <a:endParaRPr lang="en-US" sz="1350" dirty="0"/>
                </a:p>
              </p:txBody>
            </p:sp>
            <p:sp>
              <p:nvSpPr>
                <p:cNvPr id="35" name="Freeform 34">
                  <a:extLst>
                    <a:ext uri="{FF2B5EF4-FFF2-40B4-BE49-F238E27FC236}">
                      <a16:creationId xmlns:a16="http://schemas.microsoft.com/office/drawing/2014/main" id="{C5ADF545-309E-9849-6E54-E9DDE26D9266}"/>
                    </a:ext>
                  </a:extLst>
                </p:cNvPr>
                <p:cNvSpPr/>
                <p:nvPr/>
              </p:nvSpPr>
              <p:spPr>
                <a:xfrm>
                  <a:off x="6737650" y="3862672"/>
                  <a:ext cx="142309" cy="222320"/>
                </a:xfrm>
                <a:custGeom>
                  <a:avLst/>
                  <a:gdLst>
                    <a:gd name="connsiteX0" fmla="*/ 142309 w 142309"/>
                    <a:gd name="connsiteY0" fmla="*/ 158727 h 222320"/>
                    <a:gd name="connsiteX1" fmla="*/ 40841 w 142309"/>
                    <a:gd name="connsiteY1" fmla="*/ 54946 h 222320"/>
                    <a:gd name="connsiteX2" fmla="*/ 76270 w 142309"/>
                    <a:gd name="connsiteY2" fmla="*/ 23324 h 222320"/>
                    <a:gd name="connsiteX3" fmla="*/ 118746 w 142309"/>
                    <a:gd name="connsiteY3" fmla="*/ 38967 h 222320"/>
                    <a:gd name="connsiteX4" fmla="*/ 133628 w 142309"/>
                    <a:gd name="connsiteY4" fmla="*/ 24558 h 222320"/>
                    <a:gd name="connsiteX5" fmla="*/ 78384 w 142309"/>
                    <a:gd name="connsiteY5" fmla="*/ 0 h 222320"/>
                    <a:gd name="connsiteX6" fmla="*/ 7949 w 142309"/>
                    <a:gd name="connsiteY6" fmla="*/ 58198 h 222320"/>
                    <a:gd name="connsiteX7" fmla="*/ 63136 w 142309"/>
                    <a:gd name="connsiteY7" fmla="*/ 121330 h 222320"/>
                    <a:gd name="connsiteX8" fmla="*/ 109276 w 142309"/>
                    <a:gd name="connsiteY8" fmla="*/ 162819 h 222320"/>
                    <a:gd name="connsiteX9" fmla="*/ 66885 w 142309"/>
                    <a:gd name="connsiteY9" fmla="*/ 198870 h 222320"/>
                    <a:gd name="connsiteX10" fmla="*/ 15700 w 142309"/>
                    <a:gd name="connsiteY10" fmla="*/ 177565 h 222320"/>
                    <a:gd name="connsiteX11" fmla="*/ 0 w 142309"/>
                    <a:gd name="connsiteY11" fmla="*/ 191077 h 222320"/>
                    <a:gd name="connsiteX12" fmla="*/ 66434 w 142309"/>
                    <a:gd name="connsiteY12" fmla="*/ 222320 h 222320"/>
                    <a:gd name="connsiteX13" fmla="*/ 142309 w 142309"/>
                    <a:gd name="connsiteY13" fmla="*/ 158727 h 22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309" h="222320">
                      <a:moveTo>
                        <a:pt x="142309" y="158727"/>
                      </a:moveTo>
                      <a:cubicBezTo>
                        <a:pt x="142309" y="89778"/>
                        <a:pt x="40841" y="100473"/>
                        <a:pt x="40841" y="54946"/>
                      </a:cubicBezTo>
                      <a:cubicBezTo>
                        <a:pt x="40841" y="39359"/>
                        <a:pt x="53214" y="23324"/>
                        <a:pt x="76270" y="23324"/>
                      </a:cubicBezTo>
                      <a:cubicBezTo>
                        <a:pt x="100256" y="23324"/>
                        <a:pt x="106457" y="38967"/>
                        <a:pt x="118746" y="38967"/>
                      </a:cubicBezTo>
                      <a:cubicBezTo>
                        <a:pt x="124946" y="38967"/>
                        <a:pt x="133628" y="35280"/>
                        <a:pt x="133628" y="24558"/>
                      </a:cubicBezTo>
                      <a:cubicBezTo>
                        <a:pt x="133628" y="9041"/>
                        <a:pt x="106823" y="0"/>
                        <a:pt x="78384" y="0"/>
                      </a:cubicBezTo>
                      <a:cubicBezTo>
                        <a:pt x="40841" y="0"/>
                        <a:pt x="7949" y="20072"/>
                        <a:pt x="7949" y="58198"/>
                      </a:cubicBezTo>
                      <a:cubicBezTo>
                        <a:pt x="7949" y="93464"/>
                        <a:pt x="33062" y="108658"/>
                        <a:pt x="63136" y="121330"/>
                      </a:cubicBezTo>
                      <a:cubicBezTo>
                        <a:pt x="87093" y="131267"/>
                        <a:pt x="109276" y="140238"/>
                        <a:pt x="109276" y="162819"/>
                      </a:cubicBezTo>
                      <a:cubicBezTo>
                        <a:pt x="109276" y="179640"/>
                        <a:pt x="95662" y="198870"/>
                        <a:pt x="66885" y="198870"/>
                      </a:cubicBezTo>
                      <a:cubicBezTo>
                        <a:pt x="37966" y="198870"/>
                        <a:pt x="29680" y="177565"/>
                        <a:pt x="15700" y="177565"/>
                      </a:cubicBezTo>
                      <a:cubicBezTo>
                        <a:pt x="8710" y="177565"/>
                        <a:pt x="0" y="180424"/>
                        <a:pt x="0" y="191077"/>
                      </a:cubicBezTo>
                      <a:cubicBezTo>
                        <a:pt x="0" y="207898"/>
                        <a:pt x="33062" y="222320"/>
                        <a:pt x="66434" y="222320"/>
                      </a:cubicBezTo>
                      <a:cubicBezTo>
                        <a:pt x="103526" y="222320"/>
                        <a:pt x="142309" y="202627"/>
                        <a:pt x="142309" y="158727"/>
                      </a:cubicBezTo>
                      <a:close/>
                    </a:path>
                  </a:pathLst>
                </a:custGeom>
                <a:solidFill>
                  <a:srgbClr val="FFFFFF"/>
                </a:solidFill>
                <a:ln w="9525" cap="flat">
                  <a:noFill/>
                  <a:prstDash val="solid"/>
                  <a:miter/>
                </a:ln>
              </p:spPr>
              <p:txBody>
                <a:bodyPr rtlCol="0" anchor="ctr"/>
                <a:lstStyle/>
                <a:p>
                  <a:endParaRPr lang="en-US" sz="1350" dirty="0"/>
                </a:p>
              </p:txBody>
            </p:sp>
            <p:sp>
              <p:nvSpPr>
                <p:cNvPr id="36" name="Freeform 35">
                  <a:extLst>
                    <a:ext uri="{FF2B5EF4-FFF2-40B4-BE49-F238E27FC236}">
                      <a16:creationId xmlns:a16="http://schemas.microsoft.com/office/drawing/2014/main" id="{27263EF7-9B39-39E2-3A22-1D9FFB1A20BA}"/>
                    </a:ext>
                  </a:extLst>
                </p:cNvPr>
                <p:cNvSpPr/>
                <p:nvPr/>
              </p:nvSpPr>
              <p:spPr>
                <a:xfrm>
                  <a:off x="5026029" y="3861438"/>
                  <a:ext cx="166068" cy="217317"/>
                </a:xfrm>
                <a:custGeom>
                  <a:avLst/>
                  <a:gdLst>
                    <a:gd name="connsiteX0" fmla="*/ 166069 w 166068"/>
                    <a:gd name="connsiteY0" fmla="*/ 209132 h 217317"/>
                    <a:gd name="connsiteX1" fmla="*/ 166069 w 166068"/>
                    <a:gd name="connsiteY1" fmla="*/ 67561 h 217317"/>
                    <a:gd name="connsiteX2" fmla="*/ 82795 w 166068"/>
                    <a:gd name="connsiteY2" fmla="*/ 0 h 217317"/>
                    <a:gd name="connsiteX3" fmla="*/ 18462 w 166068"/>
                    <a:gd name="connsiteY3" fmla="*/ 9826 h 217317"/>
                    <a:gd name="connsiteX4" fmla="*/ 0 w 166068"/>
                    <a:gd name="connsiteY4" fmla="*/ 26646 h 217317"/>
                    <a:gd name="connsiteX5" fmla="*/ 0 w 166068"/>
                    <a:gd name="connsiteY5" fmla="*/ 209523 h 217317"/>
                    <a:gd name="connsiteX6" fmla="*/ 7779 w 166068"/>
                    <a:gd name="connsiteY6" fmla="*/ 217317 h 217317"/>
                    <a:gd name="connsiteX7" fmla="*/ 27974 w 166068"/>
                    <a:gd name="connsiteY7" fmla="*/ 217317 h 217317"/>
                    <a:gd name="connsiteX8" fmla="*/ 36684 w 166068"/>
                    <a:gd name="connsiteY8" fmla="*/ 209132 h 217317"/>
                    <a:gd name="connsiteX9" fmla="*/ 36684 w 166068"/>
                    <a:gd name="connsiteY9" fmla="*/ 40999 h 217317"/>
                    <a:gd name="connsiteX10" fmla="*/ 81146 w 166068"/>
                    <a:gd name="connsiteY10" fmla="*/ 22161 h 217317"/>
                    <a:gd name="connsiteX11" fmla="*/ 129329 w 166068"/>
                    <a:gd name="connsiteY11" fmla="*/ 72173 h 217317"/>
                    <a:gd name="connsiteX12" fmla="*/ 129329 w 166068"/>
                    <a:gd name="connsiteY12" fmla="*/ 209132 h 217317"/>
                    <a:gd name="connsiteX13" fmla="*/ 138461 w 166068"/>
                    <a:gd name="connsiteY13" fmla="*/ 217317 h 217317"/>
                    <a:gd name="connsiteX14" fmla="*/ 161151 w 166068"/>
                    <a:gd name="connsiteY14" fmla="*/ 217317 h 217317"/>
                    <a:gd name="connsiteX15" fmla="*/ 166069 w 166068"/>
                    <a:gd name="connsiteY15" fmla="*/ 209132 h 21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068" h="217317">
                      <a:moveTo>
                        <a:pt x="166069" y="209132"/>
                      </a:moveTo>
                      <a:lnTo>
                        <a:pt x="166069" y="67561"/>
                      </a:lnTo>
                      <a:cubicBezTo>
                        <a:pt x="166069" y="43467"/>
                        <a:pt x="165660" y="0"/>
                        <a:pt x="82795" y="0"/>
                      </a:cubicBezTo>
                      <a:cubicBezTo>
                        <a:pt x="51452" y="0"/>
                        <a:pt x="30003" y="6112"/>
                        <a:pt x="18462" y="9826"/>
                      </a:cubicBezTo>
                      <a:cubicBezTo>
                        <a:pt x="4453" y="14312"/>
                        <a:pt x="0" y="19624"/>
                        <a:pt x="0" y="26646"/>
                      </a:cubicBezTo>
                      <a:lnTo>
                        <a:pt x="0" y="209523"/>
                      </a:lnTo>
                      <a:cubicBezTo>
                        <a:pt x="0" y="216532"/>
                        <a:pt x="2001" y="217317"/>
                        <a:pt x="7779" y="217317"/>
                      </a:cubicBezTo>
                      <a:lnTo>
                        <a:pt x="27974" y="217317"/>
                      </a:lnTo>
                      <a:cubicBezTo>
                        <a:pt x="33724" y="217317"/>
                        <a:pt x="36684" y="216532"/>
                        <a:pt x="36684" y="209132"/>
                      </a:cubicBezTo>
                      <a:lnTo>
                        <a:pt x="36684" y="40999"/>
                      </a:lnTo>
                      <a:cubicBezTo>
                        <a:pt x="36684" y="31510"/>
                        <a:pt x="52326" y="22161"/>
                        <a:pt x="81146" y="22161"/>
                      </a:cubicBezTo>
                      <a:cubicBezTo>
                        <a:pt x="129329" y="22161"/>
                        <a:pt x="129329" y="52886"/>
                        <a:pt x="129329" y="72173"/>
                      </a:cubicBezTo>
                      <a:lnTo>
                        <a:pt x="129329" y="209132"/>
                      </a:lnTo>
                      <a:cubicBezTo>
                        <a:pt x="129329" y="216532"/>
                        <a:pt x="131880" y="217317"/>
                        <a:pt x="138461" y="217317"/>
                      </a:cubicBezTo>
                      <a:lnTo>
                        <a:pt x="161151" y="217317"/>
                      </a:lnTo>
                      <a:cubicBezTo>
                        <a:pt x="165660" y="216532"/>
                        <a:pt x="166069" y="212789"/>
                        <a:pt x="166069" y="209132"/>
                      </a:cubicBezTo>
                      <a:close/>
                    </a:path>
                  </a:pathLst>
                </a:custGeom>
                <a:solidFill>
                  <a:srgbClr val="FFFFFF"/>
                </a:solidFill>
                <a:ln w="9525" cap="flat">
                  <a:noFill/>
                  <a:prstDash val="solid"/>
                  <a:miter/>
                </a:ln>
              </p:spPr>
              <p:txBody>
                <a:bodyPr rtlCol="0" anchor="ctr"/>
                <a:lstStyle/>
                <a:p>
                  <a:endParaRPr lang="en-US" sz="1350" dirty="0"/>
                </a:p>
              </p:txBody>
            </p:sp>
            <p:sp>
              <p:nvSpPr>
                <p:cNvPr id="37" name="Freeform 36">
                  <a:extLst>
                    <a:ext uri="{FF2B5EF4-FFF2-40B4-BE49-F238E27FC236}">
                      <a16:creationId xmlns:a16="http://schemas.microsoft.com/office/drawing/2014/main" id="{956F2CA0-B245-F5CA-AB7D-9CE42682B3C9}"/>
                    </a:ext>
                  </a:extLst>
                </p:cNvPr>
                <p:cNvSpPr/>
                <p:nvPr/>
              </p:nvSpPr>
              <p:spPr>
                <a:xfrm>
                  <a:off x="5223976" y="3861438"/>
                  <a:ext cx="186319" cy="223554"/>
                </a:xfrm>
                <a:custGeom>
                  <a:avLst/>
                  <a:gdLst>
                    <a:gd name="connsiteX0" fmla="*/ 186320 w 186319"/>
                    <a:gd name="connsiteY0" fmla="*/ 111967 h 223554"/>
                    <a:gd name="connsiteX1" fmla="*/ 146748 w 186319"/>
                    <a:gd name="connsiteY1" fmla="*/ 15209 h 223554"/>
                    <a:gd name="connsiteX2" fmla="*/ 93083 w 186319"/>
                    <a:gd name="connsiteY2" fmla="*/ 0 h 223554"/>
                    <a:gd name="connsiteX3" fmla="*/ 39530 w 186319"/>
                    <a:gd name="connsiteY3" fmla="*/ 15209 h 223554"/>
                    <a:gd name="connsiteX4" fmla="*/ 0 w 186319"/>
                    <a:gd name="connsiteY4" fmla="*/ 111967 h 223554"/>
                    <a:gd name="connsiteX5" fmla="*/ 39530 w 186319"/>
                    <a:gd name="connsiteY5" fmla="*/ 208304 h 223554"/>
                    <a:gd name="connsiteX6" fmla="*/ 93083 w 186319"/>
                    <a:gd name="connsiteY6" fmla="*/ 223554 h 223554"/>
                    <a:gd name="connsiteX7" fmla="*/ 146748 w 186319"/>
                    <a:gd name="connsiteY7" fmla="*/ 208304 h 223554"/>
                    <a:gd name="connsiteX8" fmla="*/ 186320 w 186319"/>
                    <a:gd name="connsiteY8" fmla="*/ 111967 h 223554"/>
                    <a:gd name="connsiteX9" fmla="*/ 148410 w 186319"/>
                    <a:gd name="connsiteY9" fmla="*/ 111967 h 223554"/>
                    <a:gd name="connsiteX10" fmla="*/ 129005 w 186319"/>
                    <a:gd name="connsiteY10" fmla="*/ 186200 h 223554"/>
                    <a:gd name="connsiteX11" fmla="*/ 93083 w 186319"/>
                    <a:gd name="connsiteY11" fmla="*/ 199712 h 223554"/>
                    <a:gd name="connsiteX12" fmla="*/ 57230 w 186319"/>
                    <a:gd name="connsiteY12" fmla="*/ 186200 h 223554"/>
                    <a:gd name="connsiteX13" fmla="*/ 37909 w 186319"/>
                    <a:gd name="connsiteY13" fmla="*/ 111967 h 223554"/>
                    <a:gd name="connsiteX14" fmla="*/ 57230 w 186319"/>
                    <a:gd name="connsiteY14" fmla="*/ 37229 h 223554"/>
                    <a:gd name="connsiteX15" fmla="*/ 93083 w 186319"/>
                    <a:gd name="connsiteY15" fmla="*/ 23773 h 223554"/>
                    <a:gd name="connsiteX16" fmla="*/ 129005 w 186319"/>
                    <a:gd name="connsiteY16" fmla="*/ 37229 h 223554"/>
                    <a:gd name="connsiteX17" fmla="*/ 148410 w 186319"/>
                    <a:gd name="connsiteY17" fmla="*/ 111967 h 22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19" h="223554">
                      <a:moveTo>
                        <a:pt x="186320" y="111967"/>
                      </a:moveTo>
                      <a:cubicBezTo>
                        <a:pt x="186320" y="62754"/>
                        <a:pt x="170621" y="31174"/>
                        <a:pt x="146748" y="15209"/>
                      </a:cubicBezTo>
                      <a:cubicBezTo>
                        <a:pt x="131866" y="4934"/>
                        <a:pt x="112093" y="0"/>
                        <a:pt x="93083" y="0"/>
                      </a:cubicBezTo>
                      <a:cubicBezTo>
                        <a:pt x="74142" y="0"/>
                        <a:pt x="54384" y="4934"/>
                        <a:pt x="39530" y="15209"/>
                      </a:cubicBezTo>
                      <a:cubicBezTo>
                        <a:pt x="15629" y="31174"/>
                        <a:pt x="0" y="62754"/>
                        <a:pt x="0" y="111967"/>
                      </a:cubicBezTo>
                      <a:cubicBezTo>
                        <a:pt x="0" y="160759"/>
                        <a:pt x="15629" y="192311"/>
                        <a:pt x="39530" y="208304"/>
                      </a:cubicBezTo>
                      <a:cubicBezTo>
                        <a:pt x="54384" y="218551"/>
                        <a:pt x="74142" y="223554"/>
                        <a:pt x="93083" y="223554"/>
                      </a:cubicBezTo>
                      <a:cubicBezTo>
                        <a:pt x="112093" y="223554"/>
                        <a:pt x="131866" y="218551"/>
                        <a:pt x="146748" y="208304"/>
                      </a:cubicBezTo>
                      <a:cubicBezTo>
                        <a:pt x="170621" y="192311"/>
                        <a:pt x="186320" y="160759"/>
                        <a:pt x="186320" y="111967"/>
                      </a:cubicBezTo>
                      <a:close/>
                      <a:moveTo>
                        <a:pt x="148410" y="111967"/>
                      </a:moveTo>
                      <a:cubicBezTo>
                        <a:pt x="148410" y="150541"/>
                        <a:pt x="140547" y="175435"/>
                        <a:pt x="129005" y="186200"/>
                      </a:cubicBezTo>
                      <a:cubicBezTo>
                        <a:pt x="117858" y="196867"/>
                        <a:pt x="107584" y="199712"/>
                        <a:pt x="93083" y="199712"/>
                      </a:cubicBezTo>
                      <a:cubicBezTo>
                        <a:pt x="78722" y="199712"/>
                        <a:pt x="68406" y="196867"/>
                        <a:pt x="57230" y="186200"/>
                      </a:cubicBezTo>
                      <a:cubicBezTo>
                        <a:pt x="45731" y="175435"/>
                        <a:pt x="37909" y="150541"/>
                        <a:pt x="37909" y="111967"/>
                      </a:cubicBezTo>
                      <a:cubicBezTo>
                        <a:pt x="37909" y="72944"/>
                        <a:pt x="45731" y="48050"/>
                        <a:pt x="57230" y="37229"/>
                      </a:cubicBezTo>
                      <a:cubicBezTo>
                        <a:pt x="68406" y="26646"/>
                        <a:pt x="78722" y="23773"/>
                        <a:pt x="93083" y="23773"/>
                      </a:cubicBezTo>
                      <a:cubicBezTo>
                        <a:pt x="107584" y="23773"/>
                        <a:pt x="117858" y="26646"/>
                        <a:pt x="129005" y="37229"/>
                      </a:cubicBezTo>
                      <a:cubicBezTo>
                        <a:pt x="140547" y="48050"/>
                        <a:pt x="148410" y="72944"/>
                        <a:pt x="148410" y="111967"/>
                      </a:cubicBezTo>
                      <a:close/>
                    </a:path>
                  </a:pathLst>
                </a:custGeom>
                <a:solidFill>
                  <a:srgbClr val="FFFFFF"/>
                </a:solidFill>
                <a:ln w="9525" cap="flat">
                  <a:noFill/>
                  <a:prstDash val="solid"/>
                  <a:miter/>
                </a:ln>
              </p:spPr>
              <p:txBody>
                <a:bodyPr rtlCol="0" anchor="ctr"/>
                <a:lstStyle/>
                <a:p>
                  <a:endParaRPr lang="en-US" sz="1350" dirty="0"/>
                </a:p>
              </p:txBody>
            </p:sp>
            <p:sp>
              <p:nvSpPr>
                <p:cNvPr id="38" name="Freeform 37">
                  <a:extLst>
                    <a:ext uri="{FF2B5EF4-FFF2-40B4-BE49-F238E27FC236}">
                      <a16:creationId xmlns:a16="http://schemas.microsoft.com/office/drawing/2014/main" id="{27D61037-13A3-9E97-C84B-EC797F2A5F07}"/>
                    </a:ext>
                  </a:extLst>
                </p:cNvPr>
                <p:cNvSpPr/>
                <p:nvPr/>
              </p:nvSpPr>
              <p:spPr>
                <a:xfrm>
                  <a:off x="5600563" y="3861438"/>
                  <a:ext cx="186362" cy="223554"/>
                </a:xfrm>
                <a:custGeom>
                  <a:avLst/>
                  <a:gdLst>
                    <a:gd name="connsiteX0" fmla="*/ 186362 w 186362"/>
                    <a:gd name="connsiteY0" fmla="*/ 111967 h 223554"/>
                    <a:gd name="connsiteX1" fmla="*/ 146762 w 186362"/>
                    <a:gd name="connsiteY1" fmla="*/ 15209 h 223554"/>
                    <a:gd name="connsiteX2" fmla="*/ 93167 w 186362"/>
                    <a:gd name="connsiteY2" fmla="*/ 0 h 223554"/>
                    <a:gd name="connsiteX3" fmla="*/ 39544 w 186362"/>
                    <a:gd name="connsiteY3" fmla="*/ 15209 h 223554"/>
                    <a:gd name="connsiteX4" fmla="*/ 0 w 186362"/>
                    <a:gd name="connsiteY4" fmla="*/ 111967 h 223554"/>
                    <a:gd name="connsiteX5" fmla="*/ 39544 w 186362"/>
                    <a:gd name="connsiteY5" fmla="*/ 208304 h 223554"/>
                    <a:gd name="connsiteX6" fmla="*/ 93167 w 186362"/>
                    <a:gd name="connsiteY6" fmla="*/ 223554 h 223554"/>
                    <a:gd name="connsiteX7" fmla="*/ 146762 w 186362"/>
                    <a:gd name="connsiteY7" fmla="*/ 208304 h 223554"/>
                    <a:gd name="connsiteX8" fmla="*/ 186362 w 186362"/>
                    <a:gd name="connsiteY8" fmla="*/ 111967 h 223554"/>
                    <a:gd name="connsiteX9" fmla="*/ 148481 w 186362"/>
                    <a:gd name="connsiteY9" fmla="*/ 111967 h 223554"/>
                    <a:gd name="connsiteX10" fmla="*/ 129033 w 186362"/>
                    <a:gd name="connsiteY10" fmla="*/ 186200 h 223554"/>
                    <a:gd name="connsiteX11" fmla="*/ 93167 w 186362"/>
                    <a:gd name="connsiteY11" fmla="*/ 199712 h 223554"/>
                    <a:gd name="connsiteX12" fmla="*/ 57273 w 186362"/>
                    <a:gd name="connsiteY12" fmla="*/ 186200 h 223554"/>
                    <a:gd name="connsiteX13" fmla="*/ 37938 w 186362"/>
                    <a:gd name="connsiteY13" fmla="*/ 111967 h 223554"/>
                    <a:gd name="connsiteX14" fmla="*/ 57273 w 186362"/>
                    <a:gd name="connsiteY14" fmla="*/ 37229 h 223554"/>
                    <a:gd name="connsiteX15" fmla="*/ 93167 w 186362"/>
                    <a:gd name="connsiteY15" fmla="*/ 23773 h 223554"/>
                    <a:gd name="connsiteX16" fmla="*/ 129033 w 186362"/>
                    <a:gd name="connsiteY16" fmla="*/ 37229 h 223554"/>
                    <a:gd name="connsiteX17" fmla="*/ 148481 w 186362"/>
                    <a:gd name="connsiteY17" fmla="*/ 111967 h 22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62" h="223554">
                      <a:moveTo>
                        <a:pt x="186362" y="111967"/>
                      </a:moveTo>
                      <a:cubicBezTo>
                        <a:pt x="186362" y="62754"/>
                        <a:pt x="170705" y="31174"/>
                        <a:pt x="146762" y="15209"/>
                      </a:cubicBezTo>
                      <a:cubicBezTo>
                        <a:pt x="131922" y="4934"/>
                        <a:pt x="112178" y="0"/>
                        <a:pt x="93167" y="0"/>
                      </a:cubicBezTo>
                      <a:cubicBezTo>
                        <a:pt x="74184" y="0"/>
                        <a:pt x="54398" y="4934"/>
                        <a:pt x="39544" y="15209"/>
                      </a:cubicBezTo>
                      <a:cubicBezTo>
                        <a:pt x="15685" y="31174"/>
                        <a:pt x="0" y="62754"/>
                        <a:pt x="0" y="111967"/>
                      </a:cubicBezTo>
                      <a:cubicBezTo>
                        <a:pt x="0" y="160759"/>
                        <a:pt x="15685" y="192311"/>
                        <a:pt x="39544" y="208304"/>
                      </a:cubicBezTo>
                      <a:cubicBezTo>
                        <a:pt x="54398" y="218551"/>
                        <a:pt x="74184" y="223554"/>
                        <a:pt x="93167" y="223554"/>
                      </a:cubicBezTo>
                      <a:cubicBezTo>
                        <a:pt x="112178" y="223554"/>
                        <a:pt x="131922" y="218551"/>
                        <a:pt x="146762" y="208304"/>
                      </a:cubicBezTo>
                      <a:cubicBezTo>
                        <a:pt x="170705" y="192311"/>
                        <a:pt x="186362" y="160759"/>
                        <a:pt x="186362" y="111967"/>
                      </a:cubicBezTo>
                      <a:close/>
                      <a:moveTo>
                        <a:pt x="148481" y="111967"/>
                      </a:moveTo>
                      <a:cubicBezTo>
                        <a:pt x="148481" y="150541"/>
                        <a:pt x="140646" y="175435"/>
                        <a:pt x="129033" y="186200"/>
                      </a:cubicBezTo>
                      <a:cubicBezTo>
                        <a:pt x="117871" y="196867"/>
                        <a:pt x="107598" y="199712"/>
                        <a:pt x="93167" y="199712"/>
                      </a:cubicBezTo>
                      <a:cubicBezTo>
                        <a:pt x="78779" y="199712"/>
                        <a:pt x="68435" y="196867"/>
                        <a:pt x="57273" y="186200"/>
                      </a:cubicBezTo>
                      <a:cubicBezTo>
                        <a:pt x="45745" y="175435"/>
                        <a:pt x="37938" y="150541"/>
                        <a:pt x="37938" y="111967"/>
                      </a:cubicBezTo>
                      <a:cubicBezTo>
                        <a:pt x="37938" y="72944"/>
                        <a:pt x="45745" y="48050"/>
                        <a:pt x="57273" y="37229"/>
                      </a:cubicBezTo>
                      <a:cubicBezTo>
                        <a:pt x="68435" y="26646"/>
                        <a:pt x="78779" y="23773"/>
                        <a:pt x="93167" y="23773"/>
                      </a:cubicBezTo>
                      <a:cubicBezTo>
                        <a:pt x="107598" y="23773"/>
                        <a:pt x="117871" y="26646"/>
                        <a:pt x="129033" y="37229"/>
                      </a:cubicBezTo>
                      <a:cubicBezTo>
                        <a:pt x="140646" y="48050"/>
                        <a:pt x="148481" y="72944"/>
                        <a:pt x="148481" y="111967"/>
                      </a:cubicBezTo>
                      <a:close/>
                    </a:path>
                  </a:pathLst>
                </a:custGeom>
                <a:solidFill>
                  <a:srgbClr val="FFFFFF"/>
                </a:solidFill>
                <a:ln w="9525" cap="flat">
                  <a:noFill/>
                  <a:prstDash val="solid"/>
                  <a:miter/>
                </a:ln>
              </p:spPr>
              <p:txBody>
                <a:bodyPr rtlCol="0" anchor="ctr"/>
                <a:lstStyle/>
                <a:p>
                  <a:endParaRPr lang="en-US" sz="1350" dirty="0"/>
                </a:p>
              </p:txBody>
            </p:sp>
            <p:sp>
              <p:nvSpPr>
                <p:cNvPr id="39" name="Freeform 38">
                  <a:extLst>
                    <a:ext uri="{FF2B5EF4-FFF2-40B4-BE49-F238E27FC236}">
                      <a16:creationId xmlns:a16="http://schemas.microsoft.com/office/drawing/2014/main" id="{D70DF457-B278-3E29-BBCB-8127AA35B72C}"/>
                    </a:ext>
                  </a:extLst>
                </p:cNvPr>
                <p:cNvSpPr/>
                <p:nvPr/>
              </p:nvSpPr>
              <p:spPr>
                <a:xfrm>
                  <a:off x="5416991" y="3866331"/>
                  <a:ext cx="180161" cy="212424"/>
                </a:xfrm>
                <a:custGeom>
                  <a:avLst/>
                  <a:gdLst>
                    <a:gd name="connsiteX0" fmla="*/ 180161 w 180161"/>
                    <a:gd name="connsiteY0" fmla="*/ 4191 h 212424"/>
                    <a:gd name="connsiteX1" fmla="*/ 174792 w 180161"/>
                    <a:gd name="connsiteY1" fmla="*/ 0 h 212424"/>
                    <a:gd name="connsiteX2" fmla="*/ 154203 w 180161"/>
                    <a:gd name="connsiteY2" fmla="*/ 0 h 212424"/>
                    <a:gd name="connsiteX3" fmla="*/ 149242 w 180161"/>
                    <a:gd name="connsiteY3" fmla="*/ 5761 h 212424"/>
                    <a:gd name="connsiteX4" fmla="*/ 95633 w 180161"/>
                    <a:gd name="connsiteY4" fmla="*/ 161964 h 212424"/>
                    <a:gd name="connsiteX5" fmla="*/ 39953 w 180161"/>
                    <a:gd name="connsiteY5" fmla="*/ 6602 h 212424"/>
                    <a:gd name="connsiteX6" fmla="*/ 30891 w 180161"/>
                    <a:gd name="connsiteY6" fmla="*/ 0 h 212424"/>
                    <a:gd name="connsiteX7" fmla="*/ 5792 w 180161"/>
                    <a:gd name="connsiteY7" fmla="*/ 0 h 212424"/>
                    <a:gd name="connsiteX8" fmla="*/ 0 w 180161"/>
                    <a:gd name="connsiteY8" fmla="*/ 4934 h 212424"/>
                    <a:gd name="connsiteX9" fmla="*/ 1649 w 180161"/>
                    <a:gd name="connsiteY9" fmla="*/ 10695 h 212424"/>
                    <a:gd name="connsiteX10" fmla="*/ 76242 w 180161"/>
                    <a:gd name="connsiteY10" fmla="*/ 205921 h 212424"/>
                    <a:gd name="connsiteX11" fmla="*/ 82386 w 180161"/>
                    <a:gd name="connsiteY11" fmla="*/ 212425 h 212424"/>
                    <a:gd name="connsiteX12" fmla="*/ 98536 w 180161"/>
                    <a:gd name="connsiteY12" fmla="*/ 212425 h 212424"/>
                    <a:gd name="connsiteX13" fmla="*/ 106386 w 180161"/>
                    <a:gd name="connsiteY13" fmla="*/ 206328 h 212424"/>
                    <a:gd name="connsiteX14" fmla="*/ 178513 w 180161"/>
                    <a:gd name="connsiteY14" fmla="*/ 10695 h 212424"/>
                    <a:gd name="connsiteX15" fmla="*/ 180161 w 180161"/>
                    <a:gd name="connsiteY15" fmla="*/ 4191 h 2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161" h="212424">
                      <a:moveTo>
                        <a:pt x="180161" y="4191"/>
                      </a:moveTo>
                      <a:cubicBezTo>
                        <a:pt x="180161" y="0"/>
                        <a:pt x="176864" y="0"/>
                        <a:pt x="174792" y="0"/>
                      </a:cubicBezTo>
                      <a:lnTo>
                        <a:pt x="154203" y="0"/>
                      </a:lnTo>
                      <a:cubicBezTo>
                        <a:pt x="151271" y="378"/>
                        <a:pt x="150482" y="1612"/>
                        <a:pt x="149242" y="5761"/>
                      </a:cubicBezTo>
                      <a:lnTo>
                        <a:pt x="95633" y="161964"/>
                      </a:lnTo>
                      <a:lnTo>
                        <a:pt x="39953" y="6602"/>
                      </a:lnTo>
                      <a:cubicBezTo>
                        <a:pt x="37909" y="827"/>
                        <a:pt x="37092" y="0"/>
                        <a:pt x="30891" y="0"/>
                      </a:cubicBezTo>
                      <a:lnTo>
                        <a:pt x="5792" y="0"/>
                      </a:lnTo>
                      <a:cubicBezTo>
                        <a:pt x="4087" y="0"/>
                        <a:pt x="0" y="0"/>
                        <a:pt x="0" y="4934"/>
                      </a:cubicBezTo>
                      <a:cubicBezTo>
                        <a:pt x="0" y="6602"/>
                        <a:pt x="719" y="8620"/>
                        <a:pt x="1649" y="10695"/>
                      </a:cubicBezTo>
                      <a:lnTo>
                        <a:pt x="76242" y="205921"/>
                      </a:lnTo>
                      <a:cubicBezTo>
                        <a:pt x="78313" y="210813"/>
                        <a:pt x="79145" y="212089"/>
                        <a:pt x="82386" y="212425"/>
                      </a:cubicBezTo>
                      <a:lnTo>
                        <a:pt x="98536" y="212425"/>
                      </a:lnTo>
                      <a:cubicBezTo>
                        <a:pt x="103412" y="212425"/>
                        <a:pt x="104314" y="212089"/>
                        <a:pt x="106386" y="206328"/>
                      </a:cubicBezTo>
                      <a:lnTo>
                        <a:pt x="178513" y="10695"/>
                      </a:lnTo>
                      <a:cubicBezTo>
                        <a:pt x="180161" y="5761"/>
                        <a:pt x="180161" y="4934"/>
                        <a:pt x="180161" y="4191"/>
                      </a:cubicBezTo>
                      <a:close/>
                    </a:path>
                  </a:pathLst>
                </a:custGeom>
                <a:solidFill>
                  <a:srgbClr val="FFFFFF"/>
                </a:solidFill>
                <a:ln w="9525" cap="flat">
                  <a:noFill/>
                  <a:prstDash val="solid"/>
                  <a:miter/>
                </a:ln>
              </p:spPr>
              <p:txBody>
                <a:bodyPr rtlCol="0" anchor="ctr"/>
                <a:lstStyle/>
                <a:p>
                  <a:endParaRPr lang="en-US" sz="1350" dirty="0"/>
                </a:p>
              </p:txBody>
            </p:sp>
          </p:grpSp>
          <p:sp>
            <p:nvSpPr>
              <p:cNvPr id="28" name="Freeform 27">
                <a:extLst>
                  <a:ext uri="{FF2B5EF4-FFF2-40B4-BE49-F238E27FC236}">
                    <a16:creationId xmlns:a16="http://schemas.microsoft.com/office/drawing/2014/main" id="{8215F72C-A1CD-EA71-1395-D5086F2886EA}"/>
                  </a:ext>
                </a:extLst>
              </p:cNvPr>
              <p:cNvSpPr/>
              <p:nvPr/>
            </p:nvSpPr>
            <p:spPr>
              <a:xfrm>
                <a:off x="7053413" y="3687070"/>
                <a:ext cx="132218" cy="131533"/>
              </a:xfrm>
              <a:custGeom>
                <a:avLst/>
                <a:gdLst>
                  <a:gd name="connsiteX0" fmla="*/ 49435 w 132218"/>
                  <a:gd name="connsiteY0" fmla="*/ 40328 h 131533"/>
                  <a:gd name="connsiteX1" fmla="*/ 62513 w 132218"/>
                  <a:gd name="connsiteY1" fmla="*/ 40328 h 131533"/>
                  <a:gd name="connsiteX2" fmla="*/ 80580 w 132218"/>
                  <a:gd name="connsiteY2" fmla="*/ 50869 h 131533"/>
                  <a:gd name="connsiteX3" fmla="*/ 63387 w 132218"/>
                  <a:gd name="connsiteY3" fmla="*/ 61564 h 131533"/>
                  <a:gd name="connsiteX4" fmla="*/ 49435 w 132218"/>
                  <a:gd name="connsiteY4" fmla="*/ 61564 h 131533"/>
                  <a:gd name="connsiteX5" fmla="*/ 49435 w 132218"/>
                  <a:gd name="connsiteY5" fmla="*/ 40328 h 131533"/>
                  <a:gd name="connsiteX6" fmla="*/ 37936 w 132218"/>
                  <a:gd name="connsiteY6" fmla="*/ 101330 h 131533"/>
                  <a:gd name="connsiteX7" fmla="*/ 49435 w 132218"/>
                  <a:gd name="connsiteY7" fmla="*/ 101330 h 131533"/>
                  <a:gd name="connsiteX8" fmla="*/ 49435 w 132218"/>
                  <a:gd name="connsiteY8" fmla="*/ 71375 h 131533"/>
                  <a:gd name="connsiteX9" fmla="*/ 56200 w 132218"/>
                  <a:gd name="connsiteY9" fmla="*/ 71375 h 131533"/>
                  <a:gd name="connsiteX10" fmla="*/ 77395 w 132218"/>
                  <a:gd name="connsiteY10" fmla="*/ 90214 h 131533"/>
                  <a:gd name="connsiteX11" fmla="*/ 83709 w 132218"/>
                  <a:gd name="connsiteY11" fmla="*/ 101330 h 131533"/>
                  <a:gd name="connsiteX12" fmla="*/ 97689 w 132218"/>
                  <a:gd name="connsiteY12" fmla="*/ 101330 h 131533"/>
                  <a:gd name="connsiteX13" fmla="*/ 89036 w 132218"/>
                  <a:gd name="connsiteY13" fmla="*/ 87649 h 131533"/>
                  <a:gd name="connsiteX14" fmla="*/ 72548 w 132218"/>
                  <a:gd name="connsiteY14" fmla="*/ 69862 h 131533"/>
                  <a:gd name="connsiteX15" fmla="*/ 72548 w 132218"/>
                  <a:gd name="connsiteY15" fmla="*/ 69525 h 131533"/>
                  <a:gd name="connsiteX16" fmla="*/ 92784 w 132218"/>
                  <a:gd name="connsiteY16" fmla="*/ 49789 h 131533"/>
                  <a:gd name="connsiteX17" fmla="*/ 85964 w 132218"/>
                  <a:gd name="connsiteY17" fmla="*/ 35661 h 131533"/>
                  <a:gd name="connsiteX18" fmla="*/ 62513 w 132218"/>
                  <a:gd name="connsiteY18" fmla="*/ 30615 h 131533"/>
                  <a:gd name="connsiteX19" fmla="*/ 37936 w 132218"/>
                  <a:gd name="connsiteY19" fmla="*/ 30615 h 131533"/>
                  <a:gd name="connsiteX20" fmla="*/ 37936 w 132218"/>
                  <a:gd name="connsiteY20" fmla="*/ 101330 h 131533"/>
                  <a:gd name="connsiteX21" fmla="*/ 66151 w 132218"/>
                  <a:gd name="connsiteY21" fmla="*/ 0 h 131533"/>
                  <a:gd name="connsiteX22" fmla="*/ 0 w 132218"/>
                  <a:gd name="connsiteY22" fmla="*/ 65781 h 131533"/>
                  <a:gd name="connsiteX23" fmla="*/ 66151 w 132218"/>
                  <a:gd name="connsiteY23" fmla="*/ 131534 h 131533"/>
                  <a:gd name="connsiteX24" fmla="*/ 132219 w 132218"/>
                  <a:gd name="connsiteY24" fmla="*/ 65781 h 131533"/>
                  <a:gd name="connsiteX25" fmla="*/ 66151 w 132218"/>
                  <a:gd name="connsiteY25" fmla="*/ 0 h 131533"/>
                  <a:gd name="connsiteX26" fmla="*/ 66011 w 132218"/>
                  <a:gd name="connsiteY26" fmla="*/ 10989 h 131533"/>
                  <a:gd name="connsiteX27" fmla="*/ 121310 w 132218"/>
                  <a:gd name="connsiteY27" fmla="*/ 65781 h 131533"/>
                  <a:gd name="connsiteX28" fmla="*/ 66011 w 132218"/>
                  <a:gd name="connsiteY28" fmla="*/ 120657 h 131533"/>
                  <a:gd name="connsiteX29" fmla="*/ 10908 w 132218"/>
                  <a:gd name="connsiteY29" fmla="*/ 65781 h 131533"/>
                  <a:gd name="connsiteX30" fmla="*/ 66011 w 132218"/>
                  <a:gd name="connsiteY30" fmla="*/ 10989 h 13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2218" h="131533">
                    <a:moveTo>
                      <a:pt x="49435" y="40328"/>
                    </a:moveTo>
                    <a:lnTo>
                      <a:pt x="62513" y="40328"/>
                    </a:lnTo>
                    <a:cubicBezTo>
                      <a:pt x="69504" y="40328"/>
                      <a:pt x="80580" y="40328"/>
                      <a:pt x="80580" y="50869"/>
                    </a:cubicBezTo>
                    <a:cubicBezTo>
                      <a:pt x="80580" y="61564"/>
                      <a:pt x="68799" y="61564"/>
                      <a:pt x="63387" y="61564"/>
                    </a:cubicBezTo>
                    <a:lnTo>
                      <a:pt x="49435" y="61564"/>
                    </a:lnTo>
                    <a:lnTo>
                      <a:pt x="49435" y="40328"/>
                    </a:lnTo>
                    <a:close/>
                    <a:moveTo>
                      <a:pt x="37936" y="101330"/>
                    </a:moveTo>
                    <a:lnTo>
                      <a:pt x="49435" y="101330"/>
                    </a:lnTo>
                    <a:lnTo>
                      <a:pt x="49435" y="71375"/>
                    </a:lnTo>
                    <a:lnTo>
                      <a:pt x="56200" y="71375"/>
                    </a:lnTo>
                    <a:cubicBezTo>
                      <a:pt x="65361" y="71375"/>
                      <a:pt x="68799" y="74907"/>
                      <a:pt x="77395" y="90214"/>
                    </a:cubicBezTo>
                    <a:lnTo>
                      <a:pt x="83709" y="101330"/>
                    </a:lnTo>
                    <a:lnTo>
                      <a:pt x="97689" y="101330"/>
                    </a:lnTo>
                    <a:lnTo>
                      <a:pt x="89036" y="87649"/>
                    </a:lnTo>
                    <a:cubicBezTo>
                      <a:pt x="80214" y="73520"/>
                      <a:pt x="76635" y="71375"/>
                      <a:pt x="72548" y="69862"/>
                    </a:cubicBezTo>
                    <a:lnTo>
                      <a:pt x="72548" y="69525"/>
                    </a:lnTo>
                    <a:cubicBezTo>
                      <a:pt x="87288" y="68684"/>
                      <a:pt x="92784" y="57639"/>
                      <a:pt x="92784" y="49789"/>
                    </a:cubicBezTo>
                    <a:cubicBezTo>
                      <a:pt x="92784" y="44071"/>
                      <a:pt x="90079" y="39024"/>
                      <a:pt x="85964" y="35661"/>
                    </a:cubicBezTo>
                    <a:cubicBezTo>
                      <a:pt x="80073" y="30615"/>
                      <a:pt x="70744" y="30615"/>
                      <a:pt x="62513" y="30615"/>
                    </a:cubicBezTo>
                    <a:lnTo>
                      <a:pt x="37936" y="30615"/>
                    </a:lnTo>
                    <a:lnTo>
                      <a:pt x="37936" y="101330"/>
                    </a:lnTo>
                    <a:close/>
                    <a:moveTo>
                      <a:pt x="66151" y="0"/>
                    </a:moveTo>
                    <a:cubicBezTo>
                      <a:pt x="29933" y="0"/>
                      <a:pt x="0" y="29098"/>
                      <a:pt x="0" y="65781"/>
                    </a:cubicBezTo>
                    <a:cubicBezTo>
                      <a:pt x="0" y="102112"/>
                      <a:pt x="29595" y="131534"/>
                      <a:pt x="66151" y="131534"/>
                    </a:cubicBezTo>
                    <a:cubicBezTo>
                      <a:pt x="102793" y="131534"/>
                      <a:pt x="132219" y="101986"/>
                      <a:pt x="132219" y="65781"/>
                    </a:cubicBezTo>
                    <a:cubicBezTo>
                      <a:pt x="132219" y="29323"/>
                      <a:pt x="102455" y="0"/>
                      <a:pt x="66151" y="0"/>
                    </a:cubicBezTo>
                    <a:close/>
                    <a:moveTo>
                      <a:pt x="66011" y="10989"/>
                    </a:moveTo>
                    <a:cubicBezTo>
                      <a:pt x="96564" y="10989"/>
                      <a:pt x="121310" y="35378"/>
                      <a:pt x="121310" y="65781"/>
                    </a:cubicBezTo>
                    <a:cubicBezTo>
                      <a:pt x="121310" y="95987"/>
                      <a:pt x="96564" y="120657"/>
                      <a:pt x="66011" y="120657"/>
                    </a:cubicBezTo>
                    <a:cubicBezTo>
                      <a:pt x="35542" y="120657"/>
                      <a:pt x="10908" y="95987"/>
                      <a:pt x="10908" y="65781"/>
                    </a:cubicBezTo>
                    <a:cubicBezTo>
                      <a:pt x="10908" y="35378"/>
                      <a:pt x="35542" y="10989"/>
                      <a:pt x="66011" y="10989"/>
                    </a:cubicBezTo>
                    <a:close/>
                  </a:path>
                </a:pathLst>
              </a:custGeom>
              <a:solidFill>
                <a:srgbClr val="FFFFFF"/>
              </a:solidFill>
              <a:ln w="9525" cap="flat">
                <a:noFill/>
                <a:prstDash val="solid"/>
                <a:miter/>
              </a:ln>
            </p:spPr>
            <p:txBody>
              <a:bodyPr rtlCol="0" anchor="ctr"/>
              <a:lstStyle/>
              <a:p>
                <a:endParaRPr lang="en-US" sz="1350" dirty="0"/>
              </a:p>
            </p:txBody>
          </p:sp>
        </p:grpSp>
        <p:grpSp>
          <p:nvGrpSpPr>
            <p:cNvPr id="23" name="Graphic 14">
              <a:extLst>
                <a:ext uri="{FF2B5EF4-FFF2-40B4-BE49-F238E27FC236}">
                  <a16:creationId xmlns:a16="http://schemas.microsoft.com/office/drawing/2014/main" id="{35BC70BF-F092-CF71-9068-AEA80C0A0D7A}"/>
                </a:ext>
              </a:extLst>
            </p:cNvPr>
            <p:cNvGrpSpPr/>
            <p:nvPr/>
          </p:nvGrpSpPr>
          <p:grpSpPr>
            <a:xfrm>
              <a:off x="5459504" y="2560993"/>
              <a:ext cx="1063795" cy="1214928"/>
              <a:chOff x="5459504" y="2560993"/>
              <a:chExt cx="1063795" cy="1214928"/>
            </a:xfrm>
            <a:solidFill>
              <a:srgbClr val="FFFFFF"/>
            </a:solidFill>
          </p:grpSpPr>
          <p:sp>
            <p:nvSpPr>
              <p:cNvPr id="24" name="Freeform 23">
                <a:extLst>
                  <a:ext uri="{FF2B5EF4-FFF2-40B4-BE49-F238E27FC236}">
                    <a16:creationId xmlns:a16="http://schemas.microsoft.com/office/drawing/2014/main" id="{4FDD7EB3-BEE1-11F1-3221-0C903900F41C}"/>
                  </a:ext>
                </a:extLst>
              </p:cNvPr>
              <p:cNvSpPr/>
              <p:nvPr/>
            </p:nvSpPr>
            <p:spPr>
              <a:xfrm>
                <a:off x="5557085" y="3012398"/>
                <a:ext cx="51121" cy="33896"/>
              </a:xfrm>
              <a:custGeom>
                <a:avLst/>
                <a:gdLst>
                  <a:gd name="connsiteX0" fmla="*/ 2909 w 51121"/>
                  <a:gd name="connsiteY0" fmla="*/ 26273 h 33896"/>
                  <a:gd name="connsiteX1" fmla="*/ 50936 w 51121"/>
                  <a:gd name="connsiteY1" fmla="*/ 2851 h 33896"/>
                  <a:gd name="connsiteX2" fmla="*/ 2909 w 51121"/>
                  <a:gd name="connsiteY2" fmla="*/ 26273 h 33896"/>
                </a:gdLst>
                <a:ahLst/>
                <a:cxnLst>
                  <a:cxn ang="0">
                    <a:pos x="connsiteX0" y="connsiteY0"/>
                  </a:cxn>
                  <a:cxn ang="0">
                    <a:pos x="connsiteX1" y="connsiteY1"/>
                  </a:cxn>
                  <a:cxn ang="0">
                    <a:pos x="connsiteX2" y="connsiteY2"/>
                  </a:cxn>
                </a:cxnLst>
                <a:rect l="l" t="t" r="r" b="b"/>
                <a:pathLst>
                  <a:path w="51121" h="33896">
                    <a:moveTo>
                      <a:pt x="2909" y="26273"/>
                    </a:moveTo>
                    <a:cubicBezTo>
                      <a:pt x="19939" y="50374"/>
                      <a:pt x="53928" y="10292"/>
                      <a:pt x="50936" y="2851"/>
                    </a:cubicBezTo>
                    <a:cubicBezTo>
                      <a:pt x="47953" y="-4564"/>
                      <a:pt x="-13965" y="2225"/>
                      <a:pt x="2909" y="26273"/>
                    </a:cubicBezTo>
                    <a:close/>
                  </a:path>
                </a:pathLst>
              </a:custGeom>
              <a:solidFill>
                <a:srgbClr val="FFFFFF"/>
              </a:solidFill>
              <a:ln w="9525" cap="flat">
                <a:noFill/>
                <a:prstDash val="solid"/>
                <a:miter/>
              </a:ln>
            </p:spPr>
            <p:txBody>
              <a:bodyPr rtlCol="0" anchor="ctr"/>
              <a:lstStyle/>
              <a:p>
                <a:endParaRPr lang="en-US" sz="1350" dirty="0"/>
              </a:p>
            </p:txBody>
          </p:sp>
          <p:sp>
            <p:nvSpPr>
              <p:cNvPr id="25" name="Freeform 24">
                <a:extLst>
                  <a:ext uri="{FF2B5EF4-FFF2-40B4-BE49-F238E27FC236}">
                    <a16:creationId xmlns:a16="http://schemas.microsoft.com/office/drawing/2014/main" id="{3850F596-77AC-5D9C-0A88-C43817DB8862}"/>
                  </a:ext>
                </a:extLst>
              </p:cNvPr>
              <p:cNvSpPr/>
              <p:nvPr/>
            </p:nvSpPr>
            <p:spPr>
              <a:xfrm>
                <a:off x="5532117" y="2560993"/>
                <a:ext cx="324466" cy="322802"/>
              </a:xfrm>
              <a:custGeom>
                <a:avLst/>
                <a:gdLst>
                  <a:gd name="connsiteX0" fmla="*/ 162246 w 324466"/>
                  <a:gd name="connsiteY0" fmla="*/ 322802 h 322802"/>
                  <a:gd name="connsiteX1" fmla="*/ 324467 w 324466"/>
                  <a:gd name="connsiteY1" fmla="*/ 161374 h 322802"/>
                  <a:gd name="connsiteX2" fmla="*/ 162246 w 324466"/>
                  <a:gd name="connsiteY2" fmla="*/ 0 h 322802"/>
                  <a:gd name="connsiteX3" fmla="*/ 0 w 324466"/>
                  <a:gd name="connsiteY3" fmla="*/ 161374 h 322802"/>
                  <a:gd name="connsiteX4" fmla="*/ 162246 w 324466"/>
                  <a:gd name="connsiteY4" fmla="*/ 322802 h 322802"/>
                  <a:gd name="connsiteX5" fmla="*/ 166673 w 324466"/>
                  <a:gd name="connsiteY5" fmla="*/ 37674 h 322802"/>
                  <a:gd name="connsiteX6" fmla="*/ 274195 w 324466"/>
                  <a:gd name="connsiteY6" fmla="*/ 144672 h 322802"/>
                  <a:gd name="connsiteX7" fmla="*/ 166673 w 324466"/>
                  <a:gd name="connsiteY7" fmla="*/ 251642 h 322802"/>
                  <a:gd name="connsiteX8" fmla="*/ 58985 w 324466"/>
                  <a:gd name="connsiteY8" fmla="*/ 144672 h 322802"/>
                  <a:gd name="connsiteX9" fmla="*/ 166673 w 324466"/>
                  <a:gd name="connsiteY9" fmla="*/ 37674 h 32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66" h="322802">
                    <a:moveTo>
                      <a:pt x="162246" y="322802"/>
                    </a:moveTo>
                    <a:cubicBezTo>
                      <a:pt x="251844" y="322802"/>
                      <a:pt x="324467" y="250434"/>
                      <a:pt x="324467" y="161374"/>
                    </a:cubicBezTo>
                    <a:cubicBezTo>
                      <a:pt x="324467" y="72258"/>
                      <a:pt x="251844" y="0"/>
                      <a:pt x="162246" y="0"/>
                    </a:cubicBezTo>
                    <a:cubicBezTo>
                      <a:pt x="72648" y="0"/>
                      <a:pt x="0" y="72258"/>
                      <a:pt x="0" y="161374"/>
                    </a:cubicBezTo>
                    <a:cubicBezTo>
                      <a:pt x="0" y="250434"/>
                      <a:pt x="72648" y="322802"/>
                      <a:pt x="162246" y="322802"/>
                    </a:cubicBezTo>
                    <a:close/>
                    <a:moveTo>
                      <a:pt x="166673" y="37674"/>
                    </a:moveTo>
                    <a:cubicBezTo>
                      <a:pt x="226067" y="37674"/>
                      <a:pt x="274195" y="85598"/>
                      <a:pt x="274195" y="144672"/>
                    </a:cubicBezTo>
                    <a:cubicBezTo>
                      <a:pt x="274195" y="203771"/>
                      <a:pt x="226067" y="251642"/>
                      <a:pt x="166673" y="251642"/>
                    </a:cubicBezTo>
                    <a:cubicBezTo>
                      <a:pt x="107253" y="251642"/>
                      <a:pt x="58985" y="203771"/>
                      <a:pt x="58985" y="144672"/>
                    </a:cubicBezTo>
                    <a:cubicBezTo>
                      <a:pt x="58985" y="85598"/>
                      <a:pt x="107253" y="37674"/>
                      <a:pt x="166673" y="37674"/>
                    </a:cubicBezTo>
                    <a:close/>
                  </a:path>
                </a:pathLst>
              </a:custGeom>
              <a:solidFill>
                <a:srgbClr val="FFFFFF"/>
              </a:solidFill>
              <a:ln w="9525" cap="flat">
                <a:noFill/>
                <a:prstDash val="solid"/>
                <a:miter/>
              </a:ln>
            </p:spPr>
            <p:txBody>
              <a:bodyPr rtlCol="0" anchor="ctr"/>
              <a:lstStyle/>
              <a:p>
                <a:endParaRPr lang="en-US" sz="1350" dirty="0"/>
              </a:p>
            </p:txBody>
          </p:sp>
          <p:sp>
            <p:nvSpPr>
              <p:cNvPr id="26" name="Freeform 25">
                <a:extLst>
                  <a:ext uri="{FF2B5EF4-FFF2-40B4-BE49-F238E27FC236}">
                    <a16:creationId xmlns:a16="http://schemas.microsoft.com/office/drawing/2014/main" id="{6FCF4AAB-ACE7-7B78-F393-45E5F268F1BE}"/>
                  </a:ext>
                </a:extLst>
              </p:cNvPr>
              <p:cNvSpPr/>
              <p:nvPr/>
            </p:nvSpPr>
            <p:spPr>
              <a:xfrm>
                <a:off x="5459504" y="2779559"/>
                <a:ext cx="1063795" cy="996362"/>
              </a:xfrm>
              <a:custGeom>
                <a:avLst/>
                <a:gdLst>
                  <a:gd name="connsiteX0" fmla="*/ 1049582 w 1063795"/>
                  <a:gd name="connsiteY0" fmla="*/ 389274 h 996362"/>
                  <a:gd name="connsiteX1" fmla="*/ 891581 w 1063795"/>
                  <a:gd name="connsiteY1" fmla="*/ 287596 h 996362"/>
                  <a:gd name="connsiteX2" fmla="*/ 655445 w 1063795"/>
                  <a:gd name="connsiteY2" fmla="*/ 305788 h 996362"/>
                  <a:gd name="connsiteX3" fmla="*/ 272315 w 1063795"/>
                  <a:gd name="connsiteY3" fmla="*/ 218707 h 996362"/>
                  <a:gd name="connsiteX4" fmla="*/ 271403 w 1063795"/>
                  <a:gd name="connsiteY4" fmla="*/ 201463 h 996362"/>
                  <a:gd name="connsiteX5" fmla="*/ 370925 w 1063795"/>
                  <a:gd name="connsiteY5" fmla="*/ 122765 h 996362"/>
                  <a:gd name="connsiteX6" fmla="*/ 362753 w 1063795"/>
                  <a:gd name="connsiteY6" fmla="*/ 102096 h 996362"/>
                  <a:gd name="connsiteX7" fmla="*/ 161412 w 1063795"/>
                  <a:gd name="connsiteY7" fmla="*/ 138187 h 996362"/>
                  <a:gd name="connsiteX8" fmla="*/ 43551 w 1063795"/>
                  <a:gd name="connsiteY8" fmla="*/ 14116 h 996362"/>
                  <a:gd name="connsiteX9" fmla="*/ 26546 w 1063795"/>
                  <a:gd name="connsiteY9" fmla="*/ 21674 h 996362"/>
                  <a:gd name="connsiteX10" fmla="*/ 68852 w 1063795"/>
                  <a:gd name="connsiteY10" fmla="*/ 148416 h 996362"/>
                  <a:gd name="connsiteX11" fmla="*/ 78506 w 1063795"/>
                  <a:gd name="connsiteY11" fmla="*/ 179890 h 996362"/>
                  <a:gd name="connsiteX12" fmla="*/ 45112 w 1063795"/>
                  <a:gd name="connsiteY12" fmla="*/ 226876 h 996362"/>
                  <a:gd name="connsiteX13" fmla="*/ 41775 w 1063795"/>
                  <a:gd name="connsiteY13" fmla="*/ 249996 h 996362"/>
                  <a:gd name="connsiteX14" fmla="*/ 5791 w 1063795"/>
                  <a:gd name="connsiteY14" fmla="*/ 298779 h 996362"/>
                  <a:gd name="connsiteX15" fmla="*/ 10862 w 1063795"/>
                  <a:gd name="connsiteY15" fmla="*/ 338110 h 996362"/>
                  <a:gd name="connsiteX16" fmla="*/ 43316 w 1063795"/>
                  <a:gd name="connsiteY16" fmla="*/ 371320 h 996362"/>
                  <a:gd name="connsiteX17" fmla="*/ 86272 w 1063795"/>
                  <a:gd name="connsiteY17" fmla="*/ 375967 h 996362"/>
                  <a:gd name="connsiteX18" fmla="*/ 137816 w 1063795"/>
                  <a:gd name="connsiteY18" fmla="*/ 416075 h 996362"/>
                  <a:gd name="connsiteX19" fmla="*/ 229465 w 1063795"/>
                  <a:gd name="connsiteY19" fmla="*/ 572295 h 996362"/>
                  <a:gd name="connsiteX20" fmla="*/ 249195 w 1063795"/>
                  <a:gd name="connsiteY20" fmla="*/ 652028 h 996362"/>
                  <a:gd name="connsiteX21" fmla="*/ 144420 w 1063795"/>
                  <a:gd name="connsiteY21" fmla="*/ 964251 h 996362"/>
                  <a:gd name="connsiteX22" fmla="*/ 149791 w 1063795"/>
                  <a:gd name="connsiteY22" fmla="*/ 996228 h 996362"/>
                  <a:gd name="connsiteX23" fmla="*/ 230025 w 1063795"/>
                  <a:gd name="connsiteY23" fmla="*/ 996228 h 996362"/>
                  <a:gd name="connsiteX24" fmla="*/ 247525 w 1063795"/>
                  <a:gd name="connsiteY24" fmla="*/ 973456 h 996362"/>
                  <a:gd name="connsiteX25" fmla="*/ 354689 w 1063795"/>
                  <a:gd name="connsiteY25" fmla="*/ 657472 h 996362"/>
                  <a:gd name="connsiteX26" fmla="*/ 463792 w 1063795"/>
                  <a:gd name="connsiteY26" fmla="*/ 966878 h 996362"/>
                  <a:gd name="connsiteX27" fmla="*/ 474995 w 1063795"/>
                  <a:gd name="connsiteY27" fmla="*/ 996278 h 996362"/>
                  <a:gd name="connsiteX28" fmla="*/ 544586 w 1063795"/>
                  <a:gd name="connsiteY28" fmla="*/ 996278 h 996362"/>
                  <a:gd name="connsiteX29" fmla="*/ 566965 w 1063795"/>
                  <a:gd name="connsiteY29" fmla="*/ 976699 h 996362"/>
                  <a:gd name="connsiteX30" fmla="*/ 493520 w 1063795"/>
                  <a:gd name="connsiteY30" fmla="*/ 690402 h 996362"/>
                  <a:gd name="connsiteX31" fmla="*/ 681780 w 1063795"/>
                  <a:gd name="connsiteY31" fmla="*/ 617323 h 996362"/>
                  <a:gd name="connsiteX32" fmla="*/ 787041 w 1063795"/>
                  <a:gd name="connsiteY32" fmla="*/ 699378 h 996362"/>
                  <a:gd name="connsiteX33" fmla="*/ 611377 w 1063795"/>
                  <a:gd name="connsiteY33" fmla="*/ 967073 h 996362"/>
                  <a:gd name="connsiteX34" fmla="*/ 618153 w 1063795"/>
                  <a:gd name="connsiteY34" fmla="*/ 996363 h 996362"/>
                  <a:gd name="connsiteX35" fmla="*/ 691194 w 1063795"/>
                  <a:gd name="connsiteY35" fmla="*/ 996278 h 996362"/>
                  <a:gd name="connsiteX36" fmla="*/ 717994 w 1063795"/>
                  <a:gd name="connsiteY36" fmla="*/ 979332 h 996362"/>
                  <a:gd name="connsiteX37" fmla="*/ 876774 w 1063795"/>
                  <a:gd name="connsiteY37" fmla="*/ 726545 h 996362"/>
                  <a:gd name="connsiteX38" fmla="*/ 907324 w 1063795"/>
                  <a:gd name="connsiteY38" fmla="*/ 635058 h 996362"/>
                  <a:gd name="connsiteX39" fmla="*/ 878842 w 1063795"/>
                  <a:gd name="connsiteY39" fmla="*/ 968174 h 996362"/>
                  <a:gd name="connsiteX40" fmla="*/ 885585 w 1063795"/>
                  <a:gd name="connsiteY40" fmla="*/ 996228 h 996362"/>
                  <a:gd name="connsiteX41" fmla="*/ 951777 w 1063795"/>
                  <a:gd name="connsiteY41" fmla="*/ 996228 h 996362"/>
                  <a:gd name="connsiteX42" fmla="*/ 972478 w 1063795"/>
                  <a:gd name="connsiteY42" fmla="*/ 971224 h 996362"/>
                  <a:gd name="connsiteX43" fmla="*/ 988364 w 1063795"/>
                  <a:gd name="connsiteY43" fmla="*/ 915845 h 996362"/>
                  <a:gd name="connsiteX44" fmla="*/ 1047814 w 1063795"/>
                  <a:gd name="connsiteY44" fmla="*/ 900625 h 996362"/>
                  <a:gd name="connsiteX45" fmla="*/ 1063769 w 1063795"/>
                  <a:gd name="connsiteY45" fmla="*/ 877937 h 996362"/>
                  <a:gd name="connsiteX46" fmla="*/ 1049582 w 1063795"/>
                  <a:gd name="connsiteY46" fmla="*/ 389274 h 996362"/>
                  <a:gd name="connsiteX47" fmla="*/ 863352 w 1063795"/>
                  <a:gd name="connsiteY47" fmla="*/ 321587 h 996362"/>
                  <a:gd name="connsiteX48" fmla="*/ 876515 w 1063795"/>
                  <a:gd name="connsiteY48" fmla="*/ 386719 h 996362"/>
                  <a:gd name="connsiteX49" fmla="*/ 844962 w 1063795"/>
                  <a:gd name="connsiteY49" fmla="*/ 409490 h 996362"/>
                  <a:gd name="connsiteX50" fmla="*/ 819465 w 1063795"/>
                  <a:gd name="connsiteY50" fmla="*/ 327594 h 996362"/>
                  <a:gd name="connsiteX51" fmla="*/ 863352 w 1063795"/>
                  <a:gd name="connsiteY51" fmla="*/ 321587 h 996362"/>
                  <a:gd name="connsiteX52" fmla="*/ 727681 w 1063795"/>
                  <a:gd name="connsiteY52" fmla="*/ 337804 h 996362"/>
                  <a:gd name="connsiteX53" fmla="*/ 722377 w 1063795"/>
                  <a:gd name="connsiteY53" fmla="*/ 437314 h 996362"/>
                  <a:gd name="connsiteX54" fmla="*/ 571709 w 1063795"/>
                  <a:gd name="connsiteY54" fmla="*/ 450774 h 996362"/>
                  <a:gd name="connsiteX55" fmla="*/ 552067 w 1063795"/>
                  <a:gd name="connsiteY55" fmla="*/ 428174 h 996362"/>
                  <a:gd name="connsiteX56" fmla="*/ 545239 w 1063795"/>
                  <a:gd name="connsiteY56" fmla="*/ 331781 h 996362"/>
                  <a:gd name="connsiteX57" fmla="*/ 727681 w 1063795"/>
                  <a:gd name="connsiteY57" fmla="*/ 337804 h 996362"/>
                  <a:gd name="connsiteX58" fmla="*/ 372405 w 1063795"/>
                  <a:gd name="connsiteY58" fmla="*/ 407960 h 996362"/>
                  <a:gd name="connsiteX59" fmla="*/ 393289 w 1063795"/>
                  <a:gd name="connsiteY59" fmla="*/ 299066 h 996362"/>
                  <a:gd name="connsiteX60" fmla="*/ 451861 w 1063795"/>
                  <a:gd name="connsiteY60" fmla="*/ 314809 h 996362"/>
                  <a:gd name="connsiteX61" fmla="*/ 398165 w 1063795"/>
                  <a:gd name="connsiteY61" fmla="*/ 428147 h 996362"/>
                  <a:gd name="connsiteX62" fmla="*/ 372405 w 1063795"/>
                  <a:gd name="connsiteY62" fmla="*/ 407960 h 996362"/>
                  <a:gd name="connsiteX63" fmla="*/ 193765 w 1063795"/>
                  <a:gd name="connsiteY63" fmla="*/ 452221 h 996362"/>
                  <a:gd name="connsiteX64" fmla="*/ 135411 w 1063795"/>
                  <a:gd name="connsiteY64" fmla="*/ 361019 h 996362"/>
                  <a:gd name="connsiteX65" fmla="*/ 52294 w 1063795"/>
                  <a:gd name="connsiteY65" fmla="*/ 337544 h 996362"/>
                  <a:gd name="connsiteX66" fmla="*/ 44990 w 1063795"/>
                  <a:gd name="connsiteY66" fmla="*/ 300193 h 996362"/>
                  <a:gd name="connsiteX67" fmla="*/ 67962 w 1063795"/>
                  <a:gd name="connsiteY67" fmla="*/ 269581 h 996362"/>
                  <a:gd name="connsiteX68" fmla="*/ 76185 w 1063795"/>
                  <a:gd name="connsiteY68" fmla="*/ 235349 h 996362"/>
                  <a:gd name="connsiteX69" fmla="*/ 112236 w 1063795"/>
                  <a:gd name="connsiteY69" fmla="*/ 191355 h 996362"/>
                  <a:gd name="connsiteX70" fmla="*/ 202848 w 1063795"/>
                  <a:gd name="connsiteY70" fmla="*/ 216965 h 996362"/>
                  <a:gd name="connsiteX71" fmla="*/ 269980 w 1063795"/>
                  <a:gd name="connsiteY71" fmla="*/ 287352 h 996362"/>
                  <a:gd name="connsiteX72" fmla="*/ 193765 w 1063795"/>
                  <a:gd name="connsiteY72" fmla="*/ 452221 h 996362"/>
                  <a:gd name="connsiteX73" fmla="*/ 960746 w 1063795"/>
                  <a:gd name="connsiteY73" fmla="*/ 426596 h 996362"/>
                  <a:gd name="connsiteX74" fmla="*/ 921121 w 1063795"/>
                  <a:gd name="connsiteY74" fmla="*/ 587909 h 996362"/>
                  <a:gd name="connsiteX75" fmla="*/ 688836 w 1063795"/>
                  <a:gd name="connsiteY75" fmla="*/ 536580 h 996362"/>
                  <a:gd name="connsiteX76" fmla="*/ 449203 w 1063795"/>
                  <a:gd name="connsiteY76" fmla="*/ 664700 h 996362"/>
                  <a:gd name="connsiteX77" fmla="*/ 439541 w 1063795"/>
                  <a:gd name="connsiteY77" fmla="*/ 667586 h 996362"/>
                  <a:gd name="connsiteX78" fmla="*/ 322928 w 1063795"/>
                  <a:gd name="connsiteY78" fmla="*/ 584458 h 996362"/>
                  <a:gd name="connsiteX79" fmla="*/ 231875 w 1063795"/>
                  <a:gd name="connsiteY79" fmla="*/ 475417 h 996362"/>
                  <a:gd name="connsiteX80" fmla="*/ 311631 w 1063795"/>
                  <a:gd name="connsiteY80" fmla="*/ 286484 h 996362"/>
                  <a:gd name="connsiteX81" fmla="*/ 363476 w 1063795"/>
                  <a:gd name="connsiteY81" fmla="*/ 289413 h 996362"/>
                  <a:gd name="connsiteX82" fmla="*/ 337732 w 1063795"/>
                  <a:gd name="connsiteY82" fmla="*/ 423602 h 996362"/>
                  <a:gd name="connsiteX83" fmla="*/ 402008 w 1063795"/>
                  <a:gd name="connsiteY83" fmla="*/ 456951 h 996362"/>
                  <a:gd name="connsiteX84" fmla="*/ 480802 w 1063795"/>
                  <a:gd name="connsiteY84" fmla="*/ 321102 h 996362"/>
                  <a:gd name="connsiteX85" fmla="*/ 517342 w 1063795"/>
                  <a:gd name="connsiteY85" fmla="*/ 327711 h 996362"/>
                  <a:gd name="connsiteX86" fmla="*/ 528896 w 1063795"/>
                  <a:gd name="connsiteY86" fmla="*/ 455535 h 996362"/>
                  <a:gd name="connsiteX87" fmla="*/ 569376 w 1063795"/>
                  <a:gd name="connsiteY87" fmla="*/ 480366 h 996362"/>
                  <a:gd name="connsiteX88" fmla="*/ 746360 w 1063795"/>
                  <a:gd name="connsiteY88" fmla="*/ 458183 h 996362"/>
                  <a:gd name="connsiteX89" fmla="*/ 756435 w 1063795"/>
                  <a:gd name="connsiteY89" fmla="*/ 335527 h 996362"/>
                  <a:gd name="connsiteX90" fmla="*/ 790542 w 1063795"/>
                  <a:gd name="connsiteY90" fmla="*/ 331720 h 996362"/>
                  <a:gd name="connsiteX91" fmla="*/ 818873 w 1063795"/>
                  <a:gd name="connsiteY91" fmla="*/ 412579 h 996362"/>
                  <a:gd name="connsiteX92" fmla="*/ 878158 w 1063795"/>
                  <a:gd name="connsiteY92" fmla="*/ 422566 h 996362"/>
                  <a:gd name="connsiteX93" fmla="*/ 890394 w 1063795"/>
                  <a:gd name="connsiteY93" fmla="*/ 319373 h 996362"/>
                  <a:gd name="connsiteX94" fmla="*/ 960746 w 1063795"/>
                  <a:gd name="connsiteY94" fmla="*/ 426596 h 996362"/>
                  <a:gd name="connsiteX95" fmla="*/ 1018962 w 1063795"/>
                  <a:gd name="connsiteY95" fmla="*/ 735109 h 996362"/>
                  <a:gd name="connsiteX96" fmla="*/ 1006664 w 1063795"/>
                  <a:gd name="connsiteY96" fmla="*/ 732755 h 996362"/>
                  <a:gd name="connsiteX97" fmla="*/ 987062 w 1063795"/>
                  <a:gd name="connsiteY97" fmla="*/ 629214 h 996362"/>
                  <a:gd name="connsiteX98" fmla="*/ 999312 w 1063795"/>
                  <a:gd name="connsiteY98" fmla="*/ 484805 h 996362"/>
                  <a:gd name="connsiteX99" fmla="*/ 1008474 w 1063795"/>
                  <a:gd name="connsiteY99" fmla="*/ 483655 h 996362"/>
                  <a:gd name="connsiteX100" fmla="*/ 1018962 w 1063795"/>
                  <a:gd name="connsiteY100" fmla="*/ 735109 h 9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063795" h="996362">
                    <a:moveTo>
                      <a:pt x="1049582" y="389274"/>
                    </a:moveTo>
                    <a:cubicBezTo>
                      <a:pt x="1027742" y="287150"/>
                      <a:pt x="938967" y="283988"/>
                      <a:pt x="891581" y="287596"/>
                    </a:cubicBezTo>
                    <a:cubicBezTo>
                      <a:pt x="842826" y="291309"/>
                      <a:pt x="750251" y="305788"/>
                      <a:pt x="655445" y="305788"/>
                    </a:cubicBezTo>
                    <a:cubicBezTo>
                      <a:pt x="526819" y="305788"/>
                      <a:pt x="382961" y="269820"/>
                      <a:pt x="272315" y="218707"/>
                    </a:cubicBezTo>
                    <a:cubicBezTo>
                      <a:pt x="253163" y="209860"/>
                      <a:pt x="262689" y="206169"/>
                      <a:pt x="271403" y="201463"/>
                    </a:cubicBezTo>
                    <a:cubicBezTo>
                      <a:pt x="312877" y="179065"/>
                      <a:pt x="348992" y="158266"/>
                      <a:pt x="370925" y="122765"/>
                    </a:cubicBezTo>
                    <a:cubicBezTo>
                      <a:pt x="387715" y="95584"/>
                      <a:pt x="381302" y="86841"/>
                      <a:pt x="362753" y="102096"/>
                    </a:cubicBezTo>
                    <a:cubicBezTo>
                      <a:pt x="312573" y="143360"/>
                      <a:pt x="241258" y="166444"/>
                      <a:pt x="161412" y="138187"/>
                    </a:cubicBezTo>
                    <a:cubicBezTo>
                      <a:pt x="81565" y="109930"/>
                      <a:pt x="50649" y="33412"/>
                      <a:pt x="43551" y="14116"/>
                    </a:cubicBezTo>
                    <a:cubicBezTo>
                      <a:pt x="36538" y="-5154"/>
                      <a:pt x="26546" y="-6577"/>
                      <a:pt x="26546" y="21674"/>
                    </a:cubicBezTo>
                    <a:cubicBezTo>
                      <a:pt x="26546" y="92926"/>
                      <a:pt x="58278" y="136097"/>
                      <a:pt x="68852" y="148416"/>
                    </a:cubicBezTo>
                    <a:cubicBezTo>
                      <a:pt x="79468" y="160674"/>
                      <a:pt x="84377" y="172807"/>
                      <a:pt x="78506" y="179890"/>
                    </a:cubicBezTo>
                    <a:cubicBezTo>
                      <a:pt x="62921" y="198698"/>
                      <a:pt x="45760" y="218800"/>
                      <a:pt x="45112" y="226876"/>
                    </a:cubicBezTo>
                    <a:cubicBezTo>
                      <a:pt x="44432" y="235335"/>
                      <a:pt x="45235" y="239998"/>
                      <a:pt x="41775" y="249996"/>
                    </a:cubicBezTo>
                    <a:cubicBezTo>
                      <a:pt x="38315" y="259994"/>
                      <a:pt x="25390" y="274197"/>
                      <a:pt x="5791" y="298779"/>
                    </a:cubicBezTo>
                    <a:cubicBezTo>
                      <a:pt x="-5383" y="312871"/>
                      <a:pt x="1444" y="327710"/>
                      <a:pt x="10862" y="338110"/>
                    </a:cubicBezTo>
                    <a:cubicBezTo>
                      <a:pt x="22226" y="350538"/>
                      <a:pt x="29462" y="364868"/>
                      <a:pt x="43316" y="371320"/>
                    </a:cubicBezTo>
                    <a:cubicBezTo>
                      <a:pt x="57169" y="377771"/>
                      <a:pt x="70127" y="373002"/>
                      <a:pt x="86272" y="375967"/>
                    </a:cubicBezTo>
                    <a:cubicBezTo>
                      <a:pt x="102158" y="378883"/>
                      <a:pt x="122132" y="388146"/>
                      <a:pt x="137816" y="416075"/>
                    </a:cubicBezTo>
                    <a:cubicBezTo>
                      <a:pt x="160492" y="456587"/>
                      <a:pt x="185295" y="519731"/>
                      <a:pt x="229465" y="572295"/>
                    </a:cubicBezTo>
                    <a:cubicBezTo>
                      <a:pt x="249195" y="595648"/>
                      <a:pt x="249111" y="637804"/>
                      <a:pt x="249195" y="652028"/>
                    </a:cubicBezTo>
                    <a:cubicBezTo>
                      <a:pt x="250466" y="774662"/>
                      <a:pt x="185624" y="890702"/>
                      <a:pt x="144420" y="964251"/>
                    </a:cubicBezTo>
                    <a:cubicBezTo>
                      <a:pt x="134652" y="981720"/>
                      <a:pt x="136635" y="996117"/>
                      <a:pt x="149791" y="996228"/>
                    </a:cubicBezTo>
                    <a:cubicBezTo>
                      <a:pt x="164788" y="996390"/>
                      <a:pt x="220999" y="996228"/>
                      <a:pt x="230025" y="996228"/>
                    </a:cubicBezTo>
                    <a:cubicBezTo>
                      <a:pt x="240815" y="996228"/>
                      <a:pt x="246741" y="984965"/>
                      <a:pt x="247525" y="973456"/>
                    </a:cubicBezTo>
                    <a:cubicBezTo>
                      <a:pt x="254350" y="873257"/>
                      <a:pt x="311477" y="688956"/>
                      <a:pt x="354689" y="657472"/>
                    </a:cubicBezTo>
                    <a:cubicBezTo>
                      <a:pt x="427107" y="702285"/>
                      <a:pt x="498974" y="798715"/>
                      <a:pt x="463792" y="966878"/>
                    </a:cubicBezTo>
                    <a:cubicBezTo>
                      <a:pt x="461894" y="975945"/>
                      <a:pt x="453414" y="996278"/>
                      <a:pt x="474995" y="996278"/>
                    </a:cubicBezTo>
                    <a:cubicBezTo>
                      <a:pt x="474995" y="996278"/>
                      <a:pt x="536049" y="996278"/>
                      <a:pt x="544586" y="996278"/>
                    </a:cubicBezTo>
                    <a:cubicBezTo>
                      <a:pt x="553413" y="996278"/>
                      <a:pt x="567855" y="992824"/>
                      <a:pt x="566965" y="976699"/>
                    </a:cubicBezTo>
                    <a:cubicBezTo>
                      <a:pt x="563335" y="910877"/>
                      <a:pt x="508128" y="772224"/>
                      <a:pt x="493520" y="690402"/>
                    </a:cubicBezTo>
                    <a:cubicBezTo>
                      <a:pt x="484287" y="638690"/>
                      <a:pt x="525748" y="546673"/>
                      <a:pt x="681780" y="617323"/>
                    </a:cubicBezTo>
                    <a:cubicBezTo>
                      <a:pt x="742121" y="563980"/>
                      <a:pt x="820541" y="596439"/>
                      <a:pt x="787041" y="699378"/>
                    </a:cubicBezTo>
                    <a:cubicBezTo>
                      <a:pt x="753878" y="801283"/>
                      <a:pt x="725093" y="846863"/>
                      <a:pt x="611377" y="967073"/>
                    </a:cubicBezTo>
                    <a:cubicBezTo>
                      <a:pt x="598341" y="980854"/>
                      <a:pt x="597664" y="996363"/>
                      <a:pt x="618153" y="996363"/>
                    </a:cubicBezTo>
                    <a:cubicBezTo>
                      <a:pt x="628365" y="996363"/>
                      <a:pt x="680669" y="996278"/>
                      <a:pt x="691194" y="996278"/>
                    </a:cubicBezTo>
                    <a:cubicBezTo>
                      <a:pt x="706860" y="996278"/>
                      <a:pt x="713153" y="991919"/>
                      <a:pt x="717994" y="979332"/>
                    </a:cubicBezTo>
                    <a:cubicBezTo>
                      <a:pt x="722835" y="966745"/>
                      <a:pt x="774546" y="803022"/>
                      <a:pt x="876774" y="726545"/>
                    </a:cubicBezTo>
                    <a:cubicBezTo>
                      <a:pt x="884679" y="720632"/>
                      <a:pt x="891480" y="694369"/>
                      <a:pt x="907324" y="635058"/>
                    </a:cubicBezTo>
                    <a:cubicBezTo>
                      <a:pt x="957056" y="699306"/>
                      <a:pt x="963115" y="816930"/>
                      <a:pt x="878842" y="968174"/>
                    </a:cubicBezTo>
                    <a:cubicBezTo>
                      <a:pt x="870036" y="983909"/>
                      <a:pt x="875538" y="996228"/>
                      <a:pt x="885585" y="996228"/>
                    </a:cubicBezTo>
                    <a:cubicBezTo>
                      <a:pt x="891501" y="996228"/>
                      <a:pt x="937515" y="996228"/>
                      <a:pt x="951777" y="996228"/>
                    </a:cubicBezTo>
                    <a:cubicBezTo>
                      <a:pt x="964111" y="996228"/>
                      <a:pt x="967668" y="989573"/>
                      <a:pt x="972478" y="971224"/>
                    </a:cubicBezTo>
                    <a:cubicBezTo>
                      <a:pt x="978365" y="948762"/>
                      <a:pt x="980544" y="937750"/>
                      <a:pt x="988364" y="915845"/>
                    </a:cubicBezTo>
                    <a:cubicBezTo>
                      <a:pt x="993213" y="902260"/>
                      <a:pt x="995455" y="900073"/>
                      <a:pt x="1047814" y="900625"/>
                    </a:cubicBezTo>
                    <a:cubicBezTo>
                      <a:pt x="1064552" y="900802"/>
                      <a:pt x="1063769" y="891892"/>
                      <a:pt x="1063769" y="877937"/>
                    </a:cubicBezTo>
                    <a:cubicBezTo>
                      <a:pt x="1063769" y="673203"/>
                      <a:pt x="1065058" y="461642"/>
                      <a:pt x="1049582" y="389274"/>
                    </a:cubicBezTo>
                    <a:close/>
                    <a:moveTo>
                      <a:pt x="863352" y="321587"/>
                    </a:moveTo>
                    <a:cubicBezTo>
                      <a:pt x="880496" y="352806"/>
                      <a:pt x="881425" y="371083"/>
                      <a:pt x="876515" y="386719"/>
                    </a:cubicBezTo>
                    <a:cubicBezTo>
                      <a:pt x="871604" y="402355"/>
                      <a:pt x="849752" y="411154"/>
                      <a:pt x="844962" y="409490"/>
                    </a:cubicBezTo>
                    <a:cubicBezTo>
                      <a:pt x="844384" y="375992"/>
                      <a:pt x="835303" y="350569"/>
                      <a:pt x="819465" y="327594"/>
                    </a:cubicBezTo>
                    <a:cubicBezTo>
                      <a:pt x="834073" y="325396"/>
                      <a:pt x="848698" y="323220"/>
                      <a:pt x="863352" y="321587"/>
                    </a:cubicBezTo>
                    <a:close/>
                    <a:moveTo>
                      <a:pt x="727681" y="337804"/>
                    </a:moveTo>
                    <a:cubicBezTo>
                      <a:pt x="737584" y="374701"/>
                      <a:pt x="736352" y="423195"/>
                      <a:pt x="722377" y="437314"/>
                    </a:cubicBezTo>
                    <a:cubicBezTo>
                      <a:pt x="700330" y="459597"/>
                      <a:pt x="600461" y="455093"/>
                      <a:pt x="571709" y="450774"/>
                    </a:cubicBezTo>
                    <a:cubicBezTo>
                      <a:pt x="564304" y="449662"/>
                      <a:pt x="555776" y="448247"/>
                      <a:pt x="552067" y="428174"/>
                    </a:cubicBezTo>
                    <a:cubicBezTo>
                      <a:pt x="547645" y="404291"/>
                      <a:pt x="546615" y="360761"/>
                      <a:pt x="545239" y="331781"/>
                    </a:cubicBezTo>
                    <a:cubicBezTo>
                      <a:pt x="605673" y="339656"/>
                      <a:pt x="666860" y="341674"/>
                      <a:pt x="727681" y="337804"/>
                    </a:cubicBezTo>
                    <a:close/>
                    <a:moveTo>
                      <a:pt x="372405" y="407960"/>
                    </a:moveTo>
                    <a:cubicBezTo>
                      <a:pt x="380561" y="381033"/>
                      <a:pt x="388939" y="335891"/>
                      <a:pt x="393289" y="299066"/>
                    </a:cubicBezTo>
                    <a:cubicBezTo>
                      <a:pt x="412640" y="304935"/>
                      <a:pt x="432172" y="310202"/>
                      <a:pt x="451861" y="314809"/>
                    </a:cubicBezTo>
                    <a:cubicBezTo>
                      <a:pt x="438612" y="398906"/>
                      <a:pt x="412142" y="422568"/>
                      <a:pt x="398165" y="428147"/>
                    </a:cubicBezTo>
                    <a:cubicBezTo>
                      <a:pt x="387408" y="432440"/>
                      <a:pt x="364249" y="434888"/>
                      <a:pt x="372405" y="407960"/>
                    </a:cubicBezTo>
                    <a:close/>
                    <a:moveTo>
                      <a:pt x="193765" y="452221"/>
                    </a:moveTo>
                    <a:cubicBezTo>
                      <a:pt x="176726" y="429927"/>
                      <a:pt x="154593" y="376082"/>
                      <a:pt x="135411" y="361019"/>
                    </a:cubicBezTo>
                    <a:cubicBezTo>
                      <a:pt x="98579" y="332072"/>
                      <a:pt x="66755" y="354749"/>
                      <a:pt x="52294" y="337544"/>
                    </a:cubicBezTo>
                    <a:cubicBezTo>
                      <a:pt x="36902" y="319121"/>
                      <a:pt x="30606" y="317744"/>
                      <a:pt x="44990" y="300193"/>
                    </a:cubicBezTo>
                    <a:cubicBezTo>
                      <a:pt x="44990" y="300193"/>
                      <a:pt x="61187" y="278673"/>
                      <a:pt x="67962" y="269581"/>
                    </a:cubicBezTo>
                    <a:cubicBezTo>
                      <a:pt x="74737" y="260489"/>
                      <a:pt x="73464" y="242927"/>
                      <a:pt x="76185" y="235349"/>
                    </a:cubicBezTo>
                    <a:cubicBezTo>
                      <a:pt x="78878" y="227802"/>
                      <a:pt x="95733" y="205659"/>
                      <a:pt x="112236" y="191355"/>
                    </a:cubicBezTo>
                    <a:cubicBezTo>
                      <a:pt x="130473" y="175548"/>
                      <a:pt x="145468" y="182496"/>
                      <a:pt x="202848" y="216965"/>
                    </a:cubicBezTo>
                    <a:cubicBezTo>
                      <a:pt x="272552" y="258837"/>
                      <a:pt x="293857" y="249775"/>
                      <a:pt x="269980" y="287352"/>
                    </a:cubicBezTo>
                    <a:cubicBezTo>
                      <a:pt x="254891" y="311097"/>
                      <a:pt x="205764" y="374469"/>
                      <a:pt x="193765" y="452221"/>
                    </a:cubicBezTo>
                    <a:close/>
                    <a:moveTo>
                      <a:pt x="960746" y="426596"/>
                    </a:moveTo>
                    <a:cubicBezTo>
                      <a:pt x="956883" y="489474"/>
                      <a:pt x="942868" y="578340"/>
                      <a:pt x="921121" y="587909"/>
                    </a:cubicBezTo>
                    <a:cubicBezTo>
                      <a:pt x="899374" y="597477"/>
                      <a:pt x="865550" y="539734"/>
                      <a:pt x="688836" y="536580"/>
                    </a:cubicBezTo>
                    <a:cubicBezTo>
                      <a:pt x="563337" y="534341"/>
                      <a:pt x="466914" y="550822"/>
                      <a:pt x="449203" y="664700"/>
                    </a:cubicBezTo>
                    <a:cubicBezTo>
                      <a:pt x="447913" y="672991"/>
                      <a:pt x="443093" y="671416"/>
                      <a:pt x="439541" y="667586"/>
                    </a:cubicBezTo>
                    <a:cubicBezTo>
                      <a:pt x="405089" y="630427"/>
                      <a:pt x="373722" y="613878"/>
                      <a:pt x="322928" y="584458"/>
                    </a:cubicBezTo>
                    <a:cubicBezTo>
                      <a:pt x="272133" y="555038"/>
                      <a:pt x="238188" y="514781"/>
                      <a:pt x="231875" y="475417"/>
                    </a:cubicBezTo>
                    <a:cubicBezTo>
                      <a:pt x="225562" y="436053"/>
                      <a:pt x="239812" y="383100"/>
                      <a:pt x="311631" y="286484"/>
                    </a:cubicBezTo>
                    <a:cubicBezTo>
                      <a:pt x="321601" y="273072"/>
                      <a:pt x="323403" y="274302"/>
                      <a:pt x="363476" y="289413"/>
                    </a:cubicBezTo>
                    <a:cubicBezTo>
                      <a:pt x="360406" y="353961"/>
                      <a:pt x="344441" y="390260"/>
                      <a:pt x="337732" y="423602"/>
                    </a:cubicBezTo>
                    <a:cubicBezTo>
                      <a:pt x="330925" y="457434"/>
                      <a:pt x="368767" y="464746"/>
                      <a:pt x="402008" y="456951"/>
                    </a:cubicBezTo>
                    <a:cubicBezTo>
                      <a:pt x="435249" y="449155"/>
                      <a:pt x="466867" y="414341"/>
                      <a:pt x="480802" y="321102"/>
                    </a:cubicBezTo>
                    <a:cubicBezTo>
                      <a:pt x="493844" y="323747"/>
                      <a:pt x="504198" y="325617"/>
                      <a:pt x="517342" y="327711"/>
                    </a:cubicBezTo>
                    <a:cubicBezTo>
                      <a:pt x="519244" y="424395"/>
                      <a:pt x="524930" y="446485"/>
                      <a:pt x="528896" y="455535"/>
                    </a:cubicBezTo>
                    <a:cubicBezTo>
                      <a:pt x="536698" y="473336"/>
                      <a:pt x="554729" y="479214"/>
                      <a:pt x="569376" y="480366"/>
                    </a:cubicBezTo>
                    <a:cubicBezTo>
                      <a:pt x="645893" y="486388"/>
                      <a:pt x="719873" y="483888"/>
                      <a:pt x="746360" y="458183"/>
                    </a:cubicBezTo>
                    <a:cubicBezTo>
                      <a:pt x="772847" y="432478"/>
                      <a:pt x="763706" y="369668"/>
                      <a:pt x="756435" y="335527"/>
                    </a:cubicBezTo>
                    <a:cubicBezTo>
                      <a:pt x="768402" y="334408"/>
                      <a:pt x="778626" y="333303"/>
                      <a:pt x="790542" y="331720"/>
                    </a:cubicBezTo>
                    <a:cubicBezTo>
                      <a:pt x="815415" y="360856"/>
                      <a:pt x="818873" y="392136"/>
                      <a:pt x="818873" y="412579"/>
                    </a:cubicBezTo>
                    <a:cubicBezTo>
                      <a:pt x="818873" y="434767"/>
                      <a:pt x="843520" y="446250"/>
                      <a:pt x="878158" y="422566"/>
                    </a:cubicBezTo>
                    <a:cubicBezTo>
                      <a:pt x="912796" y="398881"/>
                      <a:pt x="908922" y="357217"/>
                      <a:pt x="890394" y="319373"/>
                    </a:cubicBezTo>
                    <a:cubicBezTo>
                      <a:pt x="968831" y="312307"/>
                      <a:pt x="964609" y="363718"/>
                      <a:pt x="960746" y="426596"/>
                    </a:cubicBezTo>
                    <a:close/>
                    <a:moveTo>
                      <a:pt x="1018962" y="735109"/>
                    </a:moveTo>
                    <a:cubicBezTo>
                      <a:pt x="1017762" y="744286"/>
                      <a:pt x="1008819" y="751774"/>
                      <a:pt x="1006664" y="732755"/>
                    </a:cubicBezTo>
                    <a:cubicBezTo>
                      <a:pt x="1003895" y="708307"/>
                      <a:pt x="991176" y="652617"/>
                      <a:pt x="987062" y="629214"/>
                    </a:cubicBezTo>
                    <a:cubicBezTo>
                      <a:pt x="983207" y="607285"/>
                      <a:pt x="995009" y="540358"/>
                      <a:pt x="999312" y="484805"/>
                    </a:cubicBezTo>
                    <a:cubicBezTo>
                      <a:pt x="999683" y="480016"/>
                      <a:pt x="1005149" y="480172"/>
                      <a:pt x="1008474" y="483655"/>
                    </a:cubicBezTo>
                    <a:cubicBezTo>
                      <a:pt x="1032271" y="508589"/>
                      <a:pt x="1023913" y="697262"/>
                      <a:pt x="1018962" y="735109"/>
                    </a:cubicBezTo>
                    <a:close/>
                  </a:path>
                </a:pathLst>
              </a:custGeom>
              <a:solidFill>
                <a:srgbClr val="FFFFFF"/>
              </a:solidFill>
              <a:ln w="9525" cap="flat">
                <a:noFill/>
                <a:prstDash val="solid"/>
                <a:miter/>
              </a:ln>
            </p:spPr>
            <p:txBody>
              <a:bodyPr rtlCol="0" anchor="ctr"/>
              <a:lstStyle/>
              <a:p>
                <a:endParaRPr lang="en-US" sz="1350" dirty="0"/>
              </a:p>
            </p:txBody>
          </p:sp>
        </p:grpSp>
      </p:grpSp>
      <p:sp>
        <p:nvSpPr>
          <p:cNvPr id="43" name="Text Placeholder 42">
            <a:extLst>
              <a:ext uri="{FF2B5EF4-FFF2-40B4-BE49-F238E27FC236}">
                <a16:creationId xmlns:a16="http://schemas.microsoft.com/office/drawing/2014/main" id="{6DFA8764-884A-2750-59E6-AC68AF056E86}"/>
              </a:ext>
            </a:extLst>
          </p:cNvPr>
          <p:cNvSpPr>
            <a:spLocks noGrp="1"/>
          </p:cNvSpPr>
          <p:nvPr>
            <p:ph type="body" sz="quarter" idx="10"/>
          </p:nvPr>
        </p:nvSpPr>
        <p:spPr>
          <a:xfrm>
            <a:off x="3647661" y="2418084"/>
            <a:ext cx="5010563" cy="330994"/>
          </a:xfrm>
        </p:spPr>
        <p:txBody>
          <a:bodyPr/>
          <a:lstStyle>
            <a:lvl1pPr marL="0" indent="0">
              <a:buNone/>
              <a:defRPr>
                <a:solidFill>
                  <a:schemeClr val="bg1"/>
                </a:solidFill>
              </a:defRPr>
            </a:lvl1pPr>
            <a:lvl2pPr marL="202500" indent="0">
              <a:buNone/>
              <a:defRPr>
                <a:solidFill>
                  <a:schemeClr val="bg1"/>
                </a:solidFill>
              </a:defRPr>
            </a:lvl2pPr>
            <a:lvl3pPr marL="405000" indent="0">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text styles</a:t>
            </a:r>
          </a:p>
        </p:txBody>
      </p:sp>
      <p:sp>
        <p:nvSpPr>
          <p:cNvPr id="44" name="Text Placeholder 42">
            <a:extLst>
              <a:ext uri="{FF2B5EF4-FFF2-40B4-BE49-F238E27FC236}">
                <a16:creationId xmlns:a16="http://schemas.microsoft.com/office/drawing/2014/main" id="{6C0BA92F-A814-906C-5F37-59099232C31D}"/>
              </a:ext>
            </a:extLst>
          </p:cNvPr>
          <p:cNvSpPr>
            <a:spLocks noGrp="1"/>
          </p:cNvSpPr>
          <p:nvPr>
            <p:ph type="body" sz="quarter" idx="11"/>
          </p:nvPr>
        </p:nvSpPr>
        <p:spPr>
          <a:xfrm>
            <a:off x="3647661" y="3113823"/>
            <a:ext cx="5010563" cy="330994"/>
          </a:xfrm>
        </p:spPr>
        <p:txBody>
          <a:bodyPr anchor="ctr"/>
          <a:lstStyle>
            <a:lvl1pPr marL="0" indent="0">
              <a:buNone/>
              <a:defRPr sz="1200" b="1">
                <a:solidFill>
                  <a:schemeClr val="bg1"/>
                </a:solidFill>
              </a:defRPr>
            </a:lvl1pPr>
            <a:lvl2pPr marL="202500" indent="0">
              <a:buNone/>
              <a:defRPr>
                <a:solidFill>
                  <a:schemeClr val="bg1"/>
                </a:solidFill>
              </a:defRPr>
            </a:lvl2pPr>
            <a:lvl3pPr marL="405000" indent="0">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text styles</a:t>
            </a:r>
          </a:p>
        </p:txBody>
      </p:sp>
      <p:sp>
        <p:nvSpPr>
          <p:cNvPr id="2" name="TextBox 1">
            <a:extLst>
              <a:ext uri="{FF2B5EF4-FFF2-40B4-BE49-F238E27FC236}">
                <a16:creationId xmlns:a16="http://schemas.microsoft.com/office/drawing/2014/main" id="{532925DF-37EF-8F37-B3AC-F6D83C84D750}"/>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bg1"/>
                </a:solidFill>
                <a:effectLst/>
                <a:uLnTx/>
                <a:uFillTx/>
                <a:latin typeface="Apis For Office"/>
                <a:ea typeface="+mn-ea"/>
                <a:cs typeface="+mn-cs"/>
              </a:rPr>
              <a:t>CONFIDENTIAL – ADVISORY BOARD USE ONLY</a:t>
            </a:r>
          </a:p>
        </p:txBody>
      </p:sp>
    </p:spTree>
    <p:extLst>
      <p:ext uri="{BB962C8B-B14F-4D97-AF65-F5344CB8AC3E}">
        <p14:creationId xmlns:p14="http://schemas.microsoft.com/office/powerpoint/2010/main" val="95675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403E29B2-D3B4-80F9-41AC-C87A326531A6}"/>
              </a:ext>
            </a:extLst>
          </p:cNvPr>
          <p:cNvSpPr/>
          <p:nvPr userDrawn="1"/>
        </p:nvSpPr>
        <p:spPr>
          <a:xfrm rot="10800000">
            <a:off x="-1" y="861"/>
            <a:ext cx="9139951" cy="5152154"/>
          </a:xfrm>
          <a:custGeom>
            <a:avLst/>
            <a:gdLst>
              <a:gd name="connsiteX0" fmla="*/ 0 w 12181203"/>
              <a:gd name="connsiteY0" fmla="*/ 0 h 6855701"/>
              <a:gd name="connsiteX1" fmla="*/ 12181204 w 12181203"/>
              <a:gd name="connsiteY1" fmla="*/ 0 h 6855701"/>
              <a:gd name="connsiteX2" fmla="*/ 12181204 w 12181203"/>
              <a:gd name="connsiteY2" fmla="*/ 6855702 h 6855701"/>
              <a:gd name="connsiteX3" fmla="*/ 0 w 12181203"/>
              <a:gd name="connsiteY3" fmla="*/ 6855702 h 6855701"/>
            </a:gdLst>
            <a:ahLst/>
            <a:cxnLst>
              <a:cxn ang="0">
                <a:pos x="connsiteX0" y="connsiteY0"/>
              </a:cxn>
              <a:cxn ang="0">
                <a:pos x="connsiteX1" y="connsiteY1"/>
              </a:cxn>
              <a:cxn ang="0">
                <a:pos x="connsiteX2" y="connsiteY2"/>
              </a:cxn>
              <a:cxn ang="0">
                <a:pos x="connsiteX3" y="connsiteY3"/>
              </a:cxn>
            </a:cxnLst>
            <a:rect l="l" t="t" r="r" b="b"/>
            <a:pathLst>
              <a:path w="12181203" h="6855701">
                <a:moveTo>
                  <a:pt x="0" y="0"/>
                </a:moveTo>
                <a:lnTo>
                  <a:pt x="12181204" y="0"/>
                </a:lnTo>
                <a:lnTo>
                  <a:pt x="12181204" y="6855702"/>
                </a:lnTo>
                <a:lnTo>
                  <a:pt x="0" y="6855702"/>
                </a:lnTo>
                <a:close/>
              </a:path>
            </a:pathLst>
          </a:custGeom>
          <a:solidFill>
            <a:srgbClr val="0F1C43"/>
          </a:solidFill>
          <a:ln w="8998" cap="flat">
            <a:noFill/>
            <a:prstDash val="solid"/>
            <a:miter/>
          </a:ln>
        </p:spPr>
        <p:txBody>
          <a:bodyPr rtlCol="0" anchor="ctr"/>
          <a:lstStyle/>
          <a:p>
            <a:endParaRPr lang="en-US" sz="1350" dirty="0"/>
          </a:p>
        </p:txBody>
      </p:sp>
      <p:grpSp>
        <p:nvGrpSpPr>
          <p:cNvPr id="20" name="Graphic 1">
            <a:extLst>
              <a:ext uri="{FF2B5EF4-FFF2-40B4-BE49-F238E27FC236}">
                <a16:creationId xmlns:a16="http://schemas.microsoft.com/office/drawing/2014/main" id="{0D253B10-20D0-FF5E-FB85-C7B4DC175EDA}"/>
              </a:ext>
            </a:extLst>
          </p:cNvPr>
          <p:cNvGrpSpPr/>
          <p:nvPr userDrawn="1"/>
        </p:nvGrpSpPr>
        <p:grpSpPr>
          <a:xfrm rot="10800000">
            <a:off x="-18081502" y="-9573120"/>
            <a:ext cx="31940776" cy="37844735"/>
            <a:chOff x="-6287033" y="-30840534"/>
            <a:chExt cx="42587701" cy="50459646"/>
          </a:xfrm>
          <a:noFill/>
        </p:grpSpPr>
        <p:sp>
          <p:nvSpPr>
            <p:cNvPr id="21" name="Freeform 20">
              <a:extLst>
                <a:ext uri="{FF2B5EF4-FFF2-40B4-BE49-F238E27FC236}">
                  <a16:creationId xmlns:a16="http://schemas.microsoft.com/office/drawing/2014/main" id="{09E7FF9E-9200-8B8F-872A-FC37CB742E4E}"/>
                </a:ext>
              </a:extLst>
            </p:cNvPr>
            <p:cNvSpPr/>
            <p:nvPr/>
          </p:nvSpPr>
          <p:spPr>
            <a:xfrm>
              <a:off x="-6287033" y="-2084757"/>
              <a:ext cx="16177922" cy="21703869"/>
            </a:xfrm>
            <a:custGeom>
              <a:avLst/>
              <a:gdLst>
                <a:gd name="connsiteX0" fmla="*/ 5766960 w 16177922"/>
                <a:gd name="connsiteY0" fmla="*/ 21703870 h 21703869"/>
                <a:gd name="connsiteX1" fmla="*/ 11974533 w 16177922"/>
                <a:gd name="connsiteY1" fmla="*/ 9522 h 21703869"/>
                <a:gd name="connsiteX2" fmla="*/ 12652067 w 16177922"/>
                <a:gd name="connsiteY2" fmla="*/ 10356449 h 21703869"/>
              </a:gdLst>
              <a:ahLst/>
              <a:cxnLst>
                <a:cxn ang="0">
                  <a:pos x="connsiteX0" y="connsiteY0"/>
                </a:cxn>
                <a:cxn ang="0">
                  <a:pos x="connsiteX1" y="connsiteY1"/>
                </a:cxn>
                <a:cxn ang="0">
                  <a:pos x="connsiteX2" y="connsiteY2"/>
                </a:cxn>
              </a:cxnLst>
              <a:rect l="l" t="t" r="r" b="b"/>
              <a:pathLst>
                <a:path w="16177922" h="21703869">
                  <a:moveTo>
                    <a:pt x="5766960" y="21703870"/>
                  </a:moveTo>
                  <a:cubicBezTo>
                    <a:pt x="5766960" y="21703870"/>
                    <a:pt x="-10679194" y="-525975"/>
                    <a:pt x="11974533" y="9522"/>
                  </a:cubicBezTo>
                  <a:cubicBezTo>
                    <a:pt x="29835140" y="431769"/>
                    <a:pt x="-16861574" y="4042244"/>
                    <a:pt x="12652067" y="1035644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2" name="Freeform 21">
              <a:extLst>
                <a:ext uri="{FF2B5EF4-FFF2-40B4-BE49-F238E27FC236}">
                  <a16:creationId xmlns:a16="http://schemas.microsoft.com/office/drawing/2014/main" id="{28AE37C3-8BD1-60CB-BF7F-9ED6B90F3F5B}"/>
                </a:ext>
              </a:extLst>
            </p:cNvPr>
            <p:cNvSpPr/>
            <p:nvPr/>
          </p:nvSpPr>
          <p:spPr>
            <a:xfrm>
              <a:off x="-6019449" y="-1981614"/>
              <a:ext cx="15839563" cy="21101231"/>
            </a:xfrm>
            <a:custGeom>
              <a:avLst/>
              <a:gdLst>
                <a:gd name="connsiteX0" fmla="*/ 12680510 w 15839563"/>
                <a:gd name="connsiteY0" fmla="*/ 10175307 h 21101231"/>
                <a:gd name="connsiteX1" fmla="*/ 11667359 w 15839563"/>
                <a:gd name="connsiteY1" fmla="*/ 7628 h 21101231"/>
                <a:gd name="connsiteX2" fmla="*/ 5810700 w 15839563"/>
                <a:gd name="connsiteY2" fmla="*/ 21101232 h 21101231"/>
              </a:gdLst>
              <a:ahLst/>
              <a:cxnLst>
                <a:cxn ang="0">
                  <a:pos x="connsiteX0" y="connsiteY0"/>
                </a:cxn>
                <a:cxn ang="0">
                  <a:pos x="connsiteX1" y="connsiteY1"/>
                </a:cxn>
                <a:cxn ang="0">
                  <a:pos x="connsiteX2" y="connsiteY2"/>
                </a:cxn>
              </a:cxnLst>
              <a:rect l="l" t="t" r="r" b="b"/>
              <a:pathLst>
                <a:path w="15839563" h="21101231">
                  <a:moveTo>
                    <a:pt x="12680510" y="10175307"/>
                  </a:moveTo>
                  <a:cubicBezTo>
                    <a:pt x="-16540702" y="3923351"/>
                    <a:pt x="29305720" y="381876"/>
                    <a:pt x="11667359" y="7628"/>
                  </a:cubicBezTo>
                  <a:cubicBezTo>
                    <a:pt x="-10566172" y="-464118"/>
                    <a:pt x="5810700" y="21101232"/>
                    <a:pt x="5810700" y="2110123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3" name="Freeform 22">
              <a:extLst>
                <a:ext uri="{FF2B5EF4-FFF2-40B4-BE49-F238E27FC236}">
                  <a16:creationId xmlns:a16="http://schemas.microsoft.com/office/drawing/2014/main" id="{AC639CDF-0F26-E3ED-5463-CFD55A9A476A}"/>
                </a:ext>
              </a:extLst>
            </p:cNvPr>
            <p:cNvSpPr/>
            <p:nvPr/>
          </p:nvSpPr>
          <p:spPr>
            <a:xfrm>
              <a:off x="-5753286" y="-1878654"/>
              <a:ext cx="15502350" cy="20498025"/>
            </a:xfrm>
            <a:custGeom>
              <a:avLst/>
              <a:gdLst>
                <a:gd name="connsiteX0" fmla="*/ 12710374 w 15502350"/>
                <a:gd name="connsiteY0" fmla="*/ 9994348 h 20498025"/>
                <a:gd name="connsiteX1" fmla="*/ 11360706 w 15502350"/>
                <a:gd name="connsiteY1" fmla="*/ 5918 h 20498025"/>
                <a:gd name="connsiteX2" fmla="*/ 5855860 w 15502350"/>
                <a:gd name="connsiteY2" fmla="*/ 20498026 h 20498025"/>
              </a:gdLst>
              <a:ahLst/>
              <a:cxnLst>
                <a:cxn ang="0">
                  <a:pos x="connsiteX0" y="connsiteY0"/>
                </a:cxn>
                <a:cxn ang="0">
                  <a:pos x="connsiteX1" y="connsiteY1"/>
                </a:cxn>
                <a:cxn ang="0">
                  <a:pos x="connsiteX2" y="connsiteY2"/>
                </a:cxn>
              </a:cxnLst>
              <a:rect l="l" t="t" r="r" b="b"/>
              <a:pathLst>
                <a:path w="15502350" h="20498025">
                  <a:moveTo>
                    <a:pt x="12710374" y="9994348"/>
                  </a:moveTo>
                  <a:cubicBezTo>
                    <a:pt x="-16218409" y="3805391"/>
                    <a:pt x="28777720" y="332166"/>
                    <a:pt x="11360706" y="5918"/>
                  </a:cubicBezTo>
                  <a:cubicBezTo>
                    <a:pt x="-10451729" y="-402829"/>
                    <a:pt x="5855860" y="20498026"/>
                    <a:pt x="5855860" y="2049802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4" name="Freeform 23">
              <a:extLst>
                <a:ext uri="{FF2B5EF4-FFF2-40B4-BE49-F238E27FC236}">
                  <a16:creationId xmlns:a16="http://schemas.microsoft.com/office/drawing/2014/main" id="{66713924-BFAF-DCFE-DABD-0D91F2C8DEB8}"/>
                </a:ext>
              </a:extLst>
            </p:cNvPr>
            <p:cNvSpPr/>
            <p:nvPr/>
          </p:nvSpPr>
          <p:spPr>
            <a:xfrm>
              <a:off x="-5488984" y="-1776599"/>
              <a:ext cx="15167836" cy="19896472"/>
            </a:xfrm>
            <a:custGeom>
              <a:avLst/>
              <a:gdLst>
                <a:gd name="connsiteX0" fmla="*/ 12742999 w 15167836"/>
                <a:gd name="connsiteY0" fmla="*/ 9814292 h 19896472"/>
                <a:gd name="connsiteX1" fmla="*/ 11056814 w 15167836"/>
                <a:gd name="connsiteY1" fmla="*/ 4361 h 19896472"/>
                <a:gd name="connsiteX2" fmla="*/ 5902882 w 15167836"/>
                <a:gd name="connsiteY2" fmla="*/ 19896472 h 19896472"/>
              </a:gdLst>
              <a:ahLst/>
              <a:cxnLst>
                <a:cxn ang="0">
                  <a:pos x="connsiteX0" y="connsiteY0"/>
                </a:cxn>
                <a:cxn ang="0">
                  <a:pos x="connsiteX1" y="connsiteY1"/>
                </a:cxn>
                <a:cxn ang="0">
                  <a:pos x="connsiteX2" y="connsiteY2"/>
                </a:cxn>
              </a:cxnLst>
              <a:rect l="l" t="t" r="r" b="b"/>
              <a:pathLst>
                <a:path w="15167836" h="19896472">
                  <a:moveTo>
                    <a:pt x="12742999" y="9814292"/>
                  </a:moveTo>
                  <a:cubicBezTo>
                    <a:pt x="-15893356" y="3687586"/>
                    <a:pt x="28251584" y="281860"/>
                    <a:pt x="11056814" y="4361"/>
                  </a:cubicBezTo>
                  <a:cubicBezTo>
                    <a:pt x="-10337224" y="-340636"/>
                    <a:pt x="5902882" y="19896472"/>
                    <a:pt x="5902882" y="1989647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5" name="Freeform 24">
              <a:extLst>
                <a:ext uri="{FF2B5EF4-FFF2-40B4-BE49-F238E27FC236}">
                  <a16:creationId xmlns:a16="http://schemas.microsoft.com/office/drawing/2014/main" id="{5D84E014-CA03-B8AC-8A43-0CC1BBD6CC34}"/>
                </a:ext>
              </a:extLst>
            </p:cNvPr>
            <p:cNvSpPr/>
            <p:nvPr/>
          </p:nvSpPr>
          <p:spPr>
            <a:xfrm>
              <a:off x="-5226007" y="-1674006"/>
              <a:ext cx="14834841" cy="19294382"/>
            </a:xfrm>
            <a:custGeom>
              <a:avLst/>
              <a:gdLst>
                <a:gd name="connsiteX0" fmla="*/ 12776049 w 14834841"/>
                <a:gd name="connsiteY0" fmla="*/ 9633701 h 19294382"/>
                <a:gd name="connsiteX1" fmla="*/ 10754247 w 14834841"/>
                <a:gd name="connsiteY1" fmla="*/ 3018 h 19294382"/>
                <a:gd name="connsiteX2" fmla="*/ 5951229 w 14834841"/>
                <a:gd name="connsiteY2" fmla="*/ 19294382 h 19294382"/>
              </a:gdLst>
              <a:ahLst/>
              <a:cxnLst>
                <a:cxn ang="0">
                  <a:pos x="connsiteX0" y="connsiteY0"/>
                </a:cxn>
                <a:cxn ang="0">
                  <a:pos x="connsiteX1" y="connsiteY1"/>
                </a:cxn>
                <a:cxn ang="0">
                  <a:pos x="connsiteX2" y="connsiteY2"/>
                </a:cxn>
              </a:cxnLst>
              <a:rect l="l" t="t" r="r" b="b"/>
              <a:pathLst>
                <a:path w="14834841" h="19294382">
                  <a:moveTo>
                    <a:pt x="12776049" y="9633701"/>
                  </a:moveTo>
                  <a:cubicBezTo>
                    <a:pt x="-15567878" y="3569243"/>
                    <a:pt x="27726772" y="231017"/>
                    <a:pt x="10754247" y="3018"/>
                  </a:cubicBezTo>
                  <a:cubicBezTo>
                    <a:pt x="-10221394" y="-278980"/>
                    <a:pt x="5951229" y="19294382"/>
                    <a:pt x="5951229" y="192943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6" name="Freeform 25">
              <a:extLst>
                <a:ext uri="{FF2B5EF4-FFF2-40B4-BE49-F238E27FC236}">
                  <a16:creationId xmlns:a16="http://schemas.microsoft.com/office/drawing/2014/main" id="{8C50B9D4-4F1E-8FE5-B966-6483657D7EA4}"/>
                </a:ext>
              </a:extLst>
            </p:cNvPr>
            <p:cNvSpPr/>
            <p:nvPr/>
          </p:nvSpPr>
          <p:spPr>
            <a:xfrm>
              <a:off x="-4964798" y="-1571626"/>
              <a:ext cx="14503579" cy="18692507"/>
            </a:xfrm>
            <a:custGeom>
              <a:avLst/>
              <a:gdLst>
                <a:gd name="connsiteX0" fmla="*/ 12811767 w 14503579"/>
                <a:gd name="connsiteY0" fmla="*/ 9452572 h 18692507"/>
                <a:gd name="connsiteX1" fmla="*/ 10453447 w 14503579"/>
                <a:gd name="connsiteY1" fmla="*/ 1888 h 18692507"/>
                <a:gd name="connsiteX2" fmla="*/ 6001342 w 14503579"/>
                <a:gd name="connsiteY2" fmla="*/ 18692508 h 18692507"/>
              </a:gdLst>
              <a:ahLst/>
              <a:cxnLst>
                <a:cxn ang="0">
                  <a:pos x="connsiteX0" y="connsiteY0"/>
                </a:cxn>
                <a:cxn ang="0">
                  <a:pos x="connsiteX1" y="connsiteY1"/>
                </a:cxn>
                <a:cxn ang="0">
                  <a:pos x="connsiteX2" y="connsiteY2"/>
                </a:cxn>
              </a:cxnLst>
              <a:rect l="l" t="t" r="r" b="b"/>
              <a:pathLst>
                <a:path w="14503579" h="18692507">
                  <a:moveTo>
                    <a:pt x="12811767" y="9452572"/>
                  </a:moveTo>
                  <a:cubicBezTo>
                    <a:pt x="-15240634" y="3451864"/>
                    <a:pt x="27202826" y="180386"/>
                    <a:pt x="10453447" y="1888"/>
                  </a:cubicBezTo>
                  <a:cubicBezTo>
                    <a:pt x="-10104697" y="-217111"/>
                    <a:pt x="6001342" y="18692508"/>
                    <a:pt x="6001342" y="1869250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7" name="Freeform 26">
              <a:extLst>
                <a:ext uri="{FF2B5EF4-FFF2-40B4-BE49-F238E27FC236}">
                  <a16:creationId xmlns:a16="http://schemas.microsoft.com/office/drawing/2014/main" id="{514729F8-F3F5-D06E-5558-AF6579306CE1}"/>
                </a:ext>
              </a:extLst>
            </p:cNvPr>
            <p:cNvSpPr/>
            <p:nvPr/>
          </p:nvSpPr>
          <p:spPr>
            <a:xfrm>
              <a:off x="-4706310" y="-1469484"/>
              <a:ext cx="14174830" cy="18090867"/>
            </a:xfrm>
            <a:custGeom>
              <a:avLst/>
              <a:gdLst>
                <a:gd name="connsiteX0" fmla="*/ 12849307 w 14174830"/>
                <a:gd name="connsiteY0" fmla="*/ 9272430 h 18090867"/>
                <a:gd name="connsiteX1" fmla="*/ 10154469 w 14174830"/>
                <a:gd name="connsiteY1" fmla="*/ 995 h 18090867"/>
                <a:gd name="connsiteX2" fmla="*/ 6053278 w 14174830"/>
                <a:gd name="connsiteY2" fmla="*/ 18090868 h 18090867"/>
              </a:gdLst>
              <a:ahLst/>
              <a:cxnLst>
                <a:cxn ang="0">
                  <a:pos x="connsiteX0" y="connsiteY0"/>
                </a:cxn>
                <a:cxn ang="0">
                  <a:pos x="connsiteX1" y="connsiteY1"/>
                </a:cxn>
                <a:cxn ang="0">
                  <a:pos x="connsiteX2" y="connsiteY2"/>
                </a:cxn>
              </a:cxnLst>
              <a:rect l="l" t="t" r="r" b="b"/>
              <a:pathLst>
                <a:path w="14174830" h="18090867">
                  <a:moveTo>
                    <a:pt x="12849307" y="9272430"/>
                  </a:moveTo>
                  <a:cubicBezTo>
                    <a:pt x="-14910665" y="3333972"/>
                    <a:pt x="26681604" y="129244"/>
                    <a:pt x="10154469" y="995"/>
                  </a:cubicBezTo>
                  <a:cubicBezTo>
                    <a:pt x="-9987076" y="-155004"/>
                    <a:pt x="6053278" y="18090868"/>
                    <a:pt x="6053278" y="1809086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8" name="Freeform 27">
              <a:extLst>
                <a:ext uri="{FF2B5EF4-FFF2-40B4-BE49-F238E27FC236}">
                  <a16:creationId xmlns:a16="http://schemas.microsoft.com/office/drawing/2014/main" id="{D676B069-A348-5783-377A-C4EC03772F55}"/>
                </a:ext>
              </a:extLst>
            </p:cNvPr>
            <p:cNvSpPr/>
            <p:nvPr/>
          </p:nvSpPr>
          <p:spPr>
            <a:xfrm>
              <a:off x="-4448804" y="-1367614"/>
              <a:ext cx="13847558" cy="17489501"/>
            </a:xfrm>
            <a:custGeom>
              <a:avLst/>
              <a:gdLst>
                <a:gd name="connsiteX0" fmla="*/ 12887828 w 13847558"/>
                <a:gd name="connsiteY0" fmla="*/ 9092560 h 17489501"/>
                <a:gd name="connsiteX1" fmla="*/ 9857373 w 13847558"/>
                <a:gd name="connsiteY1" fmla="*/ 374 h 17489501"/>
                <a:gd name="connsiteX2" fmla="*/ 6107096 w 13847558"/>
                <a:gd name="connsiteY2" fmla="*/ 17489502 h 17489501"/>
              </a:gdLst>
              <a:ahLst/>
              <a:cxnLst>
                <a:cxn ang="0">
                  <a:pos x="connsiteX0" y="connsiteY0"/>
                </a:cxn>
                <a:cxn ang="0">
                  <a:pos x="connsiteX1" y="connsiteY1"/>
                </a:cxn>
                <a:cxn ang="0">
                  <a:pos x="connsiteX2" y="connsiteY2"/>
                </a:cxn>
              </a:cxnLst>
              <a:rect l="l" t="t" r="r" b="b"/>
              <a:pathLst>
                <a:path w="13847558" h="17489501">
                  <a:moveTo>
                    <a:pt x="12887828" y="9092560"/>
                  </a:moveTo>
                  <a:cubicBezTo>
                    <a:pt x="-14579717" y="3216351"/>
                    <a:pt x="26160462" y="77623"/>
                    <a:pt x="9857373" y="374"/>
                  </a:cubicBezTo>
                  <a:cubicBezTo>
                    <a:pt x="-9868475" y="-93376"/>
                    <a:pt x="6107096" y="17489502"/>
                    <a:pt x="6107096" y="1748950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9" name="Freeform 28">
              <a:extLst>
                <a:ext uri="{FF2B5EF4-FFF2-40B4-BE49-F238E27FC236}">
                  <a16:creationId xmlns:a16="http://schemas.microsoft.com/office/drawing/2014/main" id="{2AE04C0A-B283-2E7A-154D-ED76F89D7432}"/>
                </a:ext>
              </a:extLst>
            </p:cNvPr>
            <p:cNvSpPr/>
            <p:nvPr/>
          </p:nvSpPr>
          <p:spPr>
            <a:xfrm>
              <a:off x="-4193239" y="-1266782"/>
              <a:ext cx="13522637" cy="16889173"/>
            </a:xfrm>
            <a:custGeom>
              <a:avLst/>
              <a:gdLst>
                <a:gd name="connsiteX0" fmla="*/ 12929190 w 13522637"/>
                <a:gd name="connsiteY0" fmla="*/ 8913729 h 16889173"/>
                <a:gd name="connsiteX1" fmla="*/ 9562218 w 13522637"/>
                <a:gd name="connsiteY1" fmla="*/ 42 h 16889173"/>
                <a:gd name="connsiteX2" fmla="*/ 6162854 w 13522637"/>
                <a:gd name="connsiteY2" fmla="*/ 16889174 h 16889173"/>
              </a:gdLst>
              <a:ahLst/>
              <a:cxnLst>
                <a:cxn ang="0">
                  <a:pos x="connsiteX0" y="connsiteY0"/>
                </a:cxn>
                <a:cxn ang="0">
                  <a:pos x="connsiteX1" y="connsiteY1"/>
                </a:cxn>
                <a:cxn ang="0">
                  <a:pos x="connsiteX2" y="connsiteY2"/>
                </a:cxn>
              </a:cxnLst>
              <a:rect l="l" t="t" r="r" b="b"/>
              <a:pathLst>
                <a:path w="13522637" h="16889173">
                  <a:moveTo>
                    <a:pt x="12929190" y="8913729"/>
                  </a:moveTo>
                  <a:cubicBezTo>
                    <a:pt x="-14245926" y="3099770"/>
                    <a:pt x="25641262" y="26292"/>
                    <a:pt x="9562218" y="42"/>
                  </a:cubicBezTo>
                  <a:cubicBezTo>
                    <a:pt x="-9748832" y="-30708"/>
                    <a:pt x="6162854" y="16889174"/>
                    <a:pt x="6162854" y="1688917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0" name="Freeform 29">
              <a:extLst>
                <a:ext uri="{FF2B5EF4-FFF2-40B4-BE49-F238E27FC236}">
                  <a16:creationId xmlns:a16="http://schemas.microsoft.com/office/drawing/2014/main" id="{275BBDD0-721F-00FC-70B8-CE369BB6CACD}"/>
                </a:ext>
              </a:extLst>
            </p:cNvPr>
            <p:cNvSpPr/>
            <p:nvPr/>
          </p:nvSpPr>
          <p:spPr>
            <a:xfrm>
              <a:off x="-3939679" y="-1165652"/>
              <a:ext cx="13199604" cy="16287797"/>
            </a:xfrm>
            <a:custGeom>
              <a:avLst/>
              <a:gdLst>
                <a:gd name="connsiteX0" fmla="*/ 12971657 w 13199604"/>
                <a:gd name="connsiteY0" fmla="*/ 8734600 h 16287797"/>
                <a:gd name="connsiteX1" fmla="*/ 9269068 w 13199604"/>
                <a:gd name="connsiteY1" fmla="*/ 161 h 16287797"/>
                <a:gd name="connsiteX2" fmla="*/ 6220618 w 13199604"/>
                <a:gd name="connsiteY2" fmla="*/ 16287797 h 16287797"/>
              </a:gdLst>
              <a:ahLst/>
              <a:cxnLst>
                <a:cxn ang="0">
                  <a:pos x="connsiteX0" y="connsiteY0"/>
                </a:cxn>
                <a:cxn ang="0">
                  <a:pos x="connsiteX1" y="connsiteY1"/>
                </a:cxn>
                <a:cxn ang="0">
                  <a:pos x="connsiteX2" y="connsiteY2"/>
                </a:cxn>
              </a:cxnLst>
              <a:rect l="l" t="t" r="r" b="b"/>
              <a:pathLst>
                <a:path w="13199604" h="16287797">
                  <a:moveTo>
                    <a:pt x="12971657" y="8734600"/>
                  </a:moveTo>
                  <a:cubicBezTo>
                    <a:pt x="-13911930" y="2983640"/>
                    <a:pt x="25123168" y="-25339"/>
                    <a:pt x="9269068" y="161"/>
                  </a:cubicBezTo>
                  <a:cubicBezTo>
                    <a:pt x="-9628084" y="30910"/>
                    <a:pt x="6220618" y="16287797"/>
                    <a:pt x="6220618" y="1628779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1" name="Freeform 30">
              <a:extLst>
                <a:ext uri="{FF2B5EF4-FFF2-40B4-BE49-F238E27FC236}">
                  <a16:creationId xmlns:a16="http://schemas.microsoft.com/office/drawing/2014/main" id="{FBDEF913-1463-3ED9-557A-E7470C14DC71}"/>
                </a:ext>
              </a:extLst>
            </p:cNvPr>
            <p:cNvSpPr/>
            <p:nvPr/>
          </p:nvSpPr>
          <p:spPr>
            <a:xfrm>
              <a:off x="-3689089" y="-1065752"/>
              <a:ext cx="13017994" cy="15688400"/>
            </a:xfrm>
            <a:custGeom>
              <a:avLst/>
              <a:gdLst>
                <a:gd name="connsiteX0" fmla="*/ 13017994 w 13017994"/>
                <a:gd name="connsiteY0" fmla="*/ 8556700 h 15688400"/>
                <a:gd name="connsiteX1" fmla="*/ 8977988 w 13017994"/>
                <a:gd name="connsiteY1" fmla="*/ 1510 h 15688400"/>
                <a:gd name="connsiteX2" fmla="*/ 6280451 w 13017994"/>
                <a:gd name="connsiteY2" fmla="*/ 15688400 h 15688400"/>
              </a:gdLst>
              <a:ahLst/>
              <a:cxnLst>
                <a:cxn ang="0">
                  <a:pos x="connsiteX0" y="connsiteY0"/>
                </a:cxn>
                <a:cxn ang="0">
                  <a:pos x="connsiteX1" y="connsiteY1"/>
                </a:cxn>
                <a:cxn ang="0">
                  <a:pos x="connsiteX2" y="connsiteY2"/>
                </a:cxn>
              </a:cxnLst>
              <a:rect l="l" t="t" r="r" b="b"/>
              <a:pathLst>
                <a:path w="13017994" h="15688400">
                  <a:moveTo>
                    <a:pt x="13017994" y="8556700"/>
                  </a:moveTo>
                  <a:cubicBezTo>
                    <a:pt x="-13573165" y="2867990"/>
                    <a:pt x="24608042" y="-76489"/>
                    <a:pt x="8977988" y="1510"/>
                  </a:cubicBezTo>
                  <a:cubicBezTo>
                    <a:pt x="-9506166" y="94510"/>
                    <a:pt x="6280451" y="15688400"/>
                    <a:pt x="6280451" y="1568840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2" name="Freeform 31">
              <a:extLst>
                <a:ext uri="{FF2B5EF4-FFF2-40B4-BE49-F238E27FC236}">
                  <a16:creationId xmlns:a16="http://schemas.microsoft.com/office/drawing/2014/main" id="{4E09E2D9-F3A5-D6C8-979E-8646FAE882F9}"/>
                </a:ext>
              </a:extLst>
            </p:cNvPr>
            <p:cNvSpPr/>
            <p:nvPr/>
          </p:nvSpPr>
          <p:spPr>
            <a:xfrm>
              <a:off x="-3440136" y="-967285"/>
              <a:ext cx="13065067" cy="15090436"/>
            </a:xfrm>
            <a:custGeom>
              <a:avLst/>
              <a:gdLst>
                <a:gd name="connsiteX0" fmla="*/ 13065067 w 13065067"/>
                <a:gd name="connsiteY0" fmla="*/ 8380234 h 15090436"/>
                <a:gd name="connsiteX1" fmla="*/ 8689444 w 13065067"/>
                <a:gd name="connsiteY1" fmla="*/ 4292 h 15090436"/>
                <a:gd name="connsiteX2" fmla="*/ 6342821 w 13065067"/>
                <a:gd name="connsiteY2" fmla="*/ 15090436 h 15090436"/>
              </a:gdLst>
              <a:ahLst/>
              <a:cxnLst>
                <a:cxn ang="0">
                  <a:pos x="connsiteX0" y="connsiteY0"/>
                </a:cxn>
                <a:cxn ang="0">
                  <a:pos x="connsiteX1" y="connsiteY1"/>
                </a:cxn>
                <a:cxn ang="0">
                  <a:pos x="connsiteX2" y="connsiteY2"/>
                </a:cxn>
              </a:cxnLst>
              <a:rect l="l" t="t" r="r" b="b"/>
              <a:pathLst>
                <a:path w="13065067" h="15090436">
                  <a:moveTo>
                    <a:pt x="13065067" y="8380234"/>
                  </a:moveTo>
                  <a:cubicBezTo>
                    <a:pt x="-13233663" y="2753773"/>
                    <a:pt x="24093654" y="-126957"/>
                    <a:pt x="8689444" y="4292"/>
                  </a:cubicBezTo>
                  <a:cubicBezTo>
                    <a:pt x="-9383510" y="158791"/>
                    <a:pt x="6342821" y="15090436"/>
                    <a:pt x="6342821" y="1509043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3" name="Freeform 32">
              <a:extLst>
                <a:ext uri="{FF2B5EF4-FFF2-40B4-BE49-F238E27FC236}">
                  <a16:creationId xmlns:a16="http://schemas.microsoft.com/office/drawing/2014/main" id="{49A1ED1C-B2CE-C44D-951D-63E0831CF3DE}"/>
                </a:ext>
              </a:extLst>
            </p:cNvPr>
            <p:cNvSpPr/>
            <p:nvPr/>
          </p:nvSpPr>
          <p:spPr>
            <a:xfrm>
              <a:off x="-3193128" y="-870322"/>
              <a:ext cx="13114087" cy="14493976"/>
            </a:xfrm>
            <a:custGeom>
              <a:avLst/>
              <a:gdLst>
                <a:gd name="connsiteX0" fmla="*/ 13114087 w 13114087"/>
                <a:gd name="connsiteY0" fmla="*/ 8205271 h 14493976"/>
                <a:gd name="connsiteX1" fmla="*/ 8402846 w 13114087"/>
                <a:gd name="connsiteY1" fmla="*/ 8578 h 14493976"/>
                <a:gd name="connsiteX2" fmla="*/ 6408037 w 13114087"/>
                <a:gd name="connsiteY2" fmla="*/ 14493977 h 14493976"/>
              </a:gdLst>
              <a:ahLst/>
              <a:cxnLst>
                <a:cxn ang="0">
                  <a:pos x="connsiteX0" y="connsiteY0"/>
                </a:cxn>
                <a:cxn ang="0">
                  <a:pos x="connsiteX1" y="connsiteY1"/>
                </a:cxn>
                <a:cxn ang="0">
                  <a:pos x="connsiteX2" y="connsiteY2"/>
                </a:cxn>
              </a:cxnLst>
              <a:rect l="l" t="t" r="r" b="b"/>
              <a:pathLst>
                <a:path w="13114087" h="14493976">
                  <a:moveTo>
                    <a:pt x="13114087" y="8205271"/>
                  </a:moveTo>
                  <a:cubicBezTo>
                    <a:pt x="-12892215" y="2641060"/>
                    <a:pt x="23581212" y="-176670"/>
                    <a:pt x="8402846" y="8578"/>
                  </a:cubicBezTo>
                  <a:cubicBezTo>
                    <a:pt x="-9259809" y="224577"/>
                    <a:pt x="6408037" y="14493977"/>
                    <a:pt x="6408037" y="1449397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4" name="Freeform 33">
              <a:extLst>
                <a:ext uri="{FF2B5EF4-FFF2-40B4-BE49-F238E27FC236}">
                  <a16:creationId xmlns:a16="http://schemas.microsoft.com/office/drawing/2014/main" id="{3BC82140-F2A2-FDB7-F4BD-615FA8B9C2C0}"/>
                </a:ext>
              </a:extLst>
            </p:cNvPr>
            <p:cNvSpPr/>
            <p:nvPr/>
          </p:nvSpPr>
          <p:spPr>
            <a:xfrm>
              <a:off x="-2948680" y="-774928"/>
              <a:ext cx="13166565" cy="13899087"/>
            </a:xfrm>
            <a:custGeom>
              <a:avLst/>
              <a:gdLst>
                <a:gd name="connsiteX0" fmla="*/ 13166566 w 13166565"/>
                <a:gd name="connsiteY0" fmla="*/ 8031878 h 13899087"/>
                <a:gd name="connsiteX1" fmla="*/ 8118808 w 13166565"/>
                <a:gd name="connsiteY1" fmla="*/ 14434 h 13899087"/>
                <a:gd name="connsiteX2" fmla="*/ 6474912 w 13166565"/>
                <a:gd name="connsiteY2" fmla="*/ 13899087 h 13899087"/>
              </a:gdLst>
              <a:ahLst/>
              <a:cxnLst>
                <a:cxn ang="0">
                  <a:pos x="connsiteX0" y="connsiteY0"/>
                </a:cxn>
                <a:cxn ang="0">
                  <a:pos x="connsiteX1" y="connsiteY1"/>
                </a:cxn>
                <a:cxn ang="0">
                  <a:pos x="connsiteX2" y="connsiteY2"/>
                </a:cxn>
              </a:cxnLst>
              <a:rect l="l" t="t" r="r" b="b"/>
              <a:pathLst>
                <a:path w="13166565" h="13899087">
                  <a:moveTo>
                    <a:pt x="13166566" y="8031878"/>
                  </a:moveTo>
                  <a:cubicBezTo>
                    <a:pt x="-12548209" y="2530667"/>
                    <a:pt x="23070430" y="-225564"/>
                    <a:pt x="8118808" y="14434"/>
                  </a:cubicBezTo>
                  <a:cubicBezTo>
                    <a:pt x="-9134449" y="291932"/>
                    <a:pt x="6474912" y="13899087"/>
                    <a:pt x="6474912" y="1389908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5" name="Freeform 34">
              <a:extLst>
                <a:ext uri="{FF2B5EF4-FFF2-40B4-BE49-F238E27FC236}">
                  <a16:creationId xmlns:a16="http://schemas.microsoft.com/office/drawing/2014/main" id="{2CB88B8A-13DA-60E9-1731-3CA457AB64CA}"/>
                </a:ext>
              </a:extLst>
            </p:cNvPr>
            <p:cNvSpPr/>
            <p:nvPr/>
          </p:nvSpPr>
          <p:spPr>
            <a:xfrm>
              <a:off x="-2707394" y="-681276"/>
              <a:ext cx="13221306" cy="13305938"/>
            </a:xfrm>
            <a:custGeom>
              <a:avLst/>
              <a:gdLst>
                <a:gd name="connsiteX0" fmla="*/ 13221307 w 13221306"/>
                <a:gd name="connsiteY0" fmla="*/ 7860227 h 13305938"/>
                <a:gd name="connsiteX1" fmla="*/ 7837931 w 13221306"/>
                <a:gd name="connsiteY1" fmla="*/ 22032 h 13305938"/>
                <a:gd name="connsiteX2" fmla="*/ 6544949 w 13221306"/>
                <a:gd name="connsiteY2" fmla="*/ 13305939 h 13305938"/>
              </a:gdLst>
              <a:ahLst/>
              <a:cxnLst>
                <a:cxn ang="0">
                  <a:pos x="connsiteX0" y="connsiteY0"/>
                </a:cxn>
                <a:cxn ang="0">
                  <a:pos x="connsiteX1" y="connsiteY1"/>
                </a:cxn>
                <a:cxn ang="0">
                  <a:pos x="connsiteX2" y="connsiteY2"/>
                </a:cxn>
              </a:cxnLst>
              <a:rect l="l" t="t" r="r" b="b"/>
              <a:pathLst>
                <a:path w="13221306" h="13305938">
                  <a:moveTo>
                    <a:pt x="13221307" y="7860227"/>
                  </a:moveTo>
                  <a:cubicBezTo>
                    <a:pt x="-12200140" y="2421265"/>
                    <a:pt x="22561010" y="-274216"/>
                    <a:pt x="7837931" y="22032"/>
                  </a:cubicBezTo>
                  <a:cubicBezTo>
                    <a:pt x="-9008625" y="360279"/>
                    <a:pt x="6544949" y="13305939"/>
                    <a:pt x="6544949" y="1330593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6" name="Freeform 35">
              <a:extLst>
                <a:ext uri="{FF2B5EF4-FFF2-40B4-BE49-F238E27FC236}">
                  <a16:creationId xmlns:a16="http://schemas.microsoft.com/office/drawing/2014/main" id="{6D635E23-B9F9-E4CE-8DD2-29383348B03F}"/>
                </a:ext>
              </a:extLst>
            </p:cNvPr>
            <p:cNvSpPr/>
            <p:nvPr/>
          </p:nvSpPr>
          <p:spPr>
            <a:xfrm>
              <a:off x="-2469056" y="-589867"/>
              <a:ext cx="13279895" cy="12715032"/>
            </a:xfrm>
            <a:custGeom>
              <a:avLst/>
              <a:gdLst>
                <a:gd name="connsiteX0" fmla="*/ 13279896 w 13279895"/>
                <a:gd name="connsiteY0" fmla="*/ 7690818 h 12715032"/>
                <a:gd name="connsiteX1" fmla="*/ 7559103 w 13279895"/>
                <a:gd name="connsiteY1" fmla="*/ 31122 h 12715032"/>
                <a:gd name="connsiteX2" fmla="*/ 6617035 w 13279895"/>
                <a:gd name="connsiteY2" fmla="*/ 12715033 h 12715032"/>
              </a:gdLst>
              <a:ahLst/>
              <a:cxnLst>
                <a:cxn ang="0">
                  <a:pos x="connsiteX0" y="connsiteY0"/>
                </a:cxn>
                <a:cxn ang="0">
                  <a:pos x="connsiteX1" y="connsiteY1"/>
                </a:cxn>
                <a:cxn ang="0">
                  <a:pos x="connsiteX2" y="connsiteY2"/>
                </a:cxn>
              </a:cxnLst>
              <a:rect l="l" t="t" r="r" b="b"/>
              <a:pathLst>
                <a:path w="13279895" h="12715032">
                  <a:moveTo>
                    <a:pt x="13279896" y="7690818"/>
                  </a:moveTo>
                  <a:cubicBezTo>
                    <a:pt x="-11850023" y="2314106"/>
                    <a:pt x="22054536" y="-320626"/>
                    <a:pt x="7559103" y="31122"/>
                  </a:cubicBezTo>
                  <a:cubicBezTo>
                    <a:pt x="-8880753" y="430869"/>
                    <a:pt x="6617035" y="12715033"/>
                    <a:pt x="6617035" y="12715033"/>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7" name="Freeform 36">
              <a:extLst>
                <a:ext uri="{FF2B5EF4-FFF2-40B4-BE49-F238E27FC236}">
                  <a16:creationId xmlns:a16="http://schemas.microsoft.com/office/drawing/2014/main" id="{7E14E492-8A6B-C0DB-B55D-7AFF1703ED67}"/>
                </a:ext>
              </a:extLst>
            </p:cNvPr>
            <p:cNvSpPr/>
            <p:nvPr/>
          </p:nvSpPr>
          <p:spPr>
            <a:xfrm>
              <a:off x="-2233548" y="-499565"/>
              <a:ext cx="13340415" cy="12124484"/>
            </a:xfrm>
            <a:custGeom>
              <a:avLst/>
              <a:gdLst>
                <a:gd name="connsiteX0" fmla="*/ 13340415 w 13340415"/>
                <a:gd name="connsiteY0" fmla="*/ 7522517 h 12124484"/>
                <a:gd name="connsiteX1" fmla="*/ 7284005 w 13340415"/>
                <a:gd name="connsiteY1" fmla="*/ 42069 h 12124484"/>
                <a:gd name="connsiteX2" fmla="*/ 6692851 w 13340415"/>
                <a:gd name="connsiteY2" fmla="*/ 12124484 h 12124484"/>
              </a:gdLst>
              <a:ahLst/>
              <a:cxnLst>
                <a:cxn ang="0">
                  <a:pos x="connsiteX0" y="connsiteY0"/>
                </a:cxn>
                <a:cxn ang="0">
                  <a:pos x="connsiteX1" y="connsiteY1"/>
                </a:cxn>
                <a:cxn ang="0">
                  <a:pos x="connsiteX2" y="connsiteY2"/>
                </a:cxn>
              </a:cxnLst>
              <a:rect l="l" t="t" r="r" b="b"/>
              <a:pathLst>
                <a:path w="13340415" h="12124484">
                  <a:moveTo>
                    <a:pt x="13340415" y="7522517"/>
                  </a:moveTo>
                  <a:cubicBezTo>
                    <a:pt x="-11497075" y="2208804"/>
                    <a:pt x="21549996" y="-366679"/>
                    <a:pt x="7284005" y="42069"/>
                  </a:cubicBezTo>
                  <a:cubicBezTo>
                    <a:pt x="-8752750" y="502565"/>
                    <a:pt x="6692851" y="12124484"/>
                    <a:pt x="6692851" y="1212448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8" name="Freeform 37">
              <a:extLst>
                <a:ext uri="{FF2B5EF4-FFF2-40B4-BE49-F238E27FC236}">
                  <a16:creationId xmlns:a16="http://schemas.microsoft.com/office/drawing/2014/main" id="{A18BEC71-9D40-8953-9E7B-CCCA8E3C7CB2}"/>
                </a:ext>
              </a:extLst>
            </p:cNvPr>
            <p:cNvSpPr/>
            <p:nvPr/>
          </p:nvSpPr>
          <p:spPr>
            <a:xfrm>
              <a:off x="-2000660" y="-411236"/>
              <a:ext cx="13404454" cy="11536658"/>
            </a:xfrm>
            <a:custGeom>
              <a:avLst/>
              <a:gdLst>
                <a:gd name="connsiteX0" fmla="*/ 13404454 w 13404454"/>
                <a:gd name="connsiteY0" fmla="*/ 7355438 h 11536658"/>
                <a:gd name="connsiteX1" fmla="*/ 7011527 w 13404454"/>
                <a:gd name="connsiteY1" fmla="*/ 54989 h 11536658"/>
                <a:gd name="connsiteX2" fmla="*/ 6771286 w 13404454"/>
                <a:gd name="connsiteY2" fmla="*/ 11536659 h 11536658"/>
              </a:gdLst>
              <a:ahLst/>
              <a:cxnLst>
                <a:cxn ang="0">
                  <a:pos x="connsiteX0" y="connsiteY0"/>
                </a:cxn>
                <a:cxn ang="0">
                  <a:pos x="connsiteX1" y="connsiteY1"/>
                </a:cxn>
                <a:cxn ang="0">
                  <a:pos x="connsiteX2" y="connsiteY2"/>
                </a:cxn>
              </a:cxnLst>
              <a:rect l="l" t="t" r="r" b="b"/>
              <a:pathLst>
                <a:path w="13404454" h="11536658">
                  <a:moveTo>
                    <a:pt x="13404454" y="7355438"/>
                  </a:moveTo>
                  <a:cubicBezTo>
                    <a:pt x="-11141508" y="2104725"/>
                    <a:pt x="21047174" y="-412258"/>
                    <a:pt x="7011527" y="54989"/>
                  </a:cubicBezTo>
                  <a:cubicBezTo>
                    <a:pt x="-8623027" y="575485"/>
                    <a:pt x="6771286" y="11536659"/>
                    <a:pt x="6771286" y="1153665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9" name="Freeform 38">
              <a:extLst>
                <a:ext uri="{FF2B5EF4-FFF2-40B4-BE49-F238E27FC236}">
                  <a16:creationId xmlns:a16="http://schemas.microsoft.com/office/drawing/2014/main" id="{BB6E456D-239F-0C2C-1742-95CA79F0C7D4}"/>
                </a:ext>
              </a:extLst>
            </p:cNvPr>
            <p:cNvSpPr/>
            <p:nvPr/>
          </p:nvSpPr>
          <p:spPr>
            <a:xfrm>
              <a:off x="-1770883" y="-324805"/>
              <a:ext cx="13470705" cy="10950731"/>
            </a:xfrm>
            <a:custGeom>
              <a:avLst/>
              <a:gdLst>
                <a:gd name="connsiteX0" fmla="*/ 13470705 w 13470705"/>
                <a:gd name="connsiteY0" fmla="*/ 7191008 h 10950731"/>
                <a:gd name="connsiteX1" fmla="*/ 6742160 w 13470705"/>
                <a:gd name="connsiteY1" fmla="*/ 69808 h 10950731"/>
                <a:gd name="connsiteX2" fmla="*/ 6852833 w 13470705"/>
                <a:gd name="connsiteY2" fmla="*/ 10950732 h 10950731"/>
              </a:gdLst>
              <a:ahLst/>
              <a:cxnLst>
                <a:cxn ang="0">
                  <a:pos x="connsiteX0" y="connsiteY0"/>
                </a:cxn>
                <a:cxn ang="0">
                  <a:pos x="connsiteX1" y="connsiteY1"/>
                </a:cxn>
                <a:cxn ang="0">
                  <a:pos x="connsiteX2" y="connsiteY2"/>
                </a:cxn>
              </a:cxnLst>
              <a:rect l="l" t="t" r="r" b="b"/>
              <a:pathLst>
                <a:path w="13470705" h="10950731">
                  <a:moveTo>
                    <a:pt x="13470705" y="7191008"/>
                  </a:moveTo>
                  <a:cubicBezTo>
                    <a:pt x="-10782829" y="2002544"/>
                    <a:pt x="20546564" y="-456689"/>
                    <a:pt x="6742160" y="69808"/>
                  </a:cubicBezTo>
                  <a:cubicBezTo>
                    <a:pt x="-8491992" y="650304"/>
                    <a:pt x="6852833" y="10950732"/>
                    <a:pt x="6852833" y="1095073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0" name="Freeform 39">
              <a:extLst>
                <a:ext uri="{FF2B5EF4-FFF2-40B4-BE49-F238E27FC236}">
                  <a16:creationId xmlns:a16="http://schemas.microsoft.com/office/drawing/2014/main" id="{B53763CB-BC46-0465-91B7-F5D51851C1BE}"/>
                </a:ext>
              </a:extLst>
            </p:cNvPr>
            <p:cNvSpPr/>
            <p:nvPr/>
          </p:nvSpPr>
          <p:spPr>
            <a:xfrm>
              <a:off x="-1545612" y="-240319"/>
              <a:ext cx="13541460" cy="10366748"/>
            </a:xfrm>
            <a:custGeom>
              <a:avLst/>
              <a:gdLst>
                <a:gd name="connsiteX0" fmla="*/ 13541461 w 13541460"/>
                <a:gd name="connsiteY0" fmla="*/ 7028522 h 10366748"/>
                <a:gd name="connsiteX1" fmla="*/ 6476399 w 13541460"/>
                <a:gd name="connsiteY1" fmla="*/ 86570 h 10366748"/>
                <a:gd name="connsiteX2" fmla="*/ 6937986 w 13541460"/>
                <a:gd name="connsiteY2" fmla="*/ 10366748 h 10366748"/>
              </a:gdLst>
              <a:ahLst/>
              <a:cxnLst>
                <a:cxn ang="0">
                  <a:pos x="connsiteX0" y="connsiteY0"/>
                </a:cxn>
                <a:cxn ang="0">
                  <a:pos x="connsiteX1" y="connsiteY1"/>
                </a:cxn>
                <a:cxn ang="0">
                  <a:pos x="connsiteX2" y="connsiteY2"/>
                </a:cxn>
              </a:cxnLst>
              <a:rect l="l" t="t" r="r" b="b"/>
              <a:pathLst>
                <a:path w="13541460" h="10366748">
                  <a:moveTo>
                    <a:pt x="13541461" y="7028522"/>
                  </a:moveTo>
                  <a:cubicBezTo>
                    <a:pt x="-10419645" y="1902308"/>
                    <a:pt x="20048660" y="-499926"/>
                    <a:pt x="6476399" y="86570"/>
                  </a:cubicBezTo>
                  <a:cubicBezTo>
                    <a:pt x="-8360052" y="727816"/>
                    <a:pt x="6937986" y="10366748"/>
                    <a:pt x="6937986" y="1036674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1" name="Freeform 40">
              <a:extLst>
                <a:ext uri="{FF2B5EF4-FFF2-40B4-BE49-F238E27FC236}">
                  <a16:creationId xmlns:a16="http://schemas.microsoft.com/office/drawing/2014/main" id="{B0AD59ED-2616-3677-28C7-43D09EF92D98}"/>
                </a:ext>
              </a:extLst>
            </p:cNvPr>
            <p:cNvSpPr/>
            <p:nvPr/>
          </p:nvSpPr>
          <p:spPr>
            <a:xfrm>
              <a:off x="-1322525" y="-157989"/>
              <a:ext cx="13615300" cy="9784921"/>
            </a:xfrm>
            <a:custGeom>
              <a:avLst/>
              <a:gdLst>
                <a:gd name="connsiteX0" fmla="*/ 13615300 w 13615300"/>
                <a:gd name="connsiteY0" fmla="*/ 6868193 h 9784921"/>
                <a:gd name="connsiteX1" fmla="*/ 6213722 w 13615300"/>
                <a:gd name="connsiteY1" fmla="*/ 105490 h 9784921"/>
                <a:gd name="connsiteX2" fmla="*/ 7027122 w 13615300"/>
                <a:gd name="connsiteY2" fmla="*/ 9784922 h 9784921"/>
              </a:gdLst>
              <a:ahLst/>
              <a:cxnLst>
                <a:cxn ang="0">
                  <a:pos x="connsiteX0" y="connsiteY0"/>
                </a:cxn>
                <a:cxn ang="0">
                  <a:pos x="connsiteX1" y="connsiteY1"/>
                </a:cxn>
                <a:cxn ang="0">
                  <a:pos x="connsiteX2" y="connsiteY2"/>
                </a:cxn>
              </a:cxnLst>
              <a:rect l="l" t="t" r="r" b="b"/>
              <a:pathLst>
                <a:path w="13615300" h="9784921">
                  <a:moveTo>
                    <a:pt x="13615300" y="6868193"/>
                  </a:moveTo>
                  <a:cubicBezTo>
                    <a:pt x="-10053377" y="1804978"/>
                    <a:pt x="19552040" y="-542506"/>
                    <a:pt x="6213722" y="105490"/>
                  </a:cubicBezTo>
                  <a:cubicBezTo>
                    <a:pt x="-8226827" y="805985"/>
                    <a:pt x="7027122" y="9784922"/>
                    <a:pt x="7027122" y="978492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2" name="Freeform 41">
              <a:extLst>
                <a:ext uri="{FF2B5EF4-FFF2-40B4-BE49-F238E27FC236}">
                  <a16:creationId xmlns:a16="http://schemas.microsoft.com/office/drawing/2014/main" id="{B92945C3-D0AA-D1EF-2CA2-5F48B3B7ED8C}"/>
                </a:ext>
              </a:extLst>
            </p:cNvPr>
            <p:cNvSpPr/>
            <p:nvPr/>
          </p:nvSpPr>
          <p:spPr>
            <a:xfrm>
              <a:off x="-1104077" y="-78241"/>
              <a:ext cx="13692879" cy="9205678"/>
            </a:xfrm>
            <a:custGeom>
              <a:avLst/>
              <a:gdLst>
                <a:gd name="connsiteX0" fmla="*/ 13692880 w 13692879"/>
                <a:gd name="connsiteY0" fmla="*/ 6710446 h 9205678"/>
                <a:gd name="connsiteX1" fmla="*/ 5955684 w 13692879"/>
                <a:gd name="connsiteY1" fmla="*/ 126242 h 9205678"/>
                <a:gd name="connsiteX2" fmla="*/ 7119097 w 13692879"/>
                <a:gd name="connsiteY2" fmla="*/ 9205678 h 9205678"/>
              </a:gdLst>
              <a:ahLst/>
              <a:cxnLst>
                <a:cxn ang="0">
                  <a:pos x="connsiteX0" y="connsiteY0"/>
                </a:cxn>
                <a:cxn ang="0">
                  <a:pos x="connsiteX1" y="connsiteY1"/>
                </a:cxn>
                <a:cxn ang="0">
                  <a:pos x="connsiteX2" y="connsiteY2"/>
                </a:cxn>
              </a:cxnLst>
              <a:rect l="l" t="t" r="r" b="b"/>
              <a:pathLst>
                <a:path w="13692879" h="9205678">
                  <a:moveTo>
                    <a:pt x="13692880" y="6710446"/>
                  </a:moveTo>
                  <a:cubicBezTo>
                    <a:pt x="-9683370" y="1709481"/>
                    <a:pt x="19058260" y="-583253"/>
                    <a:pt x="5955684" y="126242"/>
                  </a:cubicBezTo>
                  <a:cubicBezTo>
                    <a:pt x="-8092561" y="887486"/>
                    <a:pt x="7119097" y="9205678"/>
                    <a:pt x="7119097" y="920567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3" name="Freeform 42">
              <a:extLst>
                <a:ext uri="{FF2B5EF4-FFF2-40B4-BE49-F238E27FC236}">
                  <a16:creationId xmlns:a16="http://schemas.microsoft.com/office/drawing/2014/main" id="{E8EAD573-FC72-6C08-F2A4-95F8E3BADE4D}"/>
                </a:ext>
              </a:extLst>
            </p:cNvPr>
            <p:cNvSpPr/>
            <p:nvPr/>
          </p:nvSpPr>
          <p:spPr>
            <a:xfrm>
              <a:off x="-889108" y="-45"/>
              <a:ext cx="13774837" cy="8627235"/>
            </a:xfrm>
            <a:custGeom>
              <a:avLst/>
              <a:gdLst>
                <a:gd name="connsiteX0" fmla="*/ 13774838 w 13774837"/>
                <a:gd name="connsiteY0" fmla="*/ 6554250 h 8627235"/>
                <a:gd name="connsiteX1" fmla="*/ 5701124 w 13774837"/>
                <a:gd name="connsiteY1" fmla="*/ 149294 h 8627235"/>
                <a:gd name="connsiteX2" fmla="*/ 7216352 w 13774837"/>
                <a:gd name="connsiteY2" fmla="*/ 8627235 h 8627235"/>
              </a:gdLst>
              <a:ahLst/>
              <a:cxnLst>
                <a:cxn ang="0">
                  <a:pos x="connsiteX0" y="connsiteY0"/>
                </a:cxn>
                <a:cxn ang="0">
                  <a:pos x="connsiteX1" y="connsiteY1"/>
                </a:cxn>
                <a:cxn ang="0">
                  <a:pos x="connsiteX2" y="connsiteY2"/>
                </a:cxn>
              </a:cxnLst>
              <a:rect l="l" t="t" r="r" b="b"/>
              <a:pathLst>
                <a:path w="13774837" h="8627235">
                  <a:moveTo>
                    <a:pt x="13774838" y="6554250"/>
                  </a:moveTo>
                  <a:cubicBezTo>
                    <a:pt x="-9309884" y="1615534"/>
                    <a:pt x="18567960" y="-623200"/>
                    <a:pt x="5701124" y="149294"/>
                  </a:cubicBezTo>
                  <a:cubicBezTo>
                    <a:pt x="-7957517" y="969788"/>
                    <a:pt x="7216352" y="8627235"/>
                    <a:pt x="7216352" y="8627235"/>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4" name="Freeform 43">
              <a:extLst>
                <a:ext uri="{FF2B5EF4-FFF2-40B4-BE49-F238E27FC236}">
                  <a16:creationId xmlns:a16="http://schemas.microsoft.com/office/drawing/2014/main" id="{96CB36E9-0BBD-F823-1EB5-477478FF6106}"/>
                </a:ext>
              </a:extLst>
            </p:cNvPr>
            <p:cNvSpPr/>
            <p:nvPr/>
          </p:nvSpPr>
          <p:spPr>
            <a:xfrm>
              <a:off x="-679259" y="75810"/>
              <a:ext cx="13861015" cy="8051882"/>
            </a:xfrm>
            <a:custGeom>
              <a:avLst/>
              <a:gdLst>
                <a:gd name="connsiteX0" fmla="*/ 13861016 w 13861015"/>
                <a:gd name="connsiteY0" fmla="*/ 6400394 h 8051882"/>
                <a:gd name="connsiteX1" fmla="*/ 5450785 w 13861015"/>
                <a:gd name="connsiteY1" fmla="*/ 174688 h 8051882"/>
                <a:gd name="connsiteX2" fmla="*/ 7316926 w 13861015"/>
                <a:gd name="connsiteY2" fmla="*/ 8051882 h 8051882"/>
              </a:gdLst>
              <a:ahLst/>
              <a:cxnLst>
                <a:cxn ang="0">
                  <a:pos x="connsiteX0" y="connsiteY0"/>
                </a:cxn>
                <a:cxn ang="0">
                  <a:pos x="connsiteX1" y="connsiteY1"/>
                </a:cxn>
                <a:cxn ang="0">
                  <a:pos x="connsiteX2" y="connsiteY2"/>
                </a:cxn>
              </a:cxnLst>
              <a:rect l="l" t="t" r="r" b="b"/>
              <a:pathLst>
                <a:path w="13861015" h="8051882">
                  <a:moveTo>
                    <a:pt x="13861016" y="6400394"/>
                  </a:moveTo>
                  <a:cubicBezTo>
                    <a:pt x="-8931277" y="1523928"/>
                    <a:pt x="18079178" y="-662306"/>
                    <a:pt x="5450785" y="174688"/>
                  </a:cubicBezTo>
                  <a:cubicBezTo>
                    <a:pt x="-7820951" y="1054432"/>
                    <a:pt x="7316926" y="8051882"/>
                    <a:pt x="7316926" y="80518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5" name="Freeform 44">
              <a:extLst>
                <a:ext uri="{FF2B5EF4-FFF2-40B4-BE49-F238E27FC236}">
                  <a16:creationId xmlns:a16="http://schemas.microsoft.com/office/drawing/2014/main" id="{89FF2A3B-DD92-7E33-F287-C7B818043B41}"/>
                </a:ext>
              </a:extLst>
            </p:cNvPr>
            <p:cNvSpPr/>
            <p:nvPr/>
          </p:nvSpPr>
          <p:spPr>
            <a:xfrm>
              <a:off x="-472623" y="149311"/>
              <a:ext cx="13950407" cy="7478885"/>
            </a:xfrm>
            <a:custGeom>
              <a:avLst/>
              <a:gdLst>
                <a:gd name="connsiteX0" fmla="*/ 13950408 w 13950407"/>
                <a:gd name="connsiteY0" fmla="*/ 6248894 h 7478885"/>
                <a:gd name="connsiteX1" fmla="*/ 5204559 w 13950407"/>
                <a:gd name="connsiteY1" fmla="*/ 202436 h 7478885"/>
                <a:gd name="connsiteX2" fmla="*/ 7421614 w 13950407"/>
                <a:gd name="connsiteY2" fmla="*/ 7478885 h 7478885"/>
              </a:gdLst>
              <a:ahLst/>
              <a:cxnLst>
                <a:cxn ang="0">
                  <a:pos x="connsiteX0" y="connsiteY0"/>
                </a:cxn>
                <a:cxn ang="0">
                  <a:pos x="connsiteX1" y="connsiteY1"/>
                </a:cxn>
                <a:cxn ang="0">
                  <a:pos x="connsiteX2" y="connsiteY2"/>
                </a:cxn>
              </a:cxnLst>
              <a:rect l="l" t="t" r="r" b="b"/>
              <a:pathLst>
                <a:path w="13950407" h="7478885">
                  <a:moveTo>
                    <a:pt x="13950408" y="6248894"/>
                  </a:moveTo>
                  <a:cubicBezTo>
                    <a:pt x="-8549458" y="1435428"/>
                    <a:pt x="17591812" y="-700557"/>
                    <a:pt x="5204559" y="202436"/>
                  </a:cubicBezTo>
                  <a:cubicBezTo>
                    <a:pt x="-7682972" y="1142180"/>
                    <a:pt x="7421614" y="7478885"/>
                    <a:pt x="7421614" y="7478885"/>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6" name="Freeform 45">
              <a:extLst>
                <a:ext uri="{FF2B5EF4-FFF2-40B4-BE49-F238E27FC236}">
                  <a16:creationId xmlns:a16="http://schemas.microsoft.com/office/drawing/2014/main" id="{0A6BCCC6-3332-BACA-6276-F1F78ADD7A3E}"/>
                </a:ext>
              </a:extLst>
            </p:cNvPr>
            <p:cNvSpPr/>
            <p:nvPr/>
          </p:nvSpPr>
          <p:spPr>
            <a:xfrm>
              <a:off x="-271000" y="220328"/>
              <a:ext cx="14045711" cy="6908372"/>
            </a:xfrm>
            <a:custGeom>
              <a:avLst/>
              <a:gdLst>
                <a:gd name="connsiteX0" fmla="*/ 14045712 w 14045711"/>
                <a:gd name="connsiteY0" fmla="*/ 6099878 h 6908372"/>
                <a:gd name="connsiteX1" fmla="*/ 4963346 w 14045711"/>
                <a:gd name="connsiteY1" fmla="*/ 232669 h 6908372"/>
                <a:gd name="connsiteX2" fmla="*/ 7531314 w 14045711"/>
                <a:gd name="connsiteY2" fmla="*/ 6908372 h 6908372"/>
              </a:gdLst>
              <a:ahLst/>
              <a:cxnLst>
                <a:cxn ang="0">
                  <a:pos x="connsiteX0" y="connsiteY0"/>
                </a:cxn>
                <a:cxn ang="0">
                  <a:pos x="connsiteX1" y="connsiteY1"/>
                </a:cxn>
                <a:cxn ang="0">
                  <a:pos x="connsiteX2" y="connsiteY2"/>
                </a:cxn>
              </a:cxnLst>
              <a:rect l="l" t="t" r="r" b="b"/>
              <a:pathLst>
                <a:path w="14045711" h="6908372">
                  <a:moveTo>
                    <a:pt x="14045712" y="6099878"/>
                  </a:moveTo>
                  <a:cubicBezTo>
                    <a:pt x="-8162626" y="1348661"/>
                    <a:pt x="17108558" y="-737824"/>
                    <a:pt x="4963346" y="232669"/>
                  </a:cubicBezTo>
                  <a:cubicBezTo>
                    <a:pt x="-7544478" y="1231662"/>
                    <a:pt x="7531314" y="6908372"/>
                    <a:pt x="7531314" y="690837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7" name="Freeform 46">
              <a:extLst>
                <a:ext uri="{FF2B5EF4-FFF2-40B4-BE49-F238E27FC236}">
                  <a16:creationId xmlns:a16="http://schemas.microsoft.com/office/drawing/2014/main" id="{72F3DB88-5AC4-8D6F-DF4F-B50475EC4CF0}"/>
                </a:ext>
              </a:extLst>
            </p:cNvPr>
            <p:cNvSpPr/>
            <p:nvPr/>
          </p:nvSpPr>
          <p:spPr>
            <a:xfrm>
              <a:off x="-74491" y="289122"/>
              <a:ext cx="14145230" cy="6340081"/>
            </a:xfrm>
            <a:custGeom>
              <a:avLst/>
              <a:gdLst>
                <a:gd name="connsiteX0" fmla="*/ 14145230 w 14145230"/>
                <a:gd name="connsiteY0" fmla="*/ 5953084 h 6340081"/>
                <a:gd name="connsiteX1" fmla="*/ 4727246 w 14145230"/>
                <a:gd name="connsiteY1" fmla="*/ 265124 h 6340081"/>
                <a:gd name="connsiteX2" fmla="*/ 7646128 w 14145230"/>
                <a:gd name="connsiteY2" fmla="*/ 6340082 h 6340081"/>
              </a:gdLst>
              <a:ahLst/>
              <a:cxnLst>
                <a:cxn ang="0">
                  <a:pos x="connsiteX0" y="connsiteY0"/>
                </a:cxn>
                <a:cxn ang="0">
                  <a:pos x="connsiteX1" y="connsiteY1"/>
                </a:cxn>
                <a:cxn ang="0">
                  <a:pos x="connsiteX2" y="connsiteY2"/>
                </a:cxn>
              </a:cxnLst>
              <a:rect l="l" t="t" r="r" b="b"/>
              <a:pathLst>
                <a:path w="14145230" h="6340081">
                  <a:moveTo>
                    <a:pt x="14145230" y="5953084"/>
                  </a:moveTo>
                  <a:cubicBezTo>
                    <a:pt x="-7769780" y="1264117"/>
                    <a:pt x="16626819" y="-773619"/>
                    <a:pt x="4727246" y="265124"/>
                  </a:cubicBezTo>
                  <a:cubicBezTo>
                    <a:pt x="-7405370" y="1323366"/>
                    <a:pt x="7646128" y="6340082"/>
                    <a:pt x="7646128" y="63400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8" name="Freeform 47">
              <a:extLst>
                <a:ext uri="{FF2B5EF4-FFF2-40B4-BE49-F238E27FC236}">
                  <a16:creationId xmlns:a16="http://schemas.microsoft.com/office/drawing/2014/main" id="{FB5C2BA0-591D-E583-08EA-464E27801A97}"/>
                </a:ext>
              </a:extLst>
            </p:cNvPr>
            <p:cNvSpPr/>
            <p:nvPr/>
          </p:nvSpPr>
          <p:spPr>
            <a:xfrm>
              <a:off x="116861" y="355004"/>
              <a:ext cx="14250803" cy="5809202"/>
            </a:xfrm>
            <a:custGeom>
              <a:avLst/>
              <a:gdLst>
                <a:gd name="connsiteX0" fmla="*/ 14250804 w 14250803"/>
                <a:gd name="connsiteY0" fmla="*/ 5809203 h 5809202"/>
                <a:gd name="connsiteX1" fmla="*/ 4495403 w 14250803"/>
                <a:gd name="connsiteY1" fmla="*/ 299741 h 5809202"/>
                <a:gd name="connsiteX2" fmla="*/ 7766099 w 14250803"/>
                <a:gd name="connsiteY2" fmla="*/ 5774703 h 5809202"/>
              </a:gdLst>
              <a:ahLst/>
              <a:cxnLst>
                <a:cxn ang="0">
                  <a:pos x="connsiteX0" y="connsiteY0"/>
                </a:cxn>
                <a:cxn ang="0">
                  <a:pos x="connsiteX1" y="connsiteY1"/>
                </a:cxn>
                <a:cxn ang="0">
                  <a:pos x="connsiteX2" y="connsiteY2"/>
                </a:cxn>
              </a:cxnLst>
              <a:rect l="l" t="t" r="r" b="b"/>
              <a:pathLst>
                <a:path w="14250803" h="5809202">
                  <a:moveTo>
                    <a:pt x="14250804" y="5809203"/>
                  </a:moveTo>
                  <a:cubicBezTo>
                    <a:pt x="-7372678" y="1182485"/>
                    <a:pt x="16148436" y="-808001"/>
                    <a:pt x="4495403" y="299741"/>
                  </a:cubicBezTo>
                  <a:cubicBezTo>
                    <a:pt x="-7264705" y="1417983"/>
                    <a:pt x="7766099" y="5774703"/>
                    <a:pt x="7766099" y="5774703"/>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9" name="Freeform 48">
              <a:extLst>
                <a:ext uri="{FF2B5EF4-FFF2-40B4-BE49-F238E27FC236}">
                  <a16:creationId xmlns:a16="http://schemas.microsoft.com/office/drawing/2014/main" id="{B1F63DD4-B988-79CB-0B68-4BD8B419D553}"/>
                </a:ext>
              </a:extLst>
            </p:cNvPr>
            <p:cNvSpPr/>
            <p:nvPr/>
          </p:nvSpPr>
          <p:spPr>
            <a:xfrm>
              <a:off x="302666" y="419135"/>
              <a:ext cx="14361024" cy="5667072"/>
            </a:xfrm>
            <a:custGeom>
              <a:avLst/>
              <a:gdLst>
                <a:gd name="connsiteX0" fmla="*/ 14361025 w 14361024"/>
                <a:gd name="connsiteY0" fmla="*/ 5667072 h 5667072"/>
                <a:gd name="connsiteX1" fmla="*/ 4270008 w 14361024"/>
                <a:gd name="connsiteY1" fmla="*/ 336860 h 5667072"/>
                <a:gd name="connsiteX2" fmla="*/ 7890717 w 14361024"/>
                <a:gd name="connsiteY2" fmla="*/ 5211076 h 5667072"/>
              </a:gdLst>
              <a:ahLst/>
              <a:cxnLst>
                <a:cxn ang="0">
                  <a:pos x="connsiteX0" y="connsiteY0"/>
                </a:cxn>
                <a:cxn ang="0">
                  <a:pos x="connsiteX1" y="connsiteY1"/>
                </a:cxn>
                <a:cxn ang="0">
                  <a:pos x="connsiteX2" y="connsiteY2"/>
                </a:cxn>
              </a:cxnLst>
              <a:rect l="l" t="t" r="r" b="b"/>
              <a:pathLst>
                <a:path w="14361024" h="5667072">
                  <a:moveTo>
                    <a:pt x="14361025" y="5667072"/>
                  </a:moveTo>
                  <a:cubicBezTo>
                    <a:pt x="-6970028" y="1103354"/>
                    <a:pt x="15672902" y="-841382"/>
                    <a:pt x="4270008" y="336860"/>
                  </a:cubicBezTo>
                  <a:cubicBezTo>
                    <a:pt x="-7123890" y="1514351"/>
                    <a:pt x="7890717" y="5211076"/>
                    <a:pt x="7890717" y="521107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0" name="Freeform 49">
              <a:extLst>
                <a:ext uri="{FF2B5EF4-FFF2-40B4-BE49-F238E27FC236}">
                  <a16:creationId xmlns:a16="http://schemas.microsoft.com/office/drawing/2014/main" id="{8C3104DC-909D-DBEE-9A1D-E5032C006ED5}"/>
                </a:ext>
              </a:extLst>
            </p:cNvPr>
            <p:cNvSpPr/>
            <p:nvPr/>
          </p:nvSpPr>
          <p:spPr>
            <a:xfrm>
              <a:off x="483235" y="480378"/>
              <a:ext cx="14476483" cy="5527079"/>
            </a:xfrm>
            <a:custGeom>
              <a:avLst/>
              <a:gdLst>
                <a:gd name="connsiteX0" fmla="*/ 14476483 w 14476483"/>
                <a:gd name="connsiteY0" fmla="*/ 5527080 h 5527079"/>
                <a:gd name="connsiteX1" fmla="*/ 4049848 w 14476483"/>
                <a:gd name="connsiteY1" fmla="*/ 376866 h 5527079"/>
                <a:gd name="connsiteX2" fmla="*/ 8021471 w 14476483"/>
                <a:gd name="connsiteY2" fmla="*/ 4650336 h 5527079"/>
              </a:gdLst>
              <a:ahLst/>
              <a:cxnLst>
                <a:cxn ang="0">
                  <a:pos x="connsiteX0" y="connsiteY0"/>
                </a:cxn>
                <a:cxn ang="0">
                  <a:pos x="connsiteX1" y="connsiteY1"/>
                </a:cxn>
                <a:cxn ang="0">
                  <a:pos x="connsiteX2" y="connsiteY2"/>
                </a:cxn>
              </a:cxnLst>
              <a:rect l="l" t="t" r="r" b="b"/>
              <a:pathLst>
                <a:path w="14476483" h="5527079">
                  <a:moveTo>
                    <a:pt x="14476483" y="5527080"/>
                  </a:moveTo>
                  <a:cubicBezTo>
                    <a:pt x="-6562142" y="1026361"/>
                    <a:pt x="15199006" y="-874126"/>
                    <a:pt x="4049848" y="376866"/>
                  </a:cubicBezTo>
                  <a:cubicBezTo>
                    <a:pt x="-6982338" y="1614357"/>
                    <a:pt x="8021471" y="4650336"/>
                    <a:pt x="8021471" y="465033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1" name="Freeform 50">
              <a:extLst>
                <a:ext uri="{FF2B5EF4-FFF2-40B4-BE49-F238E27FC236}">
                  <a16:creationId xmlns:a16="http://schemas.microsoft.com/office/drawing/2014/main" id="{6C24BA3D-232A-A04E-7390-638F1653271B}"/>
                </a:ext>
              </a:extLst>
            </p:cNvPr>
            <p:cNvSpPr/>
            <p:nvPr/>
          </p:nvSpPr>
          <p:spPr>
            <a:xfrm>
              <a:off x="657530" y="539363"/>
              <a:ext cx="14599115" cy="5390094"/>
            </a:xfrm>
            <a:custGeom>
              <a:avLst/>
              <a:gdLst>
                <a:gd name="connsiteX0" fmla="*/ 14599116 w 14599115"/>
                <a:gd name="connsiteY0" fmla="*/ 5390095 h 5390094"/>
                <a:gd name="connsiteX1" fmla="*/ 3835964 w 14599115"/>
                <a:gd name="connsiteY1" fmla="*/ 419130 h 5390094"/>
                <a:gd name="connsiteX2" fmla="*/ 8158500 w 14599115"/>
                <a:gd name="connsiteY2" fmla="*/ 4091854 h 5390094"/>
              </a:gdLst>
              <a:ahLst/>
              <a:cxnLst>
                <a:cxn ang="0">
                  <a:pos x="connsiteX0" y="connsiteY0"/>
                </a:cxn>
                <a:cxn ang="0">
                  <a:pos x="connsiteX1" y="connsiteY1"/>
                </a:cxn>
                <a:cxn ang="0">
                  <a:pos x="connsiteX2" y="connsiteY2"/>
                </a:cxn>
              </a:cxnLst>
              <a:rect l="l" t="t" r="r" b="b"/>
              <a:pathLst>
                <a:path w="14599115" h="5390094">
                  <a:moveTo>
                    <a:pt x="14599116" y="5390095"/>
                  </a:moveTo>
                  <a:cubicBezTo>
                    <a:pt x="-6147981" y="951626"/>
                    <a:pt x="14728684" y="-905361"/>
                    <a:pt x="3835964" y="419130"/>
                  </a:cubicBezTo>
                  <a:cubicBezTo>
                    <a:pt x="-6840811" y="1717370"/>
                    <a:pt x="8158500" y="4091854"/>
                    <a:pt x="8158500" y="409185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2" name="Freeform 51">
              <a:extLst>
                <a:ext uri="{FF2B5EF4-FFF2-40B4-BE49-F238E27FC236}">
                  <a16:creationId xmlns:a16="http://schemas.microsoft.com/office/drawing/2014/main" id="{042CA5F2-7D02-B158-0CEC-E3C50861C620}"/>
                </a:ext>
              </a:extLst>
            </p:cNvPr>
            <p:cNvSpPr/>
            <p:nvPr/>
          </p:nvSpPr>
          <p:spPr>
            <a:xfrm>
              <a:off x="1096831" y="983665"/>
              <a:ext cx="14455841" cy="4867793"/>
            </a:xfrm>
            <a:custGeom>
              <a:avLst/>
              <a:gdLst>
                <a:gd name="connsiteX0" fmla="*/ 14455841 w 14455841"/>
                <a:gd name="connsiteY0" fmla="*/ 4867794 h 4867793"/>
                <a:gd name="connsiteX1" fmla="*/ 3356172 w 14455841"/>
                <a:gd name="connsiteY1" fmla="*/ 76077 h 4867793"/>
                <a:gd name="connsiteX2" fmla="*/ 8030522 w 14455841"/>
                <a:gd name="connsiteY2" fmla="*/ 3148056 h 4867793"/>
              </a:gdLst>
              <a:ahLst/>
              <a:cxnLst>
                <a:cxn ang="0">
                  <a:pos x="connsiteX0" y="connsiteY0"/>
                </a:cxn>
                <a:cxn ang="0">
                  <a:pos x="connsiteX1" y="connsiteY1"/>
                </a:cxn>
                <a:cxn ang="0">
                  <a:pos x="connsiteX2" y="connsiteY2"/>
                </a:cxn>
              </a:cxnLst>
              <a:rect l="l" t="t" r="r" b="b"/>
              <a:pathLst>
                <a:path w="14455841" h="4867793">
                  <a:moveTo>
                    <a:pt x="14455841" y="4867794"/>
                  </a:moveTo>
                  <a:cubicBezTo>
                    <a:pt x="-5998827" y="491574"/>
                    <a:pt x="14293881" y="-278671"/>
                    <a:pt x="3356172" y="76077"/>
                  </a:cubicBezTo>
                  <a:cubicBezTo>
                    <a:pt x="-6329946" y="2404061"/>
                    <a:pt x="8030522" y="3148056"/>
                    <a:pt x="8030522" y="314805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3" name="Freeform 52">
              <a:extLst>
                <a:ext uri="{FF2B5EF4-FFF2-40B4-BE49-F238E27FC236}">
                  <a16:creationId xmlns:a16="http://schemas.microsoft.com/office/drawing/2014/main" id="{63792924-2773-A701-A4DF-48717EE1818B}"/>
                </a:ext>
              </a:extLst>
            </p:cNvPr>
            <p:cNvSpPr/>
            <p:nvPr/>
          </p:nvSpPr>
          <p:spPr>
            <a:xfrm>
              <a:off x="1287650" y="1069877"/>
              <a:ext cx="14561949" cy="4703582"/>
            </a:xfrm>
            <a:custGeom>
              <a:avLst/>
              <a:gdLst>
                <a:gd name="connsiteX0" fmla="*/ 14561950 w 14561949"/>
                <a:gd name="connsiteY0" fmla="*/ 4703583 h 4703582"/>
                <a:gd name="connsiteX1" fmla="*/ 3125763 w 14561949"/>
                <a:gd name="connsiteY1" fmla="*/ 90365 h 4703582"/>
                <a:gd name="connsiteX2" fmla="*/ 8151027 w 14561949"/>
                <a:gd name="connsiteY2" fmla="*/ 2561598 h 4703582"/>
              </a:gdLst>
              <a:ahLst/>
              <a:cxnLst>
                <a:cxn ang="0">
                  <a:pos x="connsiteX0" y="connsiteY0"/>
                </a:cxn>
                <a:cxn ang="0">
                  <a:pos x="connsiteX1" y="connsiteY1"/>
                </a:cxn>
                <a:cxn ang="0">
                  <a:pos x="connsiteX2" y="connsiteY2"/>
                </a:cxn>
              </a:cxnLst>
              <a:rect l="l" t="t" r="r" b="b"/>
              <a:pathLst>
                <a:path w="14561949" h="4703582">
                  <a:moveTo>
                    <a:pt x="14561950" y="4703583"/>
                  </a:moveTo>
                  <a:cubicBezTo>
                    <a:pt x="-5600291" y="390363"/>
                    <a:pt x="13840328" y="-288383"/>
                    <a:pt x="3125763" y="90365"/>
                  </a:cubicBezTo>
                  <a:cubicBezTo>
                    <a:pt x="-6141958" y="2511348"/>
                    <a:pt x="8151027" y="2561598"/>
                    <a:pt x="8151027" y="256159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4" name="Freeform 53">
              <a:extLst>
                <a:ext uri="{FF2B5EF4-FFF2-40B4-BE49-F238E27FC236}">
                  <a16:creationId xmlns:a16="http://schemas.microsoft.com/office/drawing/2014/main" id="{5D536D5B-A1C8-1C08-6F11-A2995139A84A}"/>
                </a:ext>
              </a:extLst>
            </p:cNvPr>
            <p:cNvSpPr/>
            <p:nvPr/>
          </p:nvSpPr>
          <p:spPr>
            <a:xfrm>
              <a:off x="1473677" y="1155057"/>
              <a:ext cx="14671950" cy="4540402"/>
            </a:xfrm>
            <a:custGeom>
              <a:avLst/>
              <a:gdLst>
                <a:gd name="connsiteX0" fmla="*/ 14671950 w 14671950"/>
                <a:gd name="connsiteY0" fmla="*/ 4540403 h 4540402"/>
                <a:gd name="connsiteX1" fmla="*/ 2900146 w 14671950"/>
                <a:gd name="connsiteY1" fmla="*/ 107183 h 4540402"/>
                <a:gd name="connsiteX2" fmla="*/ 8276323 w 14671950"/>
                <a:gd name="connsiteY2" fmla="*/ 1977670 h 4540402"/>
              </a:gdLst>
              <a:ahLst/>
              <a:cxnLst>
                <a:cxn ang="0">
                  <a:pos x="connsiteX0" y="connsiteY0"/>
                </a:cxn>
                <a:cxn ang="0">
                  <a:pos x="connsiteX1" y="connsiteY1"/>
                </a:cxn>
                <a:cxn ang="0">
                  <a:pos x="connsiteX2" y="connsiteY2"/>
                </a:cxn>
              </a:cxnLst>
              <a:rect l="l" t="t" r="r" b="b"/>
              <a:pathLst>
                <a:path w="14671950" h="4540402">
                  <a:moveTo>
                    <a:pt x="14671950" y="4540403"/>
                  </a:moveTo>
                  <a:cubicBezTo>
                    <a:pt x="-5197862" y="289432"/>
                    <a:pt x="13390665" y="-297064"/>
                    <a:pt x="2900146" y="107183"/>
                  </a:cubicBezTo>
                  <a:cubicBezTo>
                    <a:pt x="-5949178" y="2620416"/>
                    <a:pt x="8276323" y="1977670"/>
                    <a:pt x="8276323" y="197767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5" name="Freeform 54">
              <a:extLst>
                <a:ext uri="{FF2B5EF4-FFF2-40B4-BE49-F238E27FC236}">
                  <a16:creationId xmlns:a16="http://schemas.microsoft.com/office/drawing/2014/main" id="{AB6D7334-B250-0E0C-E1A1-C261091AA2D5}"/>
                </a:ext>
              </a:extLst>
            </p:cNvPr>
            <p:cNvSpPr/>
            <p:nvPr/>
          </p:nvSpPr>
          <p:spPr>
            <a:xfrm>
              <a:off x="1654645" y="1237024"/>
              <a:ext cx="14787909" cy="4380436"/>
            </a:xfrm>
            <a:custGeom>
              <a:avLst/>
              <a:gdLst>
                <a:gd name="connsiteX0" fmla="*/ 14787909 w 14787909"/>
                <a:gd name="connsiteY0" fmla="*/ 4380437 h 4380436"/>
                <a:gd name="connsiteX1" fmla="*/ 2679588 w 14787909"/>
                <a:gd name="connsiteY1" fmla="*/ 125716 h 4380436"/>
                <a:gd name="connsiteX2" fmla="*/ 8406678 w 14787909"/>
                <a:gd name="connsiteY2" fmla="*/ 1395457 h 4380436"/>
              </a:gdLst>
              <a:ahLst/>
              <a:cxnLst>
                <a:cxn ang="0">
                  <a:pos x="connsiteX0" y="connsiteY0"/>
                </a:cxn>
                <a:cxn ang="0">
                  <a:pos x="connsiteX1" y="connsiteY1"/>
                </a:cxn>
                <a:cxn ang="0">
                  <a:pos x="connsiteX2" y="connsiteY2"/>
                </a:cxn>
              </a:cxnLst>
              <a:rect l="l" t="t" r="r" b="b"/>
              <a:pathLst>
                <a:path w="14787909" h="4380436">
                  <a:moveTo>
                    <a:pt x="14787909" y="4380437"/>
                  </a:moveTo>
                  <a:cubicBezTo>
                    <a:pt x="-4790375" y="191716"/>
                    <a:pt x="12946963" y="-303281"/>
                    <a:pt x="2679588" y="125716"/>
                  </a:cubicBezTo>
                  <a:cubicBezTo>
                    <a:pt x="-5751339" y="2731198"/>
                    <a:pt x="8406678" y="1395457"/>
                    <a:pt x="8406678" y="139545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6" name="Freeform 55">
              <a:extLst>
                <a:ext uri="{FF2B5EF4-FFF2-40B4-BE49-F238E27FC236}">
                  <a16:creationId xmlns:a16="http://schemas.microsoft.com/office/drawing/2014/main" id="{DD9F4B80-EF17-F1FB-81A3-AE12962329FB}"/>
                </a:ext>
              </a:extLst>
            </p:cNvPr>
            <p:cNvSpPr/>
            <p:nvPr/>
          </p:nvSpPr>
          <p:spPr>
            <a:xfrm>
              <a:off x="1829368" y="1317236"/>
              <a:ext cx="14909213" cy="4222224"/>
            </a:xfrm>
            <a:custGeom>
              <a:avLst/>
              <a:gdLst>
                <a:gd name="connsiteX0" fmla="*/ 14909214 w 14909213"/>
                <a:gd name="connsiteY0" fmla="*/ 4222225 h 4222224"/>
                <a:gd name="connsiteX1" fmla="*/ 2464375 w 14909213"/>
                <a:gd name="connsiteY1" fmla="*/ 146753 h 4222224"/>
                <a:gd name="connsiteX2" fmla="*/ 8542379 w 14909213"/>
                <a:gd name="connsiteY2" fmla="*/ 815749 h 4222224"/>
              </a:gdLst>
              <a:ahLst/>
              <a:cxnLst>
                <a:cxn ang="0">
                  <a:pos x="connsiteX0" y="connsiteY0"/>
                </a:cxn>
                <a:cxn ang="0">
                  <a:pos x="connsiteX1" y="connsiteY1"/>
                </a:cxn>
                <a:cxn ang="0">
                  <a:pos x="connsiteX2" y="connsiteY2"/>
                </a:cxn>
              </a:cxnLst>
              <a:rect l="l" t="t" r="r" b="b"/>
              <a:pathLst>
                <a:path w="14909213" h="4222224">
                  <a:moveTo>
                    <a:pt x="14909214" y="4222225"/>
                  </a:moveTo>
                  <a:cubicBezTo>
                    <a:pt x="-4376643" y="96504"/>
                    <a:pt x="12508604" y="-307743"/>
                    <a:pt x="2464375" y="146753"/>
                  </a:cubicBezTo>
                  <a:cubicBezTo>
                    <a:pt x="-5548155" y="2844485"/>
                    <a:pt x="8542379" y="815749"/>
                    <a:pt x="8542379" y="81574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7" name="Freeform 56">
              <a:extLst>
                <a:ext uri="{FF2B5EF4-FFF2-40B4-BE49-F238E27FC236}">
                  <a16:creationId xmlns:a16="http://schemas.microsoft.com/office/drawing/2014/main" id="{065B64A0-C07C-0A9C-C15C-CF33357A9912}"/>
                </a:ext>
              </a:extLst>
            </p:cNvPr>
            <p:cNvSpPr/>
            <p:nvPr/>
          </p:nvSpPr>
          <p:spPr>
            <a:xfrm>
              <a:off x="1999338" y="1395268"/>
              <a:ext cx="15035269" cy="4066193"/>
            </a:xfrm>
            <a:custGeom>
              <a:avLst/>
              <a:gdLst>
                <a:gd name="connsiteX0" fmla="*/ 15035269 w 15035269"/>
                <a:gd name="connsiteY0" fmla="*/ 4066194 h 4066193"/>
                <a:gd name="connsiteX1" fmla="*/ 2254814 w 15035269"/>
                <a:gd name="connsiteY1" fmla="*/ 169971 h 4066193"/>
                <a:gd name="connsiteX2" fmla="*/ 8683733 w 15035269"/>
                <a:gd name="connsiteY2" fmla="*/ 238220 h 4066193"/>
              </a:gdLst>
              <a:ahLst/>
              <a:cxnLst>
                <a:cxn ang="0">
                  <a:pos x="connsiteX0" y="connsiteY0"/>
                </a:cxn>
                <a:cxn ang="0">
                  <a:pos x="connsiteX1" y="connsiteY1"/>
                </a:cxn>
                <a:cxn ang="0">
                  <a:pos x="connsiteX2" y="connsiteY2"/>
                </a:cxn>
              </a:cxnLst>
              <a:rect l="l" t="t" r="r" b="b"/>
              <a:pathLst>
                <a:path w="15035269" h="4066193">
                  <a:moveTo>
                    <a:pt x="15035269" y="4066194"/>
                  </a:moveTo>
                  <a:cubicBezTo>
                    <a:pt x="-3958158" y="2722"/>
                    <a:pt x="12075898" y="-309276"/>
                    <a:pt x="2254814" y="169971"/>
                  </a:cubicBezTo>
                  <a:cubicBezTo>
                    <a:pt x="-5339319" y="2959952"/>
                    <a:pt x="8683733" y="238220"/>
                    <a:pt x="8683733" y="23822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8" name="Freeform 57">
              <a:extLst>
                <a:ext uri="{FF2B5EF4-FFF2-40B4-BE49-F238E27FC236}">
                  <a16:creationId xmlns:a16="http://schemas.microsoft.com/office/drawing/2014/main" id="{419B543C-C297-3F74-9E88-74C5099C2067}"/>
                </a:ext>
              </a:extLst>
            </p:cNvPr>
            <p:cNvSpPr/>
            <p:nvPr/>
          </p:nvSpPr>
          <p:spPr>
            <a:xfrm>
              <a:off x="2163326" y="1133992"/>
              <a:ext cx="15168208" cy="4249470"/>
            </a:xfrm>
            <a:custGeom>
              <a:avLst/>
              <a:gdLst>
                <a:gd name="connsiteX0" fmla="*/ 15168209 w 15168208"/>
                <a:gd name="connsiteY0" fmla="*/ 4249470 h 4249470"/>
                <a:gd name="connsiteX1" fmla="*/ 2051236 w 15168208"/>
                <a:gd name="connsiteY1" fmla="*/ 532496 h 4249470"/>
                <a:gd name="connsiteX2" fmla="*/ 8831068 w 15168208"/>
                <a:gd name="connsiteY2" fmla="*/ 0 h 4249470"/>
              </a:gdLst>
              <a:ahLst/>
              <a:cxnLst>
                <a:cxn ang="0">
                  <a:pos x="connsiteX0" y="connsiteY0"/>
                </a:cxn>
                <a:cxn ang="0">
                  <a:pos x="connsiteX1" y="connsiteY1"/>
                </a:cxn>
                <a:cxn ang="0">
                  <a:pos x="connsiteX2" y="connsiteY2"/>
                </a:cxn>
              </a:cxnLst>
              <a:rect l="l" t="t" r="r" b="b"/>
              <a:pathLst>
                <a:path w="15168208" h="4249470">
                  <a:moveTo>
                    <a:pt x="15168209" y="4249470"/>
                  </a:moveTo>
                  <a:cubicBezTo>
                    <a:pt x="-3533691" y="248248"/>
                    <a:pt x="11649175" y="27750"/>
                    <a:pt x="2051236" y="532496"/>
                  </a:cubicBezTo>
                  <a:cubicBezTo>
                    <a:pt x="-5124499" y="3415476"/>
                    <a:pt x="8831068" y="0"/>
                    <a:pt x="88310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9" name="Freeform 58">
              <a:extLst>
                <a:ext uri="{FF2B5EF4-FFF2-40B4-BE49-F238E27FC236}">
                  <a16:creationId xmlns:a16="http://schemas.microsoft.com/office/drawing/2014/main" id="{A3AD04BF-011B-8A7B-A4D6-FD8F084B725E}"/>
                </a:ext>
              </a:extLst>
            </p:cNvPr>
            <p:cNvSpPr/>
            <p:nvPr/>
          </p:nvSpPr>
          <p:spPr>
            <a:xfrm>
              <a:off x="2320975" y="634495"/>
              <a:ext cx="15306587" cy="4670967"/>
            </a:xfrm>
            <a:custGeom>
              <a:avLst/>
              <a:gdLst>
                <a:gd name="connsiteX0" fmla="*/ 15306587 w 15306587"/>
                <a:gd name="connsiteY0" fmla="*/ 4670968 h 4670967"/>
                <a:gd name="connsiteX1" fmla="*/ 1853997 w 15306587"/>
                <a:gd name="connsiteY1" fmla="*/ 1133242 h 4670967"/>
                <a:gd name="connsiteX2" fmla="*/ 8984743 w 15306587"/>
                <a:gd name="connsiteY2" fmla="*/ 0 h 4670967"/>
              </a:gdLst>
              <a:ahLst/>
              <a:cxnLst>
                <a:cxn ang="0">
                  <a:pos x="connsiteX0" y="connsiteY0"/>
                </a:cxn>
                <a:cxn ang="0">
                  <a:pos x="connsiteX1" y="connsiteY1"/>
                </a:cxn>
                <a:cxn ang="0">
                  <a:pos x="connsiteX2" y="connsiteY2"/>
                </a:cxn>
              </a:cxnLst>
              <a:rect l="l" t="t" r="r" b="b"/>
              <a:pathLst>
                <a:path w="15306587" h="4670967">
                  <a:moveTo>
                    <a:pt x="15306587" y="4670968"/>
                  </a:moveTo>
                  <a:cubicBezTo>
                    <a:pt x="-3101984" y="731995"/>
                    <a:pt x="11227891" y="603746"/>
                    <a:pt x="1853997" y="1133242"/>
                  </a:cubicBezTo>
                  <a:cubicBezTo>
                    <a:pt x="-4903341" y="4108472"/>
                    <a:pt x="8984743" y="0"/>
                    <a:pt x="898474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0" name="Freeform 59">
              <a:extLst>
                <a:ext uri="{FF2B5EF4-FFF2-40B4-BE49-F238E27FC236}">
                  <a16:creationId xmlns:a16="http://schemas.microsoft.com/office/drawing/2014/main" id="{64835AED-D240-0CE5-9D3C-674900970E15}"/>
                </a:ext>
              </a:extLst>
            </p:cNvPr>
            <p:cNvSpPr/>
            <p:nvPr/>
          </p:nvSpPr>
          <p:spPr>
            <a:xfrm>
              <a:off x="2470750" y="134999"/>
              <a:ext cx="15453738" cy="5092464"/>
            </a:xfrm>
            <a:custGeom>
              <a:avLst/>
              <a:gdLst>
                <a:gd name="connsiteX0" fmla="*/ 15453739 w 15453738"/>
                <a:gd name="connsiteY0" fmla="*/ 5092465 h 5092464"/>
                <a:gd name="connsiteX1" fmla="*/ 1663731 w 15453738"/>
                <a:gd name="connsiteY1" fmla="*/ 1733988 h 5092464"/>
                <a:gd name="connsiteX2" fmla="*/ 9146290 w 15453738"/>
                <a:gd name="connsiteY2" fmla="*/ 0 h 5092464"/>
              </a:gdLst>
              <a:ahLst/>
              <a:cxnLst>
                <a:cxn ang="0">
                  <a:pos x="connsiteX0" y="connsiteY0"/>
                </a:cxn>
                <a:cxn ang="0">
                  <a:pos x="connsiteX1" y="connsiteY1"/>
                </a:cxn>
                <a:cxn ang="0">
                  <a:pos x="connsiteX2" y="connsiteY2"/>
                </a:cxn>
              </a:cxnLst>
              <a:rect l="l" t="t" r="r" b="b"/>
              <a:pathLst>
                <a:path w="15453738" h="5092464">
                  <a:moveTo>
                    <a:pt x="15453739" y="5092465"/>
                  </a:moveTo>
                  <a:cubicBezTo>
                    <a:pt x="-2663304" y="1216492"/>
                    <a:pt x="10815380" y="1178992"/>
                    <a:pt x="1663731" y="1733988"/>
                  </a:cubicBezTo>
                  <a:cubicBezTo>
                    <a:pt x="-4676110" y="4801467"/>
                    <a:pt x="9146290" y="0"/>
                    <a:pt x="914629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1" name="Freeform 60">
              <a:extLst>
                <a:ext uri="{FF2B5EF4-FFF2-40B4-BE49-F238E27FC236}">
                  <a16:creationId xmlns:a16="http://schemas.microsoft.com/office/drawing/2014/main" id="{DC8D39A0-0B4D-9581-A92C-5B23F21FC18F}"/>
                </a:ext>
              </a:extLst>
            </p:cNvPr>
            <p:cNvSpPr/>
            <p:nvPr/>
          </p:nvSpPr>
          <p:spPr>
            <a:xfrm>
              <a:off x="2614542" y="-365247"/>
              <a:ext cx="15605974" cy="5514711"/>
            </a:xfrm>
            <a:custGeom>
              <a:avLst/>
              <a:gdLst>
                <a:gd name="connsiteX0" fmla="*/ 15605975 w 15605974"/>
                <a:gd name="connsiteY0" fmla="*/ 5514711 h 5514711"/>
                <a:gd name="connsiteX1" fmla="*/ 1480349 w 15605974"/>
                <a:gd name="connsiteY1" fmla="*/ 2334734 h 5514711"/>
                <a:gd name="connsiteX2" fmla="*/ 9313822 w 15605974"/>
                <a:gd name="connsiteY2" fmla="*/ 0 h 5514711"/>
              </a:gdLst>
              <a:ahLst/>
              <a:cxnLst>
                <a:cxn ang="0">
                  <a:pos x="connsiteX0" y="connsiteY0"/>
                </a:cxn>
                <a:cxn ang="0">
                  <a:pos x="connsiteX1" y="connsiteY1"/>
                </a:cxn>
                <a:cxn ang="0">
                  <a:pos x="connsiteX2" y="connsiteY2"/>
                </a:cxn>
              </a:cxnLst>
              <a:rect l="l" t="t" r="r" b="b"/>
              <a:pathLst>
                <a:path w="15605974" h="5514711">
                  <a:moveTo>
                    <a:pt x="15605975" y="5514711"/>
                  </a:moveTo>
                  <a:cubicBezTo>
                    <a:pt x="-2218641" y="1700988"/>
                    <a:pt x="10407954" y="1755738"/>
                    <a:pt x="1480349" y="2334734"/>
                  </a:cubicBezTo>
                  <a:cubicBezTo>
                    <a:pt x="-4441094" y="5494462"/>
                    <a:pt x="9313822" y="0"/>
                    <a:pt x="931382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2" name="Freeform 61">
              <a:extLst>
                <a:ext uri="{FF2B5EF4-FFF2-40B4-BE49-F238E27FC236}">
                  <a16:creationId xmlns:a16="http://schemas.microsoft.com/office/drawing/2014/main" id="{807B008C-DF2F-BA6C-022F-DED645FC3DF2}"/>
                </a:ext>
              </a:extLst>
            </p:cNvPr>
            <p:cNvSpPr/>
            <p:nvPr/>
          </p:nvSpPr>
          <p:spPr>
            <a:xfrm>
              <a:off x="2750751" y="-864743"/>
              <a:ext cx="15765791" cy="5935458"/>
            </a:xfrm>
            <a:custGeom>
              <a:avLst/>
              <a:gdLst>
                <a:gd name="connsiteX0" fmla="*/ 15765792 w 15765791"/>
                <a:gd name="connsiteY0" fmla="*/ 5935459 h 5935458"/>
                <a:gd name="connsiteX1" fmla="*/ 1304550 w 15765791"/>
                <a:gd name="connsiteY1" fmla="*/ 2935480 h 5935458"/>
                <a:gd name="connsiteX2" fmla="*/ 9488937 w 15765791"/>
                <a:gd name="connsiteY2" fmla="*/ 0 h 5935458"/>
              </a:gdLst>
              <a:ahLst/>
              <a:cxnLst>
                <a:cxn ang="0">
                  <a:pos x="connsiteX0" y="connsiteY0"/>
                </a:cxn>
                <a:cxn ang="0">
                  <a:pos x="connsiteX1" y="connsiteY1"/>
                </a:cxn>
                <a:cxn ang="0">
                  <a:pos x="connsiteX2" y="connsiteY2"/>
                </a:cxn>
              </a:cxnLst>
              <a:rect l="l" t="t" r="r" b="b"/>
              <a:pathLst>
                <a:path w="15765791" h="5935458">
                  <a:moveTo>
                    <a:pt x="15765792" y="5935459"/>
                  </a:moveTo>
                  <a:cubicBezTo>
                    <a:pt x="-1766395" y="2184735"/>
                    <a:pt x="10009008" y="2330984"/>
                    <a:pt x="1304550" y="2935480"/>
                  </a:cubicBezTo>
                  <a:cubicBezTo>
                    <a:pt x="-4198497" y="6187457"/>
                    <a:pt x="9488937" y="0"/>
                    <a:pt x="9488937"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3" name="Freeform 62">
              <a:extLst>
                <a:ext uri="{FF2B5EF4-FFF2-40B4-BE49-F238E27FC236}">
                  <a16:creationId xmlns:a16="http://schemas.microsoft.com/office/drawing/2014/main" id="{D90283FD-B2A9-3234-509F-642C9B45FF3C}"/>
                </a:ext>
              </a:extLst>
            </p:cNvPr>
            <p:cNvSpPr/>
            <p:nvPr/>
          </p:nvSpPr>
          <p:spPr>
            <a:xfrm>
              <a:off x="2878894" y="-1364240"/>
              <a:ext cx="15934576" cy="6356955"/>
            </a:xfrm>
            <a:custGeom>
              <a:avLst/>
              <a:gdLst>
                <a:gd name="connsiteX0" fmla="*/ 15934576 w 15934576"/>
                <a:gd name="connsiteY0" fmla="*/ 6356956 h 6356955"/>
                <a:gd name="connsiteX1" fmla="*/ 1136817 w 15934576"/>
                <a:gd name="connsiteY1" fmla="*/ 3536225 h 6356955"/>
                <a:gd name="connsiteX2" fmla="*/ 9672118 w 15934576"/>
                <a:gd name="connsiteY2" fmla="*/ 0 h 6356955"/>
              </a:gdLst>
              <a:ahLst/>
              <a:cxnLst>
                <a:cxn ang="0">
                  <a:pos x="connsiteX0" y="connsiteY0"/>
                </a:cxn>
                <a:cxn ang="0">
                  <a:pos x="connsiteX1" y="connsiteY1"/>
                </a:cxn>
                <a:cxn ang="0">
                  <a:pos x="connsiteX2" y="connsiteY2"/>
                </a:cxn>
              </a:cxnLst>
              <a:rect l="l" t="t" r="r" b="b"/>
              <a:pathLst>
                <a:path w="15934576" h="6356955">
                  <a:moveTo>
                    <a:pt x="15934576" y="6356956"/>
                  </a:moveTo>
                  <a:cubicBezTo>
                    <a:pt x="-1306082" y="2669231"/>
                    <a:pt x="9617232" y="2906980"/>
                    <a:pt x="1136817" y="3536225"/>
                  </a:cubicBezTo>
                  <a:cubicBezTo>
                    <a:pt x="-3947832" y="6880452"/>
                    <a:pt x="9672118" y="0"/>
                    <a:pt x="967211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4" name="Freeform 63">
              <a:extLst>
                <a:ext uri="{FF2B5EF4-FFF2-40B4-BE49-F238E27FC236}">
                  <a16:creationId xmlns:a16="http://schemas.microsoft.com/office/drawing/2014/main" id="{0777E116-344A-9CF4-3017-B4EB3F974416}"/>
                </a:ext>
              </a:extLst>
            </p:cNvPr>
            <p:cNvSpPr/>
            <p:nvPr/>
          </p:nvSpPr>
          <p:spPr>
            <a:xfrm>
              <a:off x="2997546" y="-1863736"/>
              <a:ext cx="16111952" cy="6778452"/>
            </a:xfrm>
            <a:custGeom>
              <a:avLst/>
              <a:gdLst>
                <a:gd name="connsiteX0" fmla="*/ 16111953 w 16111952"/>
                <a:gd name="connsiteY0" fmla="*/ 6778453 h 6778452"/>
                <a:gd name="connsiteX1" fmla="*/ 977675 w 16111952"/>
                <a:gd name="connsiteY1" fmla="*/ 4136971 h 6778452"/>
                <a:gd name="connsiteX2" fmla="*/ 9863889 w 16111952"/>
                <a:gd name="connsiteY2" fmla="*/ 0 h 6778452"/>
              </a:gdLst>
              <a:ahLst/>
              <a:cxnLst>
                <a:cxn ang="0">
                  <a:pos x="connsiteX0" y="connsiteY0"/>
                </a:cxn>
                <a:cxn ang="0">
                  <a:pos x="connsiteX1" y="connsiteY1"/>
                </a:cxn>
                <a:cxn ang="0">
                  <a:pos x="connsiteX2" y="connsiteY2"/>
                </a:cxn>
              </a:cxnLst>
              <a:rect l="l" t="t" r="r" b="b"/>
              <a:pathLst>
                <a:path w="16111952" h="6778452">
                  <a:moveTo>
                    <a:pt x="16111953" y="6778453"/>
                  </a:moveTo>
                  <a:cubicBezTo>
                    <a:pt x="-836279" y="3152978"/>
                    <a:pt x="9235843" y="3482226"/>
                    <a:pt x="977675" y="4136971"/>
                  </a:cubicBezTo>
                  <a:cubicBezTo>
                    <a:pt x="-3688577" y="7574197"/>
                    <a:pt x="9863889" y="0"/>
                    <a:pt x="986388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5" name="Freeform 64">
              <a:extLst>
                <a:ext uri="{FF2B5EF4-FFF2-40B4-BE49-F238E27FC236}">
                  <a16:creationId xmlns:a16="http://schemas.microsoft.com/office/drawing/2014/main" id="{76DCD406-D003-A93C-7621-4B0BF3C33147}"/>
                </a:ext>
              </a:extLst>
            </p:cNvPr>
            <p:cNvSpPr/>
            <p:nvPr/>
          </p:nvSpPr>
          <p:spPr>
            <a:xfrm>
              <a:off x="3107938" y="-2363233"/>
              <a:ext cx="16298487" cy="7199949"/>
            </a:xfrm>
            <a:custGeom>
              <a:avLst/>
              <a:gdLst>
                <a:gd name="connsiteX0" fmla="*/ 16298487 w 16298487"/>
                <a:gd name="connsiteY0" fmla="*/ 7199950 h 7199949"/>
                <a:gd name="connsiteX1" fmla="*/ 827692 w 16298487"/>
                <a:gd name="connsiteY1" fmla="*/ 4737717 h 7199949"/>
                <a:gd name="connsiteX2" fmla="*/ 10064820 w 16298487"/>
                <a:gd name="connsiteY2" fmla="*/ 0 h 7199949"/>
              </a:gdLst>
              <a:ahLst/>
              <a:cxnLst>
                <a:cxn ang="0">
                  <a:pos x="connsiteX0" y="connsiteY0"/>
                </a:cxn>
                <a:cxn ang="0">
                  <a:pos x="connsiteX1" y="connsiteY1"/>
                </a:cxn>
                <a:cxn ang="0">
                  <a:pos x="connsiteX2" y="connsiteY2"/>
                </a:cxn>
              </a:cxnLst>
              <a:rect l="l" t="t" r="r" b="b"/>
              <a:pathLst>
                <a:path w="16298487" h="7199949">
                  <a:moveTo>
                    <a:pt x="16298487" y="7199950"/>
                  </a:moveTo>
                  <a:cubicBezTo>
                    <a:pt x="-357316" y="3636725"/>
                    <a:pt x="8862716" y="4058222"/>
                    <a:pt x="827692" y="4737717"/>
                  </a:cubicBezTo>
                  <a:cubicBezTo>
                    <a:pt x="-3420163" y="8266442"/>
                    <a:pt x="10064820" y="0"/>
                    <a:pt x="1006482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6" name="Freeform 65">
              <a:extLst>
                <a:ext uri="{FF2B5EF4-FFF2-40B4-BE49-F238E27FC236}">
                  <a16:creationId xmlns:a16="http://schemas.microsoft.com/office/drawing/2014/main" id="{DF526FDD-38DB-9E9F-CB62-DD1E66E166E6}"/>
                </a:ext>
              </a:extLst>
            </p:cNvPr>
            <p:cNvSpPr/>
            <p:nvPr/>
          </p:nvSpPr>
          <p:spPr>
            <a:xfrm>
              <a:off x="3208552" y="-2863479"/>
              <a:ext cx="16493899" cy="7622196"/>
            </a:xfrm>
            <a:custGeom>
              <a:avLst/>
              <a:gdLst>
                <a:gd name="connsiteX0" fmla="*/ 16493899 w 16493899"/>
                <a:gd name="connsiteY0" fmla="*/ 7622197 h 7622196"/>
                <a:gd name="connsiteX1" fmla="*/ 687488 w 16493899"/>
                <a:gd name="connsiteY1" fmla="*/ 5339213 h 7622196"/>
                <a:gd name="connsiteX2" fmla="*/ 10275529 w 16493899"/>
                <a:gd name="connsiteY2" fmla="*/ 0 h 7622196"/>
              </a:gdLst>
              <a:ahLst/>
              <a:cxnLst>
                <a:cxn ang="0">
                  <a:pos x="connsiteX0" y="connsiteY0"/>
                </a:cxn>
                <a:cxn ang="0">
                  <a:pos x="connsiteX1" y="connsiteY1"/>
                </a:cxn>
                <a:cxn ang="0">
                  <a:pos x="connsiteX2" y="connsiteY2"/>
                </a:cxn>
              </a:cxnLst>
              <a:rect l="l" t="t" r="r" b="b"/>
              <a:pathLst>
                <a:path w="16493899" h="7622196">
                  <a:moveTo>
                    <a:pt x="16493899" y="7622197"/>
                  </a:moveTo>
                  <a:cubicBezTo>
                    <a:pt x="130525" y="4121221"/>
                    <a:pt x="8498466" y="4634218"/>
                    <a:pt x="687488" y="5339213"/>
                  </a:cubicBezTo>
                  <a:cubicBezTo>
                    <a:pt x="-3141970" y="8960187"/>
                    <a:pt x="10275529" y="0"/>
                    <a:pt x="102755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7" name="Freeform 66">
              <a:extLst>
                <a:ext uri="{FF2B5EF4-FFF2-40B4-BE49-F238E27FC236}">
                  <a16:creationId xmlns:a16="http://schemas.microsoft.com/office/drawing/2014/main" id="{35EB7624-11EB-3073-2B6D-7EC40F405BD8}"/>
                </a:ext>
              </a:extLst>
            </p:cNvPr>
            <p:cNvSpPr/>
            <p:nvPr/>
          </p:nvSpPr>
          <p:spPr>
            <a:xfrm>
              <a:off x="3298476" y="-3362976"/>
              <a:ext cx="16700004" cy="8043693"/>
            </a:xfrm>
            <a:custGeom>
              <a:avLst/>
              <a:gdLst>
                <a:gd name="connsiteX0" fmla="*/ 16700004 w 16700004"/>
                <a:gd name="connsiteY0" fmla="*/ 8043694 h 8043693"/>
                <a:gd name="connsiteX1" fmla="*/ 557974 w 16700004"/>
                <a:gd name="connsiteY1" fmla="*/ 5939209 h 8043693"/>
                <a:gd name="connsiteX2" fmla="*/ 10496929 w 16700004"/>
                <a:gd name="connsiteY2" fmla="*/ 0 h 8043693"/>
              </a:gdLst>
              <a:ahLst/>
              <a:cxnLst>
                <a:cxn ang="0">
                  <a:pos x="connsiteX0" y="connsiteY0"/>
                </a:cxn>
                <a:cxn ang="0">
                  <a:pos x="connsiteX1" y="connsiteY1"/>
                </a:cxn>
                <a:cxn ang="0">
                  <a:pos x="connsiteX2" y="connsiteY2"/>
                </a:cxn>
              </a:cxnLst>
              <a:rect l="l" t="t" r="r" b="b"/>
              <a:pathLst>
                <a:path w="16700004" h="8043693">
                  <a:moveTo>
                    <a:pt x="16700004" y="8043694"/>
                  </a:moveTo>
                  <a:cubicBezTo>
                    <a:pt x="629056" y="4605718"/>
                    <a:pt x="8145808" y="5209464"/>
                    <a:pt x="557974" y="5939209"/>
                  </a:cubicBezTo>
                  <a:cubicBezTo>
                    <a:pt x="-2853987" y="9653182"/>
                    <a:pt x="10496929" y="0"/>
                    <a:pt x="104969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8" name="Freeform 67">
              <a:extLst>
                <a:ext uri="{FF2B5EF4-FFF2-40B4-BE49-F238E27FC236}">
                  <a16:creationId xmlns:a16="http://schemas.microsoft.com/office/drawing/2014/main" id="{ECD7C1F6-25FF-F9A4-5BC1-C9FD3DCA9D4D}"/>
                </a:ext>
              </a:extLst>
            </p:cNvPr>
            <p:cNvSpPr/>
            <p:nvPr/>
          </p:nvSpPr>
          <p:spPr>
            <a:xfrm>
              <a:off x="3377476" y="-3862472"/>
              <a:ext cx="16917931" cy="8465190"/>
            </a:xfrm>
            <a:custGeom>
              <a:avLst/>
              <a:gdLst>
                <a:gd name="connsiteX0" fmla="*/ 16917932 w 16917931"/>
                <a:gd name="connsiteY0" fmla="*/ 8465191 h 8465190"/>
                <a:gd name="connsiteX1" fmla="*/ 439384 w 16917931"/>
                <a:gd name="connsiteY1" fmla="*/ 6539954 h 8465190"/>
                <a:gd name="connsiteX2" fmla="*/ 10729253 w 16917931"/>
                <a:gd name="connsiteY2" fmla="*/ 0 h 8465190"/>
              </a:gdLst>
              <a:ahLst/>
              <a:cxnLst>
                <a:cxn ang="0">
                  <a:pos x="connsiteX0" y="connsiteY0"/>
                </a:cxn>
                <a:cxn ang="0">
                  <a:pos x="connsiteX1" y="connsiteY1"/>
                </a:cxn>
                <a:cxn ang="0">
                  <a:pos x="connsiteX2" y="connsiteY2"/>
                </a:cxn>
              </a:cxnLst>
              <a:rect l="l" t="t" r="r" b="b"/>
              <a:pathLst>
                <a:path w="16917931" h="8465190">
                  <a:moveTo>
                    <a:pt x="16917932" y="8465191"/>
                  </a:moveTo>
                  <a:cubicBezTo>
                    <a:pt x="1138512" y="5089465"/>
                    <a:pt x="7803172" y="5785460"/>
                    <a:pt x="439384" y="6539954"/>
                  </a:cubicBezTo>
                  <a:cubicBezTo>
                    <a:pt x="-2554180" y="10346178"/>
                    <a:pt x="10729253" y="0"/>
                    <a:pt x="1072925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9" name="Freeform 68">
              <a:extLst>
                <a:ext uri="{FF2B5EF4-FFF2-40B4-BE49-F238E27FC236}">
                  <a16:creationId xmlns:a16="http://schemas.microsoft.com/office/drawing/2014/main" id="{D72A3E2C-9E89-6DB8-979D-77902BEABFC2}"/>
                </a:ext>
              </a:extLst>
            </p:cNvPr>
            <p:cNvSpPr/>
            <p:nvPr/>
          </p:nvSpPr>
          <p:spPr>
            <a:xfrm>
              <a:off x="3443812" y="-4361969"/>
              <a:ext cx="17147620" cy="8886687"/>
            </a:xfrm>
            <a:custGeom>
              <a:avLst/>
              <a:gdLst>
                <a:gd name="connsiteX0" fmla="*/ 17147620 w 17147620"/>
                <a:gd name="connsiteY0" fmla="*/ 8886687 h 8886687"/>
                <a:gd name="connsiteX1" fmla="*/ 332557 w 17147620"/>
                <a:gd name="connsiteY1" fmla="*/ 7140700 h 8886687"/>
                <a:gd name="connsiteX2" fmla="*/ 10974240 w 17147620"/>
                <a:gd name="connsiteY2" fmla="*/ 0 h 8886687"/>
              </a:gdLst>
              <a:ahLst/>
              <a:cxnLst>
                <a:cxn ang="0">
                  <a:pos x="connsiteX0" y="connsiteY0"/>
                </a:cxn>
                <a:cxn ang="0">
                  <a:pos x="connsiteX1" y="connsiteY1"/>
                </a:cxn>
                <a:cxn ang="0">
                  <a:pos x="connsiteX2" y="connsiteY2"/>
                </a:cxn>
              </a:cxnLst>
              <a:rect l="l" t="t" r="r" b="b"/>
              <a:pathLst>
                <a:path w="17147620" h="8886687">
                  <a:moveTo>
                    <a:pt x="17147620" y="8886687"/>
                  </a:moveTo>
                  <a:cubicBezTo>
                    <a:pt x="1660630" y="5573211"/>
                    <a:pt x="7474101" y="6360706"/>
                    <a:pt x="332557" y="7140700"/>
                  </a:cubicBezTo>
                  <a:cubicBezTo>
                    <a:pt x="-2241710" y="11039923"/>
                    <a:pt x="10974240" y="0"/>
                    <a:pt x="1097424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0" name="Freeform 69">
              <a:extLst>
                <a:ext uri="{FF2B5EF4-FFF2-40B4-BE49-F238E27FC236}">
                  <a16:creationId xmlns:a16="http://schemas.microsoft.com/office/drawing/2014/main" id="{998A1548-B845-8782-337A-E9331EA07776}"/>
                </a:ext>
              </a:extLst>
            </p:cNvPr>
            <p:cNvSpPr/>
            <p:nvPr/>
          </p:nvSpPr>
          <p:spPr>
            <a:xfrm>
              <a:off x="3497768" y="-4861466"/>
              <a:ext cx="17390592" cy="9308185"/>
            </a:xfrm>
            <a:custGeom>
              <a:avLst/>
              <a:gdLst>
                <a:gd name="connsiteX0" fmla="*/ 17390592 w 17390592"/>
                <a:gd name="connsiteY0" fmla="*/ 9308185 h 9308185"/>
                <a:gd name="connsiteX1" fmla="*/ 239012 w 17390592"/>
                <a:gd name="connsiteY1" fmla="*/ 7741446 h 9308185"/>
                <a:gd name="connsiteX2" fmla="*/ 11231608 w 17390592"/>
                <a:gd name="connsiteY2" fmla="*/ 0 h 9308185"/>
              </a:gdLst>
              <a:ahLst/>
              <a:cxnLst>
                <a:cxn ang="0">
                  <a:pos x="connsiteX0" y="connsiteY0"/>
                </a:cxn>
                <a:cxn ang="0">
                  <a:pos x="connsiteX1" y="connsiteY1"/>
                </a:cxn>
                <a:cxn ang="0">
                  <a:pos x="connsiteX2" y="connsiteY2"/>
                </a:cxn>
              </a:cxnLst>
              <a:rect l="l" t="t" r="r" b="b"/>
              <a:pathLst>
                <a:path w="17390592" h="9308185">
                  <a:moveTo>
                    <a:pt x="17390592" y="9308185"/>
                  </a:moveTo>
                  <a:cubicBezTo>
                    <a:pt x="2195131" y="6056958"/>
                    <a:pt x="7156510" y="6936702"/>
                    <a:pt x="239012" y="7741446"/>
                  </a:cubicBezTo>
                  <a:cubicBezTo>
                    <a:pt x="-1917758" y="11732918"/>
                    <a:pt x="11231608" y="0"/>
                    <a:pt x="1123160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1" name="Freeform 70">
              <a:extLst>
                <a:ext uri="{FF2B5EF4-FFF2-40B4-BE49-F238E27FC236}">
                  <a16:creationId xmlns:a16="http://schemas.microsoft.com/office/drawing/2014/main" id="{3BCC45F2-006C-8D41-C5DD-30762347795A}"/>
                </a:ext>
              </a:extLst>
            </p:cNvPr>
            <p:cNvSpPr/>
            <p:nvPr/>
          </p:nvSpPr>
          <p:spPr>
            <a:xfrm>
              <a:off x="3538105" y="-5360962"/>
              <a:ext cx="17646281" cy="9729681"/>
            </a:xfrm>
            <a:custGeom>
              <a:avLst/>
              <a:gdLst>
                <a:gd name="connsiteX0" fmla="*/ 17646282 w 17646281"/>
                <a:gd name="connsiteY0" fmla="*/ 9729682 h 9729681"/>
                <a:gd name="connsiteX1" fmla="*/ 159084 w 17646281"/>
                <a:gd name="connsiteY1" fmla="*/ 8342192 h 9729681"/>
                <a:gd name="connsiteX2" fmla="*/ 11502593 w 17646281"/>
                <a:gd name="connsiteY2" fmla="*/ 0 h 9729681"/>
              </a:gdLst>
              <a:ahLst/>
              <a:cxnLst>
                <a:cxn ang="0">
                  <a:pos x="connsiteX0" y="connsiteY0"/>
                </a:cxn>
                <a:cxn ang="0">
                  <a:pos x="connsiteX1" y="connsiteY1"/>
                </a:cxn>
                <a:cxn ang="0">
                  <a:pos x="connsiteX2" y="connsiteY2"/>
                </a:cxn>
              </a:cxnLst>
              <a:rect l="l" t="t" r="r" b="b"/>
              <a:pathLst>
                <a:path w="17646281" h="9729681">
                  <a:moveTo>
                    <a:pt x="17646282" y="9729682"/>
                  </a:moveTo>
                  <a:cubicBezTo>
                    <a:pt x="2744148" y="6541454"/>
                    <a:pt x="6853437" y="7511947"/>
                    <a:pt x="159084" y="8342192"/>
                  </a:cubicBezTo>
                  <a:cubicBezTo>
                    <a:pt x="-1579289" y="12425913"/>
                    <a:pt x="11502593" y="0"/>
                    <a:pt x="1150259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2" name="Freeform 71">
              <a:extLst>
                <a:ext uri="{FF2B5EF4-FFF2-40B4-BE49-F238E27FC236}">
                  <a16:creationId xmlns:a16="http://schemas.microsoft.com/office/drawing/2014/main" id="{F58DF0DC-064B-F865-E01A-7ADBF2F73A6F}"/>
                </a:ext>
              </a:extLst>
            </p:cNvPr>
            <p:cNvSpPr/>
            <p:nvPr/>
          </p:nvSpPr>
          <p:spPr>
            <a:xfrm>
              <a:off x="3563568" y="-5860459"/>
              <a:ext cx="17917745" cy="10151178"/>
            </a:xfrm>
            <a:custGeom>
              <a:avLst/>
              <a:gdLst>
                <a:gd name="connsiteX0" fmla="*/ 17917746 w 17917745"/>
                <a:gd name="connsiteY0" fmla="*/ 10151179 h 10151178"/>
                <a:gd name="connsiteX1" fmla="*/ 94031 w 17917745"/>
                <a:gd name="connsiteY1" fmla="*/ 8942938 h 10151178"/>
                <a:gd name="connsiteX2" fmla="*/ 11787554 w 17917745"/>
                <a:gd name="connsiteY2" fmla="*/ 0 h 10151178"/>
              </a:gdLst>
              <a:ahLst/>
              <a:cxnLst>
                <a:cxn ang="0">
                  <a:pos x="connsiteX0" y="connsiteY0"/>
                </a:cxn>
                <a:cxn ang="0">
                  <a:pos x="connsiteX1" y="connsiteY1"/>
                </a:cxn>
                <a:cxn ang="0">
                  <a:pos x="connsiteX2" y="connsiteY2"/>
                </a:cxn>
              </a:cxnLst>
              <a:rect l="l" t="t" r="r" b="b"/>
              <a:pathLst>
                <a:path w="17917745" h="10151178">
                  <a:moveTo>
                    <a:pt x="17917746" y="10151179"/>
                  </a:moveTo>
                  <a:cubicBezTo>
                    <a:pt x="3307140" y="7025201"/>
                    <a:pt x="6565239" y="8087944"/>
                    <a:pt x="94031" y="8942938"/>
                  </a:cubicBezTo>
                  <a:cubicBezTo>
                    <a:pt x="-1225945" y="13118908"/>
                    <a:pt x="11787554" y="0"/>
                    <a:pt x="1178755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3" name="Freeform 72">
              <a:extLst>
                <a:ext uri="{FF2B5EF4-FFF2-40B4-BE49-F238E27FC236}">
                  <a16:creationId xmlns:a16="http://schemas.microsoft.com/office/drawing/2014/main" id="{8FB91117-5D7E-B011-6AD2-28C65C2F4575}"/>
                </a:ext>
              </a:extLst>
            </p:cNvPr>
            <p:cNvSpPr/>
            <p:nvPr/>
          </p:nvSpPr>
          <p:spPr>
            <a:xfrm>
              <a:off x="3572116" y="-6359955"/>
              <a:ext cx="18205225" cy="10571925"/>
            </a:xfrm>
            <a:custGeom>
              <a:avLst/>
              <a:gdLst>
                <a:gd name="connsiteX0" fmla="*/ 18205226 w 18205225"/>
                <a:gd name="connsiteY0" fmla="*/ 10571926 h 10571925"/>
                <a:gd name="connsiteX1" fmla="*/ 44992 w 18205225"/>
                <a:gd name="connsiteY1" fmla="*/ 9542933 h 10571925"/>
                <a:gd name="connsiteX2" fmla="*/ 12090329 w 18205225"/>
                <a:gd name="connsiteY2" fmla="*/ 0 h 10571925"/>
              </a:gdLst>
              <a:ahLst/>
              <a:cxnLst>
                <a:cxn ang="0">
                  <a:pos x="connsiteX0" y="connsiteY0"/>
                </a:cxn>
                <a:cxn ang="0">
                  <a:pos x="connsiteX1" y="connsiteY1"/>
                </a:cxn>
                <a:cxn ang="0">
                  <a:pos x="connsiteX2" y="connsiteY2"/>
                </a:cxn>
              </a:cxnLst>
              <a:rect l="l" t="t" r="r" b="b"/>
              <a:pathLst>
                <a:path w="18205225" h="10571925">
                  <a:moveTo>
                    <a:pt x="18205226" y="10571926"/>
                  </a:moveTo>
                  <a:cubicBezTo>
                    <a:pt x="3887047" y="7508948"/>
                    <a:pt x="6293056" y="8663189"/>
                    <a:pt x="44992" y="9542933"/>
                  </a:cubicBezTo>
                  <a:cubicBezTo>
                    <a:pt x="-856586" y="13811903"/>
                    <a:pt x="12090329" y="0"/>
                    <a:pt x="120903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4" name="Freeform 73">
              <a:extLst>
                <a:ext uri="{FF2B5EF4-FFF2-40B4-BE49-F238E27FC236}">
                  <a16:creationId xmlns:a16="http://schemas.microsoft.com/office/drawing/2014/main" id="{BD4013A8-E585-37AC-DE98-A5FB7899BE19}"/>
                </a:ext>
              </a:extLst>
            </p:cNvPr>
            <p:cNvSpPr/>
            <p:nvPr/>
          </p:nvSpPr>
          <p:spPr>
            <a:xfrm>
              <a:off x="3564256" y="-6860202"/>
              <a:ext cx="18509112" cy="10994173"/>
            </a:xfrm>
            <a:custGeom>
              <a:avLst/>
              <a:gdLst>
                <a:gd name="connsiteX0" fmla="*/ 18509112 w 18509112"/>
                <a:gd name="connsiteY0" fmla="*/ 10994173 h 10994173"/>
                <a:gd name="connsiteX1" fmla="*/ 13263 w 18509112"/>
                <a:gd name="connsiteY1" fmla="*/ 10144429 h 10994173"/>
                <a:gd name="connsiteX2" fmla="*/ 12409514 w 18509112"/>
                <a:gd name="connsiteY2" fmla="*/ 0 h 10994173"/>
              </a:gdLst>
              <a:ahLst/>
              <a:cxnLst>
                <a:cxn ang="0">
                  <a:pos x="connsiteX0" y="connsiteY0"/>
                </a:cxn>
                <a:cxn ang="0">
                  <a:pos x="connsiteX1" y="connsiteY1"/>
                </a:cxn>
                <a:cxn ang="0">
                  <a:pos x="connsiteX2" y="connsiteY2"/>
                </a:cxn>
              </a:cxnLst>
              <a:rect l="l" t="t" r="r" b="b"/>
              <a:pathLst>
                <a:path w="18509112" h="10994173">
                  <a:moveTo>
                    <a:pt x="18509112" y="10994173"/>
                  </a:moveTo>
                  <a:cubicBezTo>
                    <a:pt x="4483364" y="7993444"/>
                    <a:pt x="6038181" y="9239935"/>
                    <a:pt x="13263" y="10144429"/>
                  </a:cubicBezTo>
                  <a:cubicBezTo>
                    <a:pt x="-469918" y="14505649"/>
                    <a:pt x="12409514" y="0"/>
                    <a:pt x="1240951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5" name="Freeform 74">
              <a:extLst>
                <a:ext uri="{FF2B5EF4-FFF2-40B4-BE49-F238E27FC236}">
                  <a16:creationId xmlns:a16="http://schemas.microsoft.com/office/drawing/2014/main" id="{6272608D-38CE-E6C8-AB6E-EDE3A96A12DA}"/>
                </a:ext>
              </a:extLst>
            </p:cNvPr>
            <p:cNvSpPr/>
            <p:nvPr/>
          </p:nvSpPr>
          <p:spPr>
            <a:xfrm>
              <a:off x="3537683" y="-7359698"/>
              <a:ext cx="18832611" cy="11562455"/>
            </a:xfrm>
            <a:custGeom>
              <a:avLst/>
              <a:gdLst>
                <a:gd name="connsiteX0" fmla="*/ 18832612 w 18832611"/>
                <a:gd name="connsiteY0" fmla="*/ 11415670 h 11562455"/>
                <a:gd name="connsiteX1" fmla="*/ 245 w 18832611"/>
                <a:gd name="connsiteY1" fmla="*/ 10745175 h 11562455"/>
                <a:gd name="connsiteX2" fmla="*/ 12747409 w 18832611"/>
                <a:gd name="connsiteY2" fmla="*/ 0 h 11562455"/>
              </a:gdLst>
              <a:ahLst/>
              <a:cxnLst>
                <a:cxn ang="0">
                  <a:pos x="connsiteX0" y="connsiteY0"/>
                </a:cxn>
                <a:cxn ang="0">
                  <a:pos x="connsiteX1" y="connsiteY1"/>
                </a:cxn>
                <a:cxn ang="0">
                  <a:pos x="connsiteX2" y="connsiteY2"/>
                </a:cxn>
              </a:cxnLst>
              <a:rect l="l" t="t" r="r" b="b"/>
              <a:pathLst>
                <a:path w="18832611" h="11562455">
                  <a:moveTo>
                    <a:pt x="18832612" y="11415670"/>
                  </a:moveTo>
                  <a:cubicBezTo>
                    <a:pt x="5098391" y="8477191"/>
                    <a:pt x="5802018" y="9815181"/>
                    <a:pt x="245" y="10745175"/>
                  </a:cubicBezTo>
                  <a:cubicBezTo>
                    <a:pt x="-64539" y="15198643"/>
                    <a:pt x="12747409" y="0"/>
                    <a:pt x="1274740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6" name="Freeform 75">
              <a:extLst>
                <a:ext uri="{FF2B5EF4-FFF2-40B4-BE49-F238E27FC236}">
                  <a16:creationId xmlns:a16="http://schemas.microsoft.com/office/drawing/2014/main" id="{ABDE3B93-89E9-52AD-A40B-F99F65AA05EC}"/>
                </a:ext>
              </a:extLst>
            </p:cNvPr>
            <p:cNvSpPr/>
            <p:nvPr/>
          </p:nvSpPr>
          <p:spPr>
            <a:xfrm>
              <a:off x="3498338" y="-7859195"/>
              <a:ext cx="19167986" cy="12163519"/>
            </a:xfrm>
            <a:custGeom>
              <a:avLst/>
              <a:gdLst>
                <a:gd name="connsiteX0" fmla="*/ 19167986 w 19167986"/>
                <a:gd name="connsiteY0" fmla="*/ 11837167 h 12163519"/>
                <a:gd name="connsiteX1" fmla="*/ 0 w 19167986"/>
                <a:gd name="connsiteY1" fmla="*/ 11345921 h 12163519"/>
                <a:gd name="connsiteX2" fmla="*/ 13098078 w 19167986"/>
                <a:gd name="connsiteY2" fmla="*/ 0 h 12163519"/>
              </a:gdLst>
              <a:ahLst/>
              <a:cxnLst>
                <a:cxn ang="0">
                  <a:pos x="connsiteX0" y="connsiteY0"/>
                </a:cxn>
                <a:cxn ang="0">
                  <a:pos x="connsiteX1" y="connsiteY1"/>
                </a:cxn>
                <a:cxn ang="0">
                  <a:pos x="connsiteX2" y="connsiteY2"/>
                </a:cxn>
              </a:cxnLst>
              <a:rect l="l" t="t" r="r" b="b"/>
              <a:pathLst>
                <a:path w="19167986" h="12163519">
                  <a:moveTo>
                    <a:pt x="19167986" y="11837167"/>
                  </a:moveTo>
                  <a:cubicBezTo>
                    <a:pt x="5726191" y="8961687"/>
                    <a:pt x="5577728" y="10390427"/>
                    <a:pt x="0" y="11345921"/>
                  </a:cubicBezTo>
                  <a:cubicBezTo>
                    <a:pt x="352713" y="15891639"/>
                    <a:pt x="13098078" y="0"/>
                    <a:pt x="1309807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7" name="Freeform 76">
              <a:extLst>
                <a:ext uri="{FF2B5EF4-FFF2-40B4-BE49-F238E27FC236}">
                  <a16:creationId xmlns:a16="http://schemas.microsoft.com/office/drawing/2014/main" id="{9C49FE72-A5AD-8055-9E02-5B5E7D39F429}"/>
                </a:ext>
              </a:extLst>
            </p:cNvPr>
            <p:cNvSpPr/>
            <p:nvPr/>
          </p:nvSpPr>
          <p:spPr>
            <a:xfrm>
              <a:off x="3457848" y="-8358691"/>
              <a:ext cx="19505403" cy="12765205"/>
            </a:xfrm>
            <a:custGeom>
              <a:avLst/>
              <a:gdLst>
                <a:gd name="connsiteX0" fmla="*/ 19505404 w 19505403"/>
                <a:gd name="connsiteY0" fmla="*/ 12258664 h 12765205"/>
                <a:gd name="connsiteX1" fmla="*/ 0 w 19505403"/>
                <a:gd name="connsiteY1" fmla="*/ 11946666 h 12765205"/>
                <a:gd name="connsiteX2" fmla="*/ 13448992 w 19505403"/>
                <a:gd name="connsiteY2" fmla="*/ 0 h 12765205"/>
              </a:gdLst>
              <a:ahLst/>
              <a:cxnLst>
                <a:cxn ang="0">
                  <a:pos x="connsiteX0" y="connsiteY0"/>
                </a:cxn>
                <a:cxn ang="0">
                  <a:pos x="connsiteX1" y="connsiteY1"/>
                </a:cxn>
                <a:cxn ang="0">
                  <a:pos x="connsiteX2" y="connsiteY2"/>
                </a:cxn>
              </a:cxnLst>
              <a:rect l="l" t="t" r="r" b="b"/>
              <a:pathLst>
                <a:path w="19505403" h="12765205">
                  <a:moveTo>
                    <a:pt x="19505404" y="12258664"/>
                  </a:moveTo>
                  <a:cubicBezTo>
                    <a:pt x="6356036" y="9445434"/>
                    <a:pt x="5354583" y="10966423"/>
                    <a:pt x="0" y="11946666"/>
                  </a:cubicBezTo>
                  <a:cubicBezTo>
                    <a:pt x="772010" y="16584634"/>
                    <a:pt x="13448992" y="0"/>
                    <a:pt x="1344899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8" name="Freeform 77">
              <a:extLst>
                <a:ext uri="{FF2B5EF4-FFF2-40B4-BE49-F238E27FC236}">
                  <a16:creationId xmlns:a16="http://schemas.microsoft.com/office/drawing/2014/main" id="{E11A70A0-28B0-5113-C5A4-0E2487FFACD6}"/>
                </a:ext>
              </a:extLst>
            </p:cNvPr>
            <p:cNvSpPr/>
            <p:nvPr/>
          </p:nvSpPr>
          <p:spPr>
            <a:xfrm>
              <a:off x="3418258" y="-8858187"/>
              <a:ext cx="19841019" cy="13367444"/>
            </a:xfrm>
            <a:custGeom>
              <a:avLst/>
              <a:gdLst>
                <a:gd name="connsiteX0" fmla="*/ 19841020 w 19841019"/>
                <a:gd name="connsiteY0" fmla="*/ 12680161 h 13367444"/>
                <a:gd name="connsiteX1" fmla="*/ 0 w 19841019"/>
                <a:gd name="connsiteY1" fmla="*/ 12547412 h 13367444"/>
                <a:gd name="connsiteX2" fmla="*/ 13800805 w 19841019"/>
                <a:gd name="connsiteY2" fmla="*/ 0 h 13367444"/>
              </a:gdLst>
              <a:ahLst/>
              <a:cxnLst>
                <a:cxn ang="0">
                  <a:pos x="connsiteX0" y="connsiteY0"/>
                </a:cxn>
                <a:cxn ang="0">
                  <a:pos x="connsiteX1" y="connsiteY1"/>
                </a:cxn>
                <a:cxn ang="0">
                  <a:pos x="connsiteX2" y="connsiteY2"/>
                </a:cxn>
              </a:cxnLst>
              <a:rect l="l" t="t" r="r" b="b"/>
              <a:pathLst>
                <a:path w="19841019" h="13367444">
                  <a:moveTo>
                    <a:pt x="19841020" y="12680161"/>
                  </a:moveTo>
                  <a:cubicBezTo>
                    <a:pt x="6984082" y="9929930"/>
                    <a:pt x="5131438" y="11541669"/>
                    <a:pt x="0" y="12547412"/>
                  </a:cubicBezTo>
                  <a:cubicBezTo>
                    <a:pt x="1190407" y="17277628"/>
                    <a:pt x="13800805" y="0"/>
                    <a:pt x="13800805"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9" name="Freeform 78">
              <a:extLst>
                <a:ext uri="{FF2B5EF4-FFF2-40B4-BE49-F238E27FC236}">
                  <a16:creationId xmlns:a16="http://schemas.microsoft.com/office/drawing/2014/main" id="{E069307F-6558-E5B0-C070-22895E09CE2F}"/>
                </a:ext>
              </a:extLst>
            </p:cNvPr>
            <p:cNvSpPr/>
            <p:nvPr/>
          </p:nvSpPr>
          <p:spPr>
            <a:xfrm>
              <a:off x="3378667" y="-9358434"/>
              <a:ext cx="20176636" cy="13970179"/>
            </a:xfrm>
            <a:custGeom>
              <a:avLst/>
              <a:gdLst>
                <a:gd name="connsiteX0" fmla="*/ 20176636 w 20176636"/>
                <a:gd name="connsiteY0" fmla="*/ 13102409 h 13970179"/>
                <a:gd name="connsiteX1" fmla="*/ 0 w 20176636"/>
                <a:gd name="connsiteY1" fmla="*/ 13148158 h 13970179"/>
                <a:gd name="connsiteX2" fmla="*/ 14151719 w 20176636"/>
                <a:gd name="connsiteY2" fmla="*/ 0 h 13970179"/>
              </a:gdLst>
              <a:ahLst/>
              <a:cxnLst>
                <a:cxn ang="0">
                  <a:pos x="connsiteX0" y="connsiteY0"/>
                </a:cxn>
                <a:cxn ang="0">
                  <a:pos x="connsiteX1" y="connsiteY1"/>
                </a:cxn>
                <a:cxn ang="0">
                  <a:pos x="connsiteX2" y="connsiteY2"/>
                </a:cxn>
              </a:cxnLst>
              <a:rect l="l" t="t" r="r" b="b"/>
              <a:pathLst>
                <a:path w="20176636" h="13970179">
                  <a:moveTo>
                    <a:pt x="20176636" y="13102409"/>
                  </a:moveTo>
                  <a:cubicBezTo>
                    <a:pt x="7612128" y="10414427"/>
                    <a:pt x="4908293" y="12118416"/>
                    <a:pt x="0" y="13148158"/>
                  </a:cubicBezTo>
                  <a:cubicBezTo>
                    <a:pt x="1607905" y="17970624"/>
                    <a:pt x="14151719" y="0"/>
                    <a:pt x="1415171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0" name="Freeform 79">
              <a:extLst>
                <a:ext uri="{FF2B5EF4-FFF2-40B4-BE49-F238E27FC236}">
                  <a16:creationId xmlns:a16="http://schemas.microsoft.com/office/drawing/2014/main" id="{F2D344D5-449D-4A6F-A8B5-981A3CFFEE49}"/>
                </a:ext>
              </a:extLst>
            </p:cNvPr>
            <p:cNvSpPr/>
            <p:nvPr/>
          </p:nvSpPr>
          <p:spPr>
            <a:xfrm>
              <a:off x="3339077" y="-9857931"/>
              <a:ext cx="20513153" cy="14573356"/>
            </a:xfrm>
            <a:custGeom>
              <a:avLst/>
              <a:gdLst>
                <a:gd name="connsiteX0" fmla="*/ 20513154 w 20513153"/>
                <a:gd name="connsiteY0" fmla="*/ 13523905 h 14573356"/>
                <a:gd name="connsiteX1" fmla="*/ 0 w 20513153"/>
                <a:gd name="connsiteY1" fmla="*/ 13748904 h 14573356"/>
                <a:gd name="connsiteX2" fmla="*/ 14502633 w 20513153"/>
                <a:gd name="connsiteY2" fmla="*/ 0 h 14573356"/>
              </a:gdLst>
              <a:ahLst/>
              <a:cxnLst>
                <a:cxn ang="0">
                  <a:pos x="connsiteX0" y="connsiteY0"/>
                </a:cxn>
                <a:cxn ang="0">
                  <a:pos x="connsiteX1" y="connsiteY1"/>
                </a:cxn>
                <a:cxn ang="0">
                  <a:pos x="connsiteX2" y="connsiteY2"/>
                </a:cxn>
              </a:cxnLst>
              <a:rect l="l" t="t" r="r" b="b"/>
              <a:pathLst>
                <a:path w="20513153" h="14573356">
                  <a:moveTo>
                    <a:pt x="20513154" y="13523905"/>
                  </a:moveTo>
                  <a:cubicBezTo>
                    <a:pt x="8240173" y="10898174"/>
                    <a:pt x="4684248" y="12693661"/>
                    <a:pt x="0" y="13748904"/>
                  </a:cubicBezTo>
                  <a:cubicBezTo>
                    <a:pt x="2026301" y="18663620"/>
                    <a:pt x="14502633" y="0"/>
                    <a:pt x="1450263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1" name="Freeform 80">
              <a:extLst>
                <a:ext uri="{FF2B5EF4-FFF2-40B4-BE49-F238E27FC236}">
                  <a16:creationId xmlns:a16="http://schemas.microsoft.com/office/drawing/2014/main" id="{90E106E7-B762-5B85-0AA2-1A3B8A50BEB7}"/>
                </a:ext>
              </a:extLst>
            </p:cNvPr>
            <p:cNvSpPr/>
            <p:nvPr/>
          </p:nvSpPr>
          <p:spPr>
            <a:xfrm>
              <a:off x="3298587" y="-10357427"/>
              <a:ext cx="20849671" cy="15177135"/>
            </a:xfrm>
            <a:custGeom>
              <a:avLst/>
              <a:gdLst>
                <a:gd name="connsiteX0" fmla="*/ 20849672 w 20849671"/>
                <a:gd name="connsiteY0" fmla="*/ 13945402 h 15177135"/>
                <a:gd name="connsiteX1" fmla="*/ 0 w 20849671"/>
                <a:gd name="connsiteY1" fmla="*/ 14349649 h 15177135"/>
                <a:gd name="connsiteX2" fmla="*/ 14853546 w 20849671"/>
                <a:gd name="connsiteY2" fmla="*/ 0 h 15177135"/>
              </a:gdLst>
              <a:ahLst/>
              <a:cxnLst>
                <a:cxn ang="0">
                  <a:pos x="connsiteX0" y="connsiteY0"/>
                </a:cxn>
                <a:cxn ang="0">
                  <a:pos x="connsiteX1" y="connsiteY1"/>
                </a:cxn>
                <a:cxn ang="0">
                  <a:pos x="connsiteX2" y="connsiteY2"/>
                </a:cxn>
              </a:cxnLst>
              <a:rect l="l" t="t" r="r" b="b"/>
              <a:pathLst>
                <a:path w="20849671" h="15177135">
                  <a:moveTo>
                    <a:pt x="20849672" y="13945402"/>
                  </a:moveTo>
                  <a:cubicBezTo>
                    <a:pt x="8869119" y="11381920"/>
                    <a:pt x="4462003" y="13269657"/>
                    <a:pt x="0" y="14349649"/>
                  </a:cubicBezTo>
                  <a:cubicBezTo>
                    <a:pt x="2445599" y="19357364"/>
                    <a:pt x="14853546" y="0"/>
                    <a:pt x="1485354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2" name="Freeform 81">
              <a:extLst>
                <a:ext uri="{FF2B5EF4-FFF2-40B4-BE49-F238E27FC236}">
                  <a16:creationId xmlns:a16="http://schemas.microsoft.com/office/drawing/2014/main" id="{FE6F88E8-DADD-1C64-497B-0FD9B8F8BD39}"/>
                </a:ext>
              </a:extLst>
            </p:cNvPr>
            <p:cNvSpPr/>
            <p:nvPr/>
          </p:nvSpPr>
          <p:spPr>
            <a:xfrm>
              <a:off x="3258997" y="-10856923"/>
              <a:ext cx="21186188" cy="15781071"/>
            </a:xfrm>
            <a:custGeom>
              <a:avLst/>
              <a:gdLst>
                <a:gd name="connsiteX0" fmla="*/ 21186188 w 21186188"/>
                <a:gd name="connsiteY0" fmla="*/ 14366899 h 15781071"/>
                <a:gd name="connsiteX1" fmla="*/ 0 w 21186188"/>
                <a:gd name="connsiteY1" fmla="*/ 14950395 h 15781071"/>
                <a:gd name="connsiteX2" fmla="*/ 15204460 w 21186188"/>
                <a:gd name="connsiteY2" fmla="*/ 0 h 15781071"/>
              </a:gdLst>
              <a:ahLst/>
              <a:cxnLst>
                <a:cxn ang="0">
                  <a:pos x="connsiteX0" y="connsiteY0"/>
                </a:cxn>
                <a:cxn ang="0">
                  <a:pos x="connsiteX1" y="connsiteY1"/>
                </a:cxn>
                <a:cxn ang="0">
                  <a:pos x="connsiteX2" y="connsiteY2"/>
                </a:cxn>
              </a:cxnLst>
              <a:rect l="l" t="t" r="r" b="b"/>
              <a:pathLst>
                <a:path w="21186188" h="15781071">
                  <a:moveTo>
                    <a:pt x="21186188" y="14366899"/>
                  </a:moveTo>
                  <a:cubicBezTo>
                    <a:pt x="9498064" y="11866417"/>
                    <a:pt x="4238857" y="13844903"/>
                    <a:pt x="0" y="14950395"/>
                  </a:cubicBezTo>
                  <a:cubicBezTo>
                    <a:pt x="2863096" y="20050360"/>
                    <a:pt x="15204460" y="0"/>
                    <a:pt x="1520446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3" name="Freeform 82">
              <a:extLst>
                <a:ext uri="{FF2B5EF4-FFF2-40B4-BE49-F238E27FC236}">
                  <a16:creationId xmlns:a16="http://schemas.microsoft.com/office/drawing/2014/main" id="{0C3A1D0D-DEE5-D102-5E5A-5A6AFC8525EF}"/>
                </a:ext>
              </a:extLst>
            </p:cNvPr>
            <p:cNvSpPr/>
            <p:nvPr/>
          </p:nvSpPr>
          <p:spPr>
            <a:xfrm>
              <a:off x="3219406" y="-11356420"/>
              <a:ext cx="21521805" cy="16385334"/>
            </a:xfrm>
            <a:custGeom>
              <a:avLst/>
              <a:gdLst>
                <a:gd name="connsiteX0" fmla="*/ 21521806 w 21521805"/>
                <a:gd name="connsiteY0" fmla="*/ 14788396 h 16385334"/>
                <a:gd name="connsiteX1" fmla="*/ 0 w 21521805"/>
                <a:gd name="connsiteY1" fmla="*/ 15551141 h 16385334"/>
                <a:gd name="connsiteX2" fmla="*/ 15555375 w 21521805"/>
                <a:gd name="connsiteY2" fmla="*/ 0 h 16385334"/>
              </a:gdLst>
              <a:ahLst/>
              <a:cxnLst>
                <a:cxn ang="0">
                  <a:pos x="connsiteX0" y="connsiteY0"/>
                </a:cxn>
                <a:cxn ang="0">
                  <a:pos x="connsiteX1" y="connsiteY1"/>
                </a:cxn>
                <a:cxn ang="0">
                  <a:pos x="connsiteX2" y="connsiteY2"/>
                </a:cxn>
              </a:cxnLst>
              <a:rect l="l" t="t" r="r" b="b"/>
              <a:pathLst>
                <a:path w="21521805" h="16385334">
                  <a:moveTo>
                    <a:pt x="21521806" y="14788396"/>
                  </a:moveTo>
                  <a:cubicBezTo>
                    <a:pt x="10126109" y="12350163"/>
                    <a:pt x="4014813" y="14420899"/>
                    <a:pt x="0" y="15551141"/>
                  </a:cubicBezTo>
                  <a:cubicBezTo>
                    <a:pt x="3281493" y="20743354"/>
                    <a:pt x="15555375" y="0"/>
                    <a:pt x="15555375"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4" name="Freeform 83">
              <a:extLst>
                <a:ext uri="{FF2B5EF4-FFF2-40B4-BE49-F238E27FC236}">
                  <a16:creationId xmlns:a16="http://schemas.microsoft.com/office/drawing/2014/main" id="{A9F729C6-67D0-D97A-8590-52A70C5849E9}"/>
                </a:ext>
              </a:extLst>
            </p:cNvPr>
            <p:cNvSpPr/>
            <p:nvPr/>
          </p:nvSpPr>
          <p:spPr>
            <a:xfrm>
              <a:off x="3179816" y="-11855917"/>
              <a:ext cx="21858322" cy="16989896"/>
            </a:xfrm>
            <a:custGeom>
              <a:avLst/>
              <a:gdLst>
                <a:gd name="connsiteX0" fmla="*/ 21858322 w 21858322"/>
                <a:gd name="connsiteY0" fmla="*/ 15209894 h 16989896"/>
                <a:gd name="connsiteX1" fmla="*/ 0 w 21858322"/>
                <a:gd name="connsiteY1" fmla="*/ 16151887 h 16989896"/>
                <a:gd name="connsiteX2" fmla="*/ 15906287 w 21858322"/>
                <a:gd name="connsiteY2" fmla="*/ 0 h 16989896"/>
              </a:gdLst>
              <a:ahLst/>
              <a:cxnLst>
                <a:cxn ang="0">
                  <a:pos x="connsiteX0" y="connsiteY0"/>
                </a:cxn>
                <a:cxn ang="0">
                  <a:pos x="connsiteX1" y="connsiteY1"/>
                </a:cxn>
                <a:cxn ang="0">
                  <a:pos x="connsiteX2" y="connsiteY2"/>
                </a:cxn>
              </a:cxnLst>
              <a:rect l="l" t="t" r="r" b="b"/>
              <a:pathLst>
                <a:path w="21858322" h="16989896">
                  <a:moveTo>
                    <a:pt x="21858322" y="15209894"/>
                  </a:moveTo>
                  <a:cubicBezTo>
                    <a:pt x="10754155" y="12833910"/>
                    <a:pt x="3790768" y="14996145"/>
                    <a:pt x="0" y="16151887"/>
                  </a:cubicBezTo>
                  <a:cubicBezTo>
                    <a:pt x="3699890" y="21436350"/>
                    <a:pt x="15906287" y="0"/>
                    <a:pt x="15906287"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5" name="Freeform 84">
              <a:extLst>
                <a:ext uri="{FF2B5EF4-FFF2-40B4-BE49-F238E27FC236}">
                  <a16:creationId xmlns:a16="http://schemas.microsoft.com/office/drawing/2014/main" id="{96B534B2-ED00-084E-F138-36E53F79E646}"/>
                </a:ext>
              </a:extLst>
            </p:cNvPr>
            <p:cNvSpPr/>
            <p:nvPr/>
          </p:nvSpPr>
          <p:spPr>
            <a:xfrm>
              <a:off x="3139326" y="-12356163"/>
              <a:ext cx="22194841" cy="17594728"/>
            </a:xfrm>
            <a:custGeom>
              <a:avLst/>
              <a:gdLst>
                <a:gd name="connsiteX0" fmla="*/ 22194842 w 22194841"/>
                <a:gd name="connsiteY0" fmla="*/ 15631391 h 17594728"/>
                <a:gd name="connsiteX1" fmla="*/ 0 w 22194841"/>
                <a:gd name="connsiteY1" fmla="*/ 16752633 h 17594728"/>
                <a:gd name="connsiteX2" fmla="*/ 16257201 w 22194841"/>
                <a:gd name="connsiteY2" fmla="*/ 0 h 17594728"/>
              </a:gdLst>
              <a:ahLst/>
              <a:cxnLst>
                <a:cxn ang="0">
                  <a:pos x="connsiteX0" y="connsiteY0"/>
                </a:cxn>
                <a:cxn ang="0">
                  <a:pos x="connsiteX1" y="connsiteY1"/>
                </a:cxn>
                <a:cxn ang="0">
                  <a:pos x="connsiteX2" y="connsiteY2"/>
                </a:cxn>
              </a:cxnLst>
              <a:rect l="l" t="t" r="r" b="b"/>
              <a:pathLst>
                <a:path w="22194841" h="17594728">
                  <a:moveTo>
                    <a:pt x="22194842" y="15631391"/>
                  </a:moveTo>
                  <a:cubicBezTo>
                    <a:pt x="11383100" y="13318407"/>
                    <a:pt x="3568522" y="15572891"/>
                    <a:pt x="0" y="16752633"/>
                  </a:cubicBezTo>
                  <a:cubicBezTo>
                    <a:pt x="4118287" y="22129344"/>
                    <a:pt x="16257201" y="0"/>
                    <a:pt x="16257201"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6" name="Freeform 85">
              <a:extLst>
                <a:ext uri="{FF2B5EF4-FFF2-40B4-BE49-F238E27FC236}">
                  <a16:creationId xmlns:a16="http://schemas.microsoft.com/office/drawing/2014/main" id="{89289E8D-4408-4A1A-A674-8EADA80D4B3A}"/>
                </a:ext>
              </a:extLst>
            </p:cNvPr>
            <p:cNvSpPr/>
            <p:nvPr/>
          </p:nvSpPr>
          <p:spPr>
            <a:xfrm>
              <a:off x="3099736" y="-12854909"/>
              <a:ext cx="22530457" cy="18199276"/>
            </a:xfrm>
            <a:custGeom>
              <a:avLst/>
              <a:gdLst>
                <a:gd name="connsiteX0" fmla="*/ 22530458 w 22530457"/>
                <a:gd name="connsiteY0" fmla="*/ 16052138 h 18199276"/>
                <a:gd name="connsiteX1" fmla="*/ 0 w 22530457"/>
                <a:gd name="connsiteY1" fmla="*/ 17352628 h 18199276"/>
                <a:gd name="connsiteX2" fmla="*/ 16609014 w 22530457"/>
                <a:gd name="connsiteY2" fmla="*/ 0 h 18199276"/>
              </a:gdLst>
              <a:ahLst/>
              <a:cxnLst>
                <a:cxn ang="0">
                  <a:pos x="connsiteX0" y="connsiteY0"/>
                </a:cxn>
                <a:cxn ang="0">
                  <a:pos x="connsiteX1" y="connsiteY1"/>
                </a:cxn>
                <a:cxn ang="0">
                  <a:pos x="connsiteX2" y="connsiteY2"/>
                </a:cxn>
              </a:cxnLst>
              <a:rect l="l" t="t" r="r" b="b"/>
              <a:pathLst>
                <a:path w="22530457" h="18199276">
                  <a:moveTo>
                    <a:pt x="22530458" y="16052138"/>
                  </a:moveTo>
                  <a:cubicBezTo>
                    <a:pt x="12011146" y="13802153"/>
                    <a:pt x="3345377" y="16147387"/>
                    <a:pt x="0" y="17352628"/>
                  </a:cubicBezTo>
                  <a:cubicBezTo>
                    <a:pt x="4536684" y="22822340"/>
                    <a:pt x="16609014" y="0"/>
                    <a:pt x="1660901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7" name="Freeform 86">
              <a:extLst>
                <a:ext uri="{FF2B5EF4-FFF2-40B4-BE49-F238E27FC236}">
                  <a16:creationId xmlns:a16="http://schemas.microsoft.com/office/drawing/2014/main" id="{CA20F646-0A63-AF79-505F-0662FB37D418}"/>
                </a:ext>
              </a:extLst>
            </p:cNvPr>
            <p:cNvSpPr/>
            <p:nvPr/>
          </p:nvSpPr>
          <p:spPr>
            <a:xfrm>
              <a:off x="3060146" y="-13355156"/>
              <a:ext cx="22866975" cy="18805309"/>
            </a:xfrm>
            <a:custGeom>
              <a:avLst/>
              <a:gdLst>
                <a:gd name="connsiteX0" fmla="*/ 22866976 w 22866975"/>
                <a:gd name="connsiteY0" fmla="*/ 16474384 h 18805309"/>
                <a:gd name="connsiteX1" fmla="*/ 0 w 22866975"/>
                <a:gd name="connsiteY1" fmla="*/ 17954124 h 18805309"/>
                <a:gd name="connsiteX2" fmla="*/ 16959928 w 22866975"/>
                <a:gd name="connsiteY2" fmla="*/ 0 h 18805309"/>
              </a:gdLst>
              <a:ahLst/>
              <a:cxnLst>
                <a:cxn ang="0">
                  <a:pos x="connsiteX0" y="connsiteY0"/>
                </a:cxn>
                <a:cxn ang="0">
                  <a:pos x="connsiteX1" y="connsiteY1"/>
                </a:cxn>
                <a:cxn ang="0">
                  <a:pos x="connsiteX2" y="connsiteY2"/>
                </a:cxn>
              </a:cxnLst>
              <a:rect l="l" t="t" r="r" b="b"/>
              <a:pathLst>
                <a:path w="22866975" h="18805309">
                  <a:moveTo>
                    <a:pt x="22866976" y="16474384"/>
                  </a:moveTo>
                  <a:cubicBezTo>
                    <a:pt x="12639191" y="14286650"/>
                    <a:pt x="3121332" y="16723383"/>
                    <a:pt x="0" y="17954124"/>
                  </a:cubicBezTo>
                  <a:cubicBezTo>
                    <a:pt x="4955081" y="23516086"/>
                    <a:pt x="16959928" y="0"/>
                    <a:pt x="1695992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8" name="Freeform 87">
              <a:extLst>
                <a:ext uri="{FF2B5EF4-FFF2-40B4-BE49-F238E27FC236}">
                  <a16:creationId xmlns:a16="http://schemas.microsoft.com/office/drawing/2014/main" id="{B1AC3B9D-C985-8FA6-A92E-20CBE84AD16D}"/>
                </a:ext>
              </a:extLst>
            </p:cNvPr>
            <p:cNvSpPr/>
            <p:nvPr/>
          </p:nvSpPr>
          <p:spPr>
            <a:xfrm>
              <a:off x="3020556" y="-13853902"/>
              <a:ext cx="23202591" cy="19410099"/>
            </a:xfrm>
            <a:custGeom>
              <a:avLst/>
              <a:gdLst>
                <a:gd name="connsiteX0" fmla="*/ 23202592 w 23202591"/>
                <a:gd name="connsiteY0" fmla="*/ 16895132 h 19410099"/>
                <a:gd name="connsiteX1" fmla="*/ 0 w 23202591"/>
                <a:gd name="connsiteY1" fmla="*/ 18554120 h 19410099"/>
                <a:gd name="connsiteX2" fmla="*/ 17310842 w 23202591"/>
                <a:gd name="connsiteY2" fmla="*/ 0 h 19410099"/>
              </a:gdLst>
              <a:ahLst/>
              <a:cxnLst>
                <a:cxn ang="0">
                  <a:pos x="connsiteX0" y="connsiteY0"/>
                </a:cxn>
                <a:cxn ang="0">
                  <a:pos x="connsiteX1" y="connsiteY1"/>
                </a:cxn>
                <a:cxn ang="0">
                  <a:pos x="connsiteX2" y="connsiteY2"/>
                </a:cxn>
              </a:cxnLst>
              <a:rect l="l" t="t" r="r" b="b"/>
              <a:pathLst>
                <a:path w="23202591" h="19410099">
                  <a:moveTo>
                    <a:pt x="23202592" y="16895132"/>
                  </a:moveTo>
                  <a:cubicBezTo>
                    <a:pt x="13267236" y="14769646"/>
                    <a:pt x="2898187" y="17298628"/>
                    <a:pt x="0" y="18554120"/>
                  </a:cubicBezTo>
                  <a:cubicBezTo>
                    <a:pt x="5373479" y="24208330"/>
                    <a:pt x="17310842" y="0"/>
                    <a:pt x="1731084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9" name="Freeform 88">
              <a:extLst>
                <a:ext uri="{FF2B5EF4-FFF2-40B4-BE49-F238E27FC236}">
                  <a16:creationId xmlns:a16="http://schemas.microsoft.com/office/drawing/2014/main" id="{D894176C-DF82-63AB-07CD-929FD13EF6CB}"/>
                </a:ext>
              </a:extLst>
            </p:cNvPr>
            <p:cNvSpPr/>
            <p:nvPr/>
          </p:nvSpPr>
          <p:spPr>
            <a:xfrm>
              <a:off x="2980066" y="-14353399"/>
              <a:ext cx="23540008" cy="20015810"/>
            </a:xfrm>
            <a:custGeom>
              <a:avLst/>
              <a:gdLst>
                <a:gd name="connsiteX0" fmla="*/ 23540008 w 23540008"/>
                <a:gd name="connsiteY0" fmla="*/ 17316630 h 20015810"/>
                <a:gd name="connsiteX1" fmla="*/ 0 w 23540008"/>
                <a:gd name="connsiteY1" fmla="*/ 19154866 h 20015810"/>
                <a:gd name="connsiteX2" fmla="*/ 17661756 w 23540008"/>
                <a:gd name="connsiteY2" fmla="*/ 0 h 20015810"/>
              </a:gdLst>
              <a:ahLst/>
              <a:cxnLst>
                <a:cxn ang="0">
                  <a:pos x="connsiteX0" y="connsiteY0"/>
                </a:cxn>
                <a:cxn ang="0">
                  <a:pos x="connsiteX1" y="connsiteY1"/>
                </a:cxn>
                <a:cxn ang="0">
                  <a:pos x="connsiteX2" y="connsiteY2"/>
                </a:cxn>
              </a:cxnLst>
              <a:rect l="l" t="t" r="r" b="b"/>
              <a:pathLst>
                <a:path w="23540008" h="20015810">
                  <a:moveTo>
                    <a:pt x="23540008" y="17316630"/>
                  </a:moveTo>
                  <a:cubicBezTo>
                    <a:pt x="13897081" y="15253394"/>
                    <a:pt x="2675042" y="17873876"/>
                    <a:pt x="0" y="19154866"/>
                  </a:cubicBezTo>
                  <a:cubicBezTo>
                    <a:pt x="5790976" y="24901326"/>
                    <a:pt x="17661756" y="0"/>
                    <a:pt x="1766175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0" name="Freeform 89">
              <a:extLst>
                <a:ext uri="{FF2B5EF4-FFF2-40B4-BE49-F238E27FC236}">
                  <a16:creationId xmlns:a16="http://schemas.microsoft.com/office/drawing/2014/main" id="{F4647343-0330-4424-49E7-21D778ACF038}"/>
                </a:ext>
              </a:extLst>
            </p:cNvPr>
            <p:cNvSpPr/>
            <p:nvPr/>
          </p:nvSpPr>
          <p:spPr>
            <a:xfrm>
              <a:off x="2940475" y="-14852896"/>
              <a:ext cx="23875627" cy="20621698"/>
            </a:xfrm>
            <a:custGeom>
              <a:avLst/>
              <a:gdLst>
                <a:gd name="connsiteX0" fmla="*/ 23875628 w 23875627"/>
                <a:gd name="connsiteY0" fmla="*/ 17738126 h 20621698"/>
                <a:gd name="connsiteX1" fmla="*/ 0 w 23875627"/>
                <a:gd name="connsiteY1" fmla="*/ 19755612 h 20621698"/>
                <a:gd name="connsiteX2" fmla="*/ 18012668 w 23875627"/>
                <a:gd name="connsiteY2" fmla="*/ 0 h 20621698"/>
              </a:gdLst>
              <a:ahLst/>
              <a:cxnLst>
                <a:cxn ang="0">
                  <a:pos x="connsiteX0" y="connsiteY0"/>
                </a:cxn>
                <a:cxn ang="0">
                  <a:pos x="connsiteX1" y="connsiteY1"/>
                </a:cxn>
                <a:cxn ang="0">
                  <a:pos x="connsiteX2" y="connsiteY2"/>
                </a:cxn>
              </a:cxnLst>
              <a:rect l="l" t="t" r="r" b="b"/>
              <a:pathLst>
                <a:path w="23875627" h="20621698">
                  <a:moveTo>
                    <a:pt x="23875628" y="17738126"/>
                  </a:moveTo>
                  <a:cubicBezTo>
                    <a:pt x="14525127" y="15737890"/>
                    <a:pt x="2451897" y="18449872"/>
                    <a:pt x="0" y="19755612"/>
                  </a:cubicBezTo>
                  <a:cubicBezTo>
                    <a:pt x="6209373" y="25594320"/>
                    <a:pt x="18012668" y="0"/>
                    <a:pt x="180126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1" name="Freeform 90">
              <a:extLst>
                <a:ext uri="{FF2B5EF4-FFF2-40B4-BE49-F238E27FC236}">
                  <a16:creationId xmlns:a16="http://schemas.microsoft.com/office/drawing/2014/main" id="{9AFACA06-CD31-F6CD-4D53-FEBC483A83BA}"/>
                </a:ext>
              </a:extLst>
            </p:cNvPr>
            <p:cNvSpPr/>
            <p:nvPr/>
          </p:nvSpPr>
          <p:spPr>
            <a:xfrm>
              <a:off x="2900885" y="-15353142"/>
              <a:ext cx="24211244" cy="21227935"/>
            </a:xfrm>
            <a:custGeom>
              <a:avLst/>
              <a:gdLst>
                <a:gd name="connsiteX0" fmla="*/ 24211244 w 24211244"/>
                <a:gd name="connsiteY0" fmla="*/ 18160372 h 21227935"/>
                <a:gd name="connsiteX1" fmla="*/ 0 w 24211244"/>
                <a:gd name="connsiteY1" fmla="*/ 20356358 h 21227935"/>
                <a:gd name="connsiteX2" fmla="*/ 18363584 w 24211244"/>
                <a:gd name="connsiteY2" fmla="*/ 0 h 21227935"/>
              </a:gdLst>
              <a:ahLst/>
              <a:cxnLst>
                <a:cxn ang="0">
                  <a:pos x="connsiteX0" y="connsiteY0"/>
                </a:cxn>
                <a:cxn ang="0">
                  <a:pos x="connsiteX1" y="connsiteY1"/>
                </a:cxn>
                <a:cxn ang="0">
                  <a:pos x="connsiteX2" y="connsiteY2"/>
                </a:cxn>
              </a:cxnLst>
              <a:rect l="l" t="t" r="r" b="b"/>
              <a:pathLst>
                <a:path w="24211244" h="21227935">
                  <a:moveTo>
                    <a:pt x="24211244" y="18160372"/>
                  </a:moveTo>
                  <a:cubicBezTo>
                    <a:pt x="15153173" y="16222386"/>
                    <a:pt x="2227852" y="19025866"/>
                    <a:pt x="0" y="20356358"/>
                  </a:cubicBezTo>
                  <a:cubicBezTo>
                    <a:pt x="6627770" y="26288066"/>
                    <a:pt x="18363584" y="0"/>
                    <a:pt x="1836358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2" name="Freeform 91">
              <a:extLst>
                <a:ext uri="{FF2B5EF4-FFF2-40B4-BE49-F238E27FC236}">
                  <a16:creationId xmlns:a16="http://schemas.microsoft.com/office/drawing/2014/main" id="{91F44379-BD80-C7E0-92EE-820E3A6C3CAA}"/>
                </a:ext>
              </a:extLst>
            </p:cNvPr>
            <p:cNvSpPr/>
            <p:nvPr/>
          </p:nvSpPr>
          <p:spPr>
            <a:xfrm>
              <a:off x="2861295" y="-15852638"/>
              <a:ext cx="24547761" cy="21833957"/>
            </a:xfrm>
            <a:custGeom>
              <a:avLst/>
              <a:gdLst>
                <a:gd name="connsiteX0" fmla="*/ 24547762 w 24547761"/>
                <a:gd name="connsiteY0" fmla="*/ 18581870 h 21833957"/>
                <a:gd name="connsiteX1" fmla="*/ 0 w 24547761"/>
                <a:gd name="connsiteY1" fmla="*/ 20957102 h 21833957"/>
                <a:gd name="connsiteX2" fmla="*/ 18714496 w 24547761"/>
                <a:gd name="connsiteY2" fmla="*/ 0 h 21833957"/>
              </a:gdLst>
              <a:ahLst/>
              <a:cxnLst>
                <a:cxn ang="0">
                  <a:pos x="connsiteX0" y="connsiteY0"/>
                </a:cxn>
                <a:cxn ang="0">
                  <a:pos x="connsiteX1" y="connsiteY1"/>
                </a:cxn>
                <a:cxn ang="0">
                  <a:pos x="connsiteX2" y="connsiteY2"/>
                </a:cxn>
              </a:cxnLst>
              <a:rect l="l" t="t" r="r" b="b"/>
              <a:pathLst>
                <a:path w="24547761" h="21833957">
                  <a:moveTo>
                    <a:pt x="24547762" y="18581870"/>
                  </a:moveTo>
                  <a:cubicBezTo>
                    <a:pt x="15781217" y="16706133"/>
                    <a:pt x="2004707" y="19601862"/>
                    <a:pt x="0" y="20957102"/>
                  </a:cubicBezTo>
                  <a:cubicBezTo>
                    <a:pt x="7046167" y="26980310"/>
                    <a:pt x="18714496" y="0"/>
                    <a:pt x="1871449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3" name="Freeform 92">
              <a:extLst>
                <a:ext uri="{FF2B5EF4-FFF2-40B4-BE49-F238E27FC236}">
                  <a16:creationId xmlns:a16="http://schemas.microsoft.com/office/drawing/2014/main" id="{DD411127-1EDF-B0C8-8184-6E7D7B20E539}"/>
                </a:ext>
              </a:extLst>
            </p:cNvPr>
            <p:cNvSpPr/>
            <p:nvPr/>
          </p:nvSpPr>
          <p:spPr>
            <a:xfrm>
              <a:off x="2820805" y="-16352135"/>
              <a:ext cx="24884279" cy="22440487"/>
            </a:xfrm>
            <a:custGeom>
              <a:avLst/>
              <a:gdLst>
                <a:gd name="connsiteX0" fmla="*/ 24884280 w 24884279"/>
                <a:gd name="connsiteY0" fmla="*/ 19003368 h 22440487"/>
                <a:gd name="connsiteX1" fmla="*/ 0 w 24884279"/>
                <a:gd name="connsiteY1" fmla="*/ 21557850 h 22440487"/>
                <a:gd name="connsiteX2" fmla="*/ 19065410 w 24884279"/>
                <a:gd name="connsiteY2" fmla="*/ 0 h 22440487"/>
              </a:gdLst>
              <a:ahLst/>
              <a:cxnLst>
                <a:cxn ang="0">
                  <a:pos x="connsiteX0" y="connsiteY0"/>
                </a:cxn>
                <a:cxn ang="0">
                  <a:pos x="connsiteX1" y="connsiteY1"/>
                </a:cxn>
                <a:cxn ang="0">
                  <a:pos x="connsiteX2" y="connsiteY2"/>
                </a:cxn>
              </a:cxnLst>
              <a:rect l="l" t="t" r="r" b="b"/>
              <a:pathLst>
                <a:path w="24884279" h="22440487">
                  <a:moveTo>
                    <a:pt x="24884280" y="19003368"/>
                  </a:moveTo>
                  <a:cubicBezTo>
                    <a:pt x="16410164" y="17190630"/>
                    <a:pt x="1782462" y="20177110"/>
                    <a:pt x="0" y="21557850"/>
                  </a:cubicBezTo>
                  <a:cubicBezTo>
                    <a:pt x="7464564" y="27674056"/>
                    <a:pt x="19065410" y="0"/>
                    <a:pt x="1906541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4" name="Freeform 93">
              <a:extLst>
                <a:ext uri="{FF2B5EF4-FFF2-40B4-BE49-F238E27FC236}">
                  <a16:creationId xmlns:a16="http://schemas.microsoft.com/office/drawing/2014/main" id="{BAAEDEEB-8DFF-7C99-33FD-32AFE6702EC2}"/>
                </a:ext>
              </a:extLst>
            </p:cNvPr>
            <p:cNvSpPr/>
            <p:nvPr/>
          </p:nvSpPr>
          <p:spPr>
            <a:xfrm>
              <a:off x="2781214" y="-16851631"/>
              <a:ext cx="25220796" cy="23046966"/>
            </a:xfrm>
            <a:custGeom>
              <a:avLst/>
              <a:gdLst>
                <a:gd name="connsiteX0" fmla="*/ 25220796 w 25220796"/>
                <a:gd name="connsiteY0" fmla="*/ 19424864 h 23046966"/>
                <a:gd name="connsiteX1" fmla="*/ 0 w 25220796"/>
                <a:gd name="connsiteY1" fmla="*/ 22158594 h 23046966"/>
                <a:gd name="connsiteX2" fmla="*/ 19416324 w 25220796"/>
                <a:gd name="connsiteY2" fmla="*/ 0 h 23046966"/>
              </a:gdLst>
              <a:ahLst/>
              <a:cxnLst>
                <a:cxn ang="0">
                  <a:pos x="connsiteX0" y="connsiteY0"/>
                </a:cxn>
                <a:cxn ang="0">
                  <a:pos x="connsiteX1" y="connsiteY1"/>
                </a:cxn>
                <a:cxn ang="0">
                  <a:pos x="connsiteX2" y="connsiteY2"/>
                </a:cxn>
              </a:cxnLst>
              <a:rect l="l" t="t" r="r" b="b"/>
              <a:pathLst>
                <a:path w="25220796" h="23046966">
                  <a:moveTo>
                    <a:pt x="25220796" y="19424864"/>
                  </a:moveTo>
                  <a:cubicBezTo>
                    <a:pt x="17038208" y="17674376"/>
                    <a:pt x="1558417" y="20753104"/>
                    <a:pt x="0" y="22158594"/>
                  </a:cubicBezTo>
                  <a:cubicBezTo>
                    <a:pt x="7882961" y="28367050"/>
                    <a:pt x="19416324" y="0"/>
                    <a:pt x="1941632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5" name="Freeform 94">
              <a:extLst>
                <a:ext uri="{FF2B5EF4-FFF2-40B4-BE49-F238E27FC236}">
                  <a16:creationId xmlns:a16="http://schemas.microsoft.com/office/drawing/2014/main" id="{9A761953-47C7-F33E-35C5-64F13A5E6F85}"/>
                </a:ext>
              </a:extLst>
            </p:cNvPr>
            <p:cNvSpPr/>
            <p:nvPr/>
          </p:nvSpPr>
          <p:spPr>
            <a:xfrm>
              <a:off x="2741624" y="-17351128"/>
              <a:ext cx="25556413" cy="23653569"/>
            </a:xfrm>
            <a:custGeom>
              <a:avLst/>
              <a:gdLst>
                <a:gd name="connsiteX0" fmla="*/ 25556414 w 25556413"/>
                <a:gd name="connsiteY0" fmla="*/ 19846362 h 23653569"/>
                <a:gd name="connsiteX1" fmla="*/ 0 w 25556413"/>
                <a:gd name="connsiteY1" fmla="*/ 22759340 h 23653569"/>
                <a:gd name="connsiteX2" fmla="*/ 19767238 w 25556413"/>
                <a:gd name="connsiteY2" fmla="*/ 0 h 23653569"/>
              </a:gdLst>
              <a:ahLst/>
              <a:cxnLst>
                <a:cxn ang="0">
                  <a:pos x="connsiteX0" y="connsiteY0"/>
                </a:cxn>
                <a:cxn ang="0">
                  <a:pos x="connsiteX1" y="connsiteY1"/>
                </a:cxn>
                <a:cxn ang="0">
                  <a:pos x="connsiteX2" y="connsiteY2"/>
                </a:cxn>
              </a:cxnLst>
              <a:rect l="l" t="t" r="r" b="b"/>
              <a:pathLst>
                <a:path w="25556413" h="23653569">
                  <a:moveTo>
                    <a:pt x="25556414" y="19846362"/>
                  </a:moveTo>
                  <a:cubicBezTo>
                    <a:pt x="17667154" y="18158122"/>
                    <a:pt x="1335272" y="21328350"/>
                    <a:pt x="0" y="22759340"/>
                  </a:cubicBezTo>
                  <a:cubicBezTo>
                    <a:pt x="8301359" y="29060046"/>
                    <a:pt x="19767238" y="0"/>
                    <a:pt x="1976723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6" name="Freeform 95">
              <a:extLst>
                <a:ext uri="{FF2B5EF4-FFF2-40B4-BE49-F238E27FC236}">
                  <a16:creationId xmlns:a16="http://schemas.microsoft.com/office/drawing/2014/main" id="{5BC60BBA-F2C6-1A01-9908-E61A6676AE9D}"/>
                </a:ext>
              </a:extLst>
            </p:cNvPr>
            <p:cNvSpPr/>
            <p:nvPr/>
          </p:nvSpPr>
          <p:spPr>
            <a:xfrm>
              <a:off x="2702034" y="-17850625"/>
              <a:ext cx="25892030" cy="24260288"/>
            </a:xfrm>
            <a:custGeom>
              <a:avLst/>
              <a:gdLst>
                <a:gd name="connsiteX0" fmla="*/ 25892030 w 25892030"/>
                <a:gd name="connsiteY0" fmla="*/ 20267858 h 24260288"/>
                <a:gd name="connsiteX1" fmla="*/ 0 w 25892030"/>
                <a:gd name="connsiteY1" fmla="*/ 23360086 h 24260288"/>
                <a:gd name="connsiteX2" fmla="*/ 20119052 w 25892030"/>
                <a:gd name="connsiteY2" fmla="*/ 0 h 24260288"/>
              </a:gdLst>
              <a:ahLst/>
              <a:cxnLst>
                <a:cxn ang="0">
                  <a:pos x="connsiteX0" y="connsiteY0"/>
                </a:cxn>
                <a:cxn ang="0">
                  <a:pos x="connsiteX1" y="connsiteY1"/>
                </a:cxn>
                <a:cxn ang="0">
                  <a:pos x="connsiteX2" y="connsiteY2"/>
                </a:cxn>
              </a:cxnLst>
              <a:rect l="l" t="t" r="r" b="b"/>
              <a:pathLst>
                <a:path w="25892030" h="24260288">
                  <a:moveTo>
                    <a:pt x="25892030" y="20267858"/>
                  </a:moveTo>
                  <a:cubicBezTo>
                    <a:pt x="18295200" y="18641870"/>
                    <a:pt x="1111227" y="21903598"/>
                    <a:pt x="0" y="23360086"/>
                  </a:cubicBezTo>
                  <a:cubicBezTo>
                    <a:pt x="8719755" y="29753042"/>
                    <a:pt x="20119052" y="0"/>
                    <a:pt x="2011905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7" name="Freeform 96">
              <a:extLst>
                <a:ext uri="{FF2B5EF4-FFF2-40B4-BE49-F238E27FC236}">
                  <a16:creationId xmlns:a16="http://schemas.microsoft.com/office/drawing/2014/main" id="{01C778B0-8899-3C16-1798-E03D8C069EE7}"/>
                </a:ext>
              </a:extLst>
            </p:cNvPr>
            <p:cNvSpPr/>
            <p:nvPr/>
          </p:nvSpPr>
          <p:spPr>
            <a:xfrm>
              <a:off x="2661544" y="-18350121"/>
              <a:ext cx="26229447" cy="24867112"/>
            </a:xfrm>
            <a:custGeom>
              <a:avLst/>
              <a:gdLst>
                <a:gd name="connsiteX0" fmla="*/ 26229448 w 26229447"/>
                <a:gd name="connsiteY0" fmla="*/ 20688604 h 24867112"/>
                <a:gd name="connsiteX1" fmla="*/ 0 w 26229447"/>
                <a:gd name="connsiteY1" fmla="*/ 23960832 h 24867112"/>
                <a:gd name="connsiteX2" fmla="*/ 20469966 w 26229447"/>
                <a:gd name="connsiteY2" fmla="*/ 0 h 24867112"/>
              </a:gdLst>
              <a:ahLst/>
              <a:cxnLst>
                <a:cxn ang="0">
                  <a:pos x="connsiteX0" y="connsiteY0"/>
                </a:cxn>
                <a:cxn ang="0">
                  <a:pos x="connsiteX1" y="connsiteY1"/>
                </a:cxn>
                <a:cxn ang="0">
                  <a:pos x="connsiteX2" y="connsiteY2"/>
                </a:cxn>
              </a:cxnLst>
              <a:rect l="l" t="t" r="r" b="b"/>
              <a:pathLst>
                <a:path w="26229447" h="24867112">
                  <a:moveTo>
                    <a:pt x="26229448" y="20688604"/>
                  </a:moveTo>
                  <a:cubicBezTo>
                    <a:pt x="18924146" y="19126366"/>
                    <a:pt x="888982" y="22479592"/>
                    <a:pt x="0" y="23960832"/>
                  </a:cubicBezTo>
                  <a:cubicBezTo>
                    <a:pt x="9138153" y="30446036"/>
                    <a:pt x="20469966" y="0"/>
                    <a:pt x="2046996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8" name="Freeform 97">
              <a:extLst>
                <a:ext uri="{FF2B5EF4-FFF2-40B4-BE49-F238E27FC236}">
                  <a16:creationId xmlns:a16="http://schemas.microsoft.com/office/drawing/2014/main" id="{FC2B08A9-CDFF-3982-10FD-F9030E503ECC}"/>
                </a:ext>
              </a:extLst>
            </p:cNvPr>
            <p:cNvSpPr/>
            <p:nvPr/>
          </p:nvSpPr>
          <p:spPr>
            <a:xfrm>
              <a:off x="2621953" y="-18850367"/>
              <a:ext cx="26565065" cy="25474038"/>
            </a:xfrm>
            <a:custGeom>
              <a:avLst/>
              <a:gdLst>
                <a:gd name="connsiteX0" fmla="*/ 26565066 w 26565065"/>
                <a:gd name="connsiteY0" fmla="*/ 21110852 h 25474038"/>
                <a:gd name="connsiteX1" fmla="*/ 0 w 26565065"/>
                <a:gd name="connsiteY1" fmla="*/ 24561578 h 25474038"/>
                <a:gd name="connsiteX2" fmla="*/ 20820878 w 26565065"/>
                <a:gd name="connsiteY2" fmla="*/ 0 h 25474038"/>
              </a:gdLst>
              <a:ahLst/>
              <a:cxnLst>
                <a:cxn ang="0">
                  <a:pos x="connsiteX0" y="connsiteY0"/>
                </a:cxn>
                <a:cxn ang="0">
                  <a:pos x="connsiteX1" y="connsiteY1"/>
                </a:cxn>
                <a:cxn ang="0">
                  <a:pos x="connsiteX2" y="connsiteY2"/>
                </a:cxn>
              </a:cxnLst>
              <a:rect l="l" t="t" r="r" b="b"/>
              <a:pathLst>
                <a:path w="26565065" h="25474038">
                  <a:moveTo>
                    <a:pt x="26565066" y="21110852"/>
                  </a:moveTo>
                  <a:cubicBezTo>
                    <a:pt x="19552190" y="19610862"/>
                    <a:pt x="664936" y="23055588"/>
                    <a:pt x="0" y="24561578"/>
                  </a:cubicBezTo>
                  <a:cubicBezTo>
                    <a:pt x="9556549" y="31139032"/>
                    <a:pt x="20820878" y="0"/>
                    <a:pt x="2082087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9" name="Freeform 98">
              <a:extLst>
                <a:ext uri="{FF2B5EF4-FFF2-40B4-BE49-F238E27FC236}">
                  <a16:creationId xmlns:a16="http://schemas.microsoft.com/office/drawing/2014/main" id="{4661D5F6-EC2A-4108-48F2-A5713CC37E34}"/>
                </a:ext>
              </a:extLst>
            </p:cNvPr>
            <p:cNvSpPr/>
            <p:nvPr/>
          </p:nvSpPr>
          <p:spPr>
            <a:xfrm>
              <a:off x="2582363" y="-19349864"/>
              <a:ext cx="26901583" cy="26081234"/>
            </a:xfrm>
            <a:custGeom>
              <a:avLst/>
              <a:gdLst>
                <a:gd name="connsiteX0" fmla="*/ 26901584 w 26901583"/>
                <a:gd name="connsiteY0" fmla="*/ 21532350 h 26081234"/>
                <a:gd name="connsiteX1" fmla="*/ 0 w 26901583"/>
                <a:gd name="connsiteY1" fmla="*/ 25162324 h 26081234"/>
                <a:gd name="connsiteX2" fmla="*/ 21171792 w 26901583"/>
                <a:gd name="connsiteY2" fmla="*/ 0 h 26081234"/>
              </a:gdLst>
              <a:ahLst/>
              <a:cxnLst>
                <a:cxn ang="0">
                  <a:pos x="connsiteX0" y="connsiteY0"/>
                </a:cxn>
                <a:cxn ang="0">
                  <a:pos x="connsiteX1" y="connsiteY1"/>
                </a:cxn>
                <a:cxn ang="0">
                  <a:pos x="connsiteX2" y="connsiteY2"/>
                </a:cxn>
              </a:cxnLst>
              <a:rect l="l" t="t" r="r" b="b"/>
              <a:pathLst>
                <a:path w="26901583" h="26081234">
                  <a:moveTo>
                    <a:pt x="26901584" y="21532350"/>
                  </a:moveTo>
                  <a:cubicBezTo>
                    <a:pt x="20180236" y="20094610"/>
                    <a:pt x="441791" y="23631584"/>
                    <a:pt x="0" y="25162324"/>
                  </a:cubicBezTo>
                  <a:cubicBezTo>
                    <a:pt x="9974047" y="31832778"/>
                    <a:pt x="21171792" y="0"/>
                    <a:pt x="2117179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0" name="Freeform 99">
              <a:extLst>
                <a:ext uri="{FF2B5EF4-FFF2-40B4-BE49-F238E27FC236}">
                  <a16:creationId xmlns:a16="http://schemas.microsoft.com/office/drawing/2014/main" id="{3AC6F043-007F-CECB-6839-FCFD53CDB3F5}"/>
                </a:ext>
              </a:extLst>
            </p:cNvPr>
            <p:cNvSpPr/>
            <p:nvPr/>
          </p:nvSpPr>
          <p:spPr>
            <a:xfrm>
              <a:off x="2542773" y="-19849361"/>
              <a:ext cx="27237199" cy="26688344"/>
            </a:xfrm>
            <a:custGeom>
              <a:avLst/>
              <a:gdLst>
                <a:gd name="connsiteX0" fmla="*/ 27237200 w 27237199"/>
                <a:gd name="connsiteY0" fmla="*/ 21953848 h 26688344"/>
                <a:gd name="connsiteX1" fmla="*/ 0 w 27237199"/>
                <a:gd name="connsiteY1" fmla="*/ 25763070 h 26688344"/>
                <a:gd name="connsiteX2" fmla="*/ 21522706 w 27237199"/>
                <a:gd name="connsiteY2" fmla="*/ 0 h 26688344"/>
              </a:gdLst>
              <a:ahLst/>
              <a:cxnLst>
                <a:cxn ang="0">
                  <a:pos x="connsiteX0" y="connsiteY0"/>
                </a:cxn>
                <a:cxn ang="0">
                  <a:pos x="connsiteX1" y="connsiteY1"/>
                </a:cxn>
                <a:cxn ang="0">
                  <a:pos x="connsiteX2" y="connsiteY2"/>
                </a:cxn>
              </a:cxnLst>
              <a:rect l="l" t="t" r="r" b="b"/>
              <a:pathLst>
                <a:path w="27237199" h="26688344">
                  <a:moveTo>
                    <a:pt x="27237200" y="21953848"/>
                  </a:moveTo>
                  <a:cubicBezTo>
                    <a:pt x="20808282" y="20578356"/>
                    <a:pt x="218646" y="24206832"/>
                    <a:pt x="0" y="25763070"/>
                  </a:cubicBezTo>
                  <a:cubicBezTo>
                    <a:pt x="10392443" y="32525772"/>
                    <a:pt x="21522706" y="0"/>
                    <a:pt x="2152270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1" name="Freeform 100">
              <a:extLst>
                <a:ext uri="{FF2B5EF4-FFF2-40B4-BE49-F238E27FC236}">
                  <a16:creationId xmlns:a16="http://schemas.microsoft.com/office/drawing/2014/main" id="{5863CA3C-6316-2ECD-75F4-F7D544D94B22}"/>
                </a:ext>
              </a:extLst>
            </p:cNvPr>
            <p:cNvSpPr/>
            <p:nvPr/>
          </p:nvSpPr>
          <p:spPr>
            <a:xfrm>
              <a:off x="2503182" y="-20348857"/>
              <a:ext cx="27573717" cy="27295535"/>
            </a:xfrm>
            <a:custGeom>
              <a:avLst/>
              <a:gdLst>
                <a:gd name="connsiteX0" fmla="*/ 27573718 w 27573717"/>
                <a:gd name="connsiteY0" fmla="*/ 22375344 h 27295535"/>
                <a:gd name="connsiteX1" fmla="*/ 1 w 27573717"/>
                <a:gd name="connsiteY1" fmla="*/ 26363816 h 27295535"/>
                <a:gd name="connsiteX2" fmla="*/ 21873620 w 27573717"/>
                <a:gd name="connsiteY2" fmla="*/ 0 h 27295535"/>
              </a:gdLst>
              <a:ahLst/>
              <a:cxnLst>
                <a:cxn ang="0">
                  <a:pos x="connsiteX0" y="connsiteY0"/>
                </a:cxn>
                <a:cxn ang="0">
                  <a:pos x="connsiteX1" y="connsiteY1"/>
                </a:cxn>
                <a:cxn ang="0">
                  <a:pos x="connsiteX2" y="connsiteY2"/>
                </a:cxn>
              </a:cxnLst>
              <a:rect l="l" t="t" r="r" b="b"/>
              <a:pathLst>
                <a:path w="27573717" h="27295535">
                  <a:moveTo>
                    <a:pt x="27573718" y="22375344"/>
                  </a:moveTo>
                  <a:cubicBezTo>
                    <a:pt x="21437228" y="21062852"/>
                    <a:pt x="-4498" y="24782826"/>
                    <a:pt x="1" y="26363816"/>
                  </a:cubicBezTo>
                  <a:cubicBezTo>
                    <a:pt x="10810841" y="33218768"/>
                    <a:pt x="21873620" y="0"/>
                    <a:pt x="2187362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2" name="Freeform 101">
              <a:extLst>
                <a:ext uri="{FF2B5EF4-FFF2-40B4-BE49-F238E27FC236}">
                  <a16:creationId xmlns:a16="http://schemas.microsoft.com/office/drawing/2014/main" id="{435B614A-4E1A-0F9C-5385-69E67EA93EC0}"/>
                </a:ext>
              </a:extLst>
            </p:cNvPr>
            <p:cNvSpPr/>
            <p:nvPr/>
          </p:nvSpPr>
          <p:spPr>
            <a:xfrm>
              <a:off x="2460962" y="-20848354"/>
              <a:ext cx="27911966" cy="27902806"/>
            </a:xfrm>
            <a:custGeom>
              <a:avLst/>
              <a:gdLst>
                <a:gd name="connsiteX0" fmla="*/ 27911966 w 27911966"/>
                <a:gd name="connsiteY0" fmla="*/ 22796840 h 27902806"/>
                <a:gd name="connsiteX1" fmla="*/ 1731 w 27911966"/>
                <a:gd name="connsiteY1" fmla="*/ 26964562 h 27902806"/>
                <a:gd name="connsiteX2" fmla="*/ 22226264 w 27911966"/>
                <a:gd name="connsiteY2" fmla="*/ 0 h 27902806"/>
              </a:gdLst>
              <a:ahLst/>
              <a:cxnLst>
                <a:cxn ang="0">
                  <a:pos x="connsiteX0" y="connsiteY0"/>
                </a:cxn>
                <a:cxn ang="0">
                  <a:pos x="connsiteX1" y="connsiteY1"/>
                </a:cxn>
                <a:cxn ang="0">
                  <a:pos x="connsiteX2" y="connsiteY2"/>
                </a:cxn>
              </a:cxnLst>
              <a:rect l="l" t="t" r="r" b="b"/>
              <a:pathLst>
                <a:path w="27911966" h="27902806">
                  <a:moveTo>
                    <a:pt x="27911966" y="22796840"/>
                  </a:moveTo>
                  <a:cubicBezTo>
                    <a:pt x="22067904" y="21546600"/>
                    <a:pt x="-225913" y="25358072"/>
                    <a:pt x="1731" y="26964562"/>
                  </a:cubicBezTo>
                  <a:cubicBezTo>
                    <a:pt x="11230968" y="33911764"/>
                    <a:pt x="22226264" y="0"/>
                    <a:pt x="2222626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3" name="Freeform 102">
              <a:extLst>
                <a:ext uri="{FF2B5EF4-FFF2-40B4-BE49-F238E27FC236}">
                  <a16:creationId xmlns:a16="http://schemas.microsoft.com/office/drawing/2014/main" id="{976B3CF6-4872-094B-8A4F-C84A44A34114}"/>
                </a:ext>
              </a:extLst>
            </p:cNvPr>
            <p:cNvSpPr/>
            <p:nvPr/>
          </p:nvSpPr>
          <p:spPr>
            <a:xfrm>
              <a:off x="2416581" y="-21347849"/>
              <a:ext cx="28252373" cy="28510149"/>
            </a:xfrm>
            <a:custGeom>
              <a:avLst/>
              <a:gdLst>
                <a:gd name="connsiteX0" fmla="*/ 28252374 w 28252373"/>
                <a:gd name="connsiteY0" fmla="*/ 23218336 h 28510149"/>
                <a:gd name="connsiteX1" fmla="*/ 6521 w 28252373"/>
                <a:gd name="connsiteY1" fmla="*/ 27565306 h 28510149"/>
                <a:gd name="connsiteX2" fmla="*/ 22581968 w 28252373"/>
                <a:gd name="connsiteY2" fmla="*/ 0 h 28510149"/>
              </a:gdLst>
              <a:ahLst/>
              <a:cxnLst>
                <a:cxn ang="0">
                  <a:pos x="connsiteX0" y="connsiteY0"/>
                </a:cxn>
                <a:cxn ang="0">
                  <a:pos x="connsiteX1" y="connsiteY1"/>
                </a:cxn>
                <a:cxn ang="0">
                  <a:pos x="connsiteX2" y="connsiteY2"/>
                </a:cxn>
              </a:cxnLst>
              <a:rect l="l" t="t" r="r" b="b"/>
              <a:pathLst>
                <a:path w="28252373" h="28510149">
                  <a:moveTo>
                    <a:pt x="28252374" y="23218336"/>
                  </a:moveTo>
                  <a:cubicBezTo>
                    <a:pt x="22700738" y="22030346"/>
                    <a:pt x="-445168" y="25934068"/>
                    <a:pt x="6521" y="27565306"/>
                  </a:cubicBezTo>
                  <a:cubicBezTo>
                    <a:pt x="11654156" y="34604756"/>
                    <a:pt x="22581968" y="0"/>
                    <a:pt x="225819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4" name="Freeform 103">
              <a:extLst>
                <a:ext uri="{FF2B5EF4-FFF2-40B4-BE49-F238E27FC236}">
                  <a16:creationId xmlns:a16="http://schemas.microsoft.com/office/drawing/2014/main" id="{9E44CDDF-3B7A-C077-AD41-043F01DF540D}"/>
                </a:ext>
              </a:extLst>
            </p:cNvPr>
            <p:cNvSpPr/>
            <p:nvPr/>
          </p:nvSpPr>
          <p:spPr>
            <a:xfrm>
              <a:off x="2369555" y="-21848097"/>
              <a:ext cx="28596326" cy="29117736"/>
            </a:xfrm>
            <a:custGeom>
              <a:avLst/>
              <a:gdLst>
                <a:gd name="connsiteX0" fmla="*/ 28596326 w 28596326"/>
                <a:gd name="connsiteY0" fmla="*/ 23640586 h 29117736"/>
                <a:gd name="connsiteX1" fmla="*/ 13957 w 28596326"/>
                <a:gd name="connsiteY1" fmla="*/ 28166054 h 29117736"/>
                <a:gd name="connsiteX2" fmla="*/ 22940316 w 28596326"/>
                <a:gd name="connsiteY2" fmla="*/ 0 h 29117736"/>
              </a:gdLst>
              <a:ahLst/>
              <a:cxnLst>
                <a:cxn ang="0">
                  <a:pos x="connsiteX0" y="connsiteY0"/>
                </a:cxn>
                <a:cxn ang="0">
                  <a:pos x="connsiteX1" y="connsiteY1"/>
                </a:cxn>
                <a:cxn ang="0">
                  <a:pos x="connsiteX2" y="connsiteY2"/>
                </a:cxn>
              </a:cxnLst>
              <a:rect l="l" t="t" r="r" b="b"/>
              <a:pathLst>
                <a:path w="28596326" h="29117736">
                  <a:moveTo>
                    <a:pt x="28596326" y="23640586"/>
                  </a:moveTo>
                  <a:cubicBezTo>
                    <a:pt x="23336220" y="22515594"/>
                    <a:pt x="-660877" y="26510064"/>
                    <a:pt x="13957" y="28166054"/>
                  </a:cubicBezTo>
                  <a:cubicBezTo>
                    <a:pt x="12079989" y="35298504"/>
                    <a:pt x="22940316" y="0"/>
                    <a:pt x="2294031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5" name="Freeform 104">
              <a:extLst>
                <a:ext uri="{FF2B5EF4-FFF2-40B4-BE49-F238E27FC236}">
                  <a16:creationId xmlns:a16="http://schemas.microsoft.com/office/drawing/2014/main" id="{870C174F-76A7-AFA2-30CB-1B27C07F1EED}"/>
                </a:ext>
              </a:extLst>
            </p:cNvPr>
            <p:cNvSpPr/>
            <p:nvPr/>
          </p:nvSpPr>
          <p:spPr>
            <a:xfrm>
              <a:off x="2320184" y="-22347593"/>
              <a:ext cx="28941723" cy="29725214"/>
            </a:xfrm>
            <a:custGeom>
              <a:avLst/>
              <a:gdLst>
                <a:gd name="connsiteX0" fmla="*/ 28941724 w 28941723"/>
                <a:gd name="connsiteY0" fmla="*/ 24062082 h 29725214"/>
                <a:gd name="connsiteX1" fmla="*/ 23738 w 28941723"/>
                <a:gd name="connsiteY1" fmla="*/ 28766798 h 29725214"/>
                <a:gd name="connsiteX2" fmla="*/ 23301912 w 28941723"/>
                <a:gd name="connsiteY2" fmla="*/ 0 h 29725214"/>
              </a:gdLst>
              <a:ahLst/>
              <a:cxnLst>
                <a:cxn ang="0">
                  <a:pos x="connsiteX0" y="connsiteY0"/>
                </a:cxn>
                <a:cxn ang="0">
                  <a:pos x="connsiteX1" y="connsiteY1"/>
                </a:cxn>
                <a:cxn ang="0">
                  <a:pos x="connsiteX2" y="connsiteY2"/>
                </a:cxn>
              </a:cxnLst>
              <a:rect l="l" t="t" r="r" b="b"/>
              <a:pathLst>
                <a:path w="28941723" h="29725214">
                  <a:moveTo>
                    <a:pt x="28941724" y="24062082"/>
                  </a:moveTo>
                  <a:cubicBezTo>
                    <a:pt x="23974046" y="22999338"/>
                    <a:pt x="-874242" y="27086060"/>
                    <a:pt x="23738" y="28766798"/>
                  </a:cubicBezTo>
                  <a:cubicBezTo>
                    <a:pt x="12508167" y="35991496"/>
                    <a:pt x="23301912" y="0"/>
                    <a:pt x="2330191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6" name="Freeform 105">
              <a:extLst>
                <a:ext uri="{FF2B5EF4-FFF2-40B4-BE49-F238E27FC236}">
                  <a16:creationId xmlns:a16="http://schemas.microsoft.com/office/drawing/2014/main" id="{1E912C86-4EDF-8B39-9143-042F71F5DDC8}"/>
                </a:ext>
              </a:extLst>
            </p:cNvPr>
            <p:cNvSpPr/>
            <p:nvPr/>
          </p:nvSpPr>
          <p:spPr>
            <a:xfrm>
              <a:off x="2267837" y="-22847090"/>
              <a:ext cx="29290997" cy="30332757"/>
            </a:xfrm>
            <a:custGeom>
              <a:avLst/>
              <a:gdLst>
                <a:gd name="connsiteX0" fmla="*/ 29290998 w 29290997"/>
                <a:gd name="connsiteY0" fmla="*/ 24483578 h 30332757"/>
                <a:gd name="connsiteX1" fmla="*/ 35595 w 29290997"/>
                <a:gd name="connsiteY1" fmla="*/ 29367544 h 30332757"/>
                <a:gd name="connsiteX2" fmla="*/ 23664684 w 29290997"/>
                <a:gd name="connsiteY2" fmla="*/ 0 h 30332757"/>
              </a:gdLst>
              <a:ahLst/>
              <a:cxnLst>
                <a:cxn ang="0">
                  <a:pos x="connsiteX0" y="connsiteY0"/>
                </a:cxn>
                <a:cxn ang="0">
                  <a:pos x="connsiteX1" y="connsiteY1"/>
                </a:cxn>
                <a:cxn ang="0">
                  <a:pos x="connsiteX2" y="connsiteY2"/>
                </a:cxn>
              </a:cxnLst>
              <a:rect l="l" t="t" r="r" b="b"/>
              <a:pathLst>
                <a:path w="29290997" h="30332757">
                  <a:moveTo>
                    <a:pt x="29290998" y="24483578"/>
                  </a:moveTo>
                  <a:cubicBezTo>
                    <a:pt x="24615750" y="23483086"/>
                    <a:pt x="-1085529" y="27661306"/>
                    <a:pt x="35595" y="29367544"/>
                  </a:cubicBezTo>
                  <a:cubicBezTo>
                    <a:pt x="12938421" y="36684492"/>
                    <a:pt x="23664684" y="0"/>
                    <a:pt x="2366468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7" name="Freeform 106">
              <a:extLst>
                <a:ext uri="{FF2B5EF4-FFF2-40B4-BE49-F238E27FC236}">
                  <a16:creationId xmlns:a16="http://schemas.microsoft.com/office/drawing/2014/main" id="{3E75F2BA-62ED-85FC-B7A6-A054AC7C164D}"/>
                </a:ext>
              </a:extLst>
            </p:cNvPr>
            <p:cNvSpPr/>
            <p:nvPr/>
          </p:nvSpPr>
          <p:spPr>
            <a:xfrm>
              <a:off x="2214535" y="-23346585"/>
              <a:ext cx="29640328" cy="30940357"/>
            </a:xfrm>
            <a:custGeom>
              <a:avLst/>
              <a:gdLst>
                <a:gd name="connsiteX0" fmla="*/ 29640328 w 29640328"/>
                <a:gd name="connsiteY0" fmla="*/ 24905074 h 30940357"/>
                <a:gd name="connsiteX1" fmla="*/ 49307 w 29640328"/>
                <a:gd name="connsiteY1" fmla="*/ 29968290 h 30940357"/>
                <a:gd name="connsiteX2" fmla="*/ 24029308 w 29640328"/>
                <a:gd name="connsiteY2" fmla="*/ 0 h 30940357"/>
              </a:gdLst>
              <a:ahLst/>
              <a:cxnLst>
                <a:cxn ang="0">
                  <a:pos x="connsiteX0" y="connsiteY0"/>
                </a:cxn>
                <a:cxn ang="0">
                  <a:pos x="connsiteX1" y="connsiteY1"/>
                </a:cxn>
                <a:cxn ang="0">
                  <a:pos x="connsiteX2" y="connsiteY2"/>
                </a:cxn>
              </a:cxnLst>
              <a:rect l="l" t="t" r="r" b="b"/>
              <a:pathLst>
                <a:path w="29640328" h="30940357">
                  <a:moveTo>
                    <a:pt x="29640328" y="24905074"/>
                  </a:moveTo>
                  <a:cubicBezTo>
                    <a:pt x="25257506" y="23966832"/>
                    <a:pt x="-1294963" y="28236552"/>
                    <a:pt x="49307" y="29968290"/>
                  </a:cubicBezTo>
                  <a:cubicBezTo>
                    <a:pt x="13370530" y="37377488"/>
                    <a:pt x="24029308" y="0"/>
                    <a:pt x="2402930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8" name="Freeform 107">
              <a:extLst>
                <a:ext uri="{FF2B5EF4-FFF2-40B4-BE49-F238E27FC236}">
                  <a16:creationId xmlns:a16="http://schemas.microsoft.com/office/drawing/2014/main" id="{1801D2CD-205A-A647-D3FB-715991A6E062}"/>
                </a:ext>
              </a:extLst>
            </p:cNvPr>
            <p:cNvSpPr/>
            <p:nvPr/>
          </p:nvSpPr>
          <p:spPr>
            <a:xfrm>
              <a:off x="2111804" y="-23846083"/>
              <a:ext cx="30039085" cy="31799472"/>
            </a:xfrm>
            <a:custGeom>
              <a:avLst/>
              <a:gdLst>
                <a:gd name="connsiteX0" fmla="*/ 30039086 w 30039085"/>
                <a:gd name="connsiteY0" fmla="*/ 25326572 h 31799472"/>
                <a:gd name="connsiteX1" fmla="*/ 111548 w 30039085"/>
                <a:gd name="connsiteY1" fmla="*/ 30569036 h 31799472"/>
                <a:gd name="connsiteX2" fmla="*/ 24442462 w 30039085"/>
                <a:gd name="connsiteY2" fmla="*/ 0 h 31799472"/>
              </a:gdLst>
              <a:ahLst/>
              <a:cxnLst>
                <a:cxn ang="0">
                  <a:pos x="connsiteX0" y="connsiteY0"/>
                </a:cxn>
                <a:cxn ang="0">
                  <a:pos x="connsiteX1" y="connsiteY1"/>
                </a:cxn>
                <a:cxn ang="0">
                  <a:pos x="connsiteX2" y="connsiteY2"/>
                </a:cxn>
              </a:cxnLst>
              <a:rect l="l" t="t" r="r" b="b"/>
              <a:pathLst>
                <a:path w="30039085" h="31799472">
                  <a:moveTo>
                    <a:pt x="30039086" y="25326572"/>
                  </a:moveTo>
                  <a:cubicBezTo>
                    <a:pt x="25947792" y="24451328"/>
                    <a:pt x="-1978638" y="28971548"/>
                    <a:pt x="111548" y="30569036"/>
                  </a:cubicBezTo>
                  <a:cubicBezTo>
                    <a:pt x="11344385" y="39154224"/>
                    <a:pt x="24442462" y="0"/>
                    <a:pt x="2444246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9" name="Freeform 108">
              <a:extLst>
                <a:ext uri="{FF2B5EF4-FFF2-40B4-BE49-F238E27FC236}">
                  <a16:creationId xmlns:a16="http://schemas.microsoft.com/office/drawing/2014/main" id="{68756B07-D5ED-96C4-FF4B-60C98E086352}"/>
                </a:ext>
              </a:extLst>
            </p:cNvPr>
            <p:cNvSpPr/>
            <p:nvPr/>
          </p:nvSpPr>
          <p:spPr>
            <a:xfrm>
              <a:off x="2058241" y="-24345580"/>
              <a:ext cx="30389575" cy="32385609"/>
            </a:xfrm>
            <a:custGeom>
              <a:avLst/>
              <a:gdLst>
                <a:gd name="connsiteX0" fmla="*/ 30389576 w 30389575"/>
                <a:gd name="connsiteY0" fmla="*/ 25747320 h 32385609"/>
                <a:gd name="connsiteX1" fmla="*/ 126420 w 30389575"/>
                <a:gd name="connsiteY1" fmla="*/ 31169782 h 32385609"/>
                <a:gd name="connsiteX2" fmla="*/ 24808248 w 30389575"/>
                <a:gd name="connsiteY2" fmla="*/ 0 h 32385609"/>
              </a:gdLst>
              <a:ahLst/>
              <a:cxnLst>
                <a:cxn ang="0">
                  <a:pos x="connsiteX0" y="connsiteY0"/>
                </a:cxn>
                <a:cxn ang="0">
                  <a:pos x="connsiteX1" y="connsiteY1"/>
                </a:cxn>
                <a:cxn ang="0">
                  <a:pos x="connsiteX2" y="connsiteY2"/>
                </a:cxn>
              </a:cxnLst>
              <a:rect l="l" t="t" r="r" b="b"/>
              <a:pathLst>
                <a:path w="30389575" h="32385609">
                  <a:moveTo>
                    <a:pt x="30389576" y="25747320"/>
                  </a:moveTo>
                  <a:cubicBezTo>
                    <a:pt x="26590710" y="24935076"/>
                    <a:pt x="-2132924" y="29543044"/>
                    <a:pt x="126420" y="31169782"/>
                  </a:cubicBezTo>
                  <a:cubicBezTo>
                    <a:pt x="12061084" y="39761724"/>
                    <a:pt x="24808248" y="0"/>
                    <a:pt x="2480824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0" name="Freeform 109">
              <a:extLst>
                <a:ext uri="{FF2B5EF4-FFF2-40B4-BE49-F238E27FC236}">
                  <a16:creationId xmlns:a16="http://schemas.microsoft.com/office/drawing/2014/main" id="{406021AE-2944-0B19-1122-0E8BDE4509D2}"/>
                </a:ext>
              </a:extLst>
            </p:cNvPr>
            <p:cNvSpPr/>
            <p:nvPr/>
          </p:nvSpPr>
          <p:spPr>
            <a:xfrm>
              <a:off x="2002077" y="-24845826"/>
              <a:ext cx="30741768" cy="32971956"/>
            </a:xfrm>
            <a:custGeom>
              <a:avLst/>
              <a:gdLst>
                <a:gd name="connsiteX0" fmla="*/ 30741768 w 30741768"/>
                <a:gd name="connsiteY0" fmla="*/ 26169568 h 32971956"/>
                <a:gd name="connsiteX1" fmla="*/ 142094 w 30741768"/>
                <a:gd name="connsiteY1" fmla="*/ 31770528 h 32971956"/>
                <a:gd name="connsiteX2" fmla="*/ 25174836 w 30741768"/>
                <a:gd name="connsiteY2" fmla="*/ 0 h 32971956"/>
              </a:gdLst>
              <a:ahLst/>
              <a:cxnLst>
                <a:cxn ang="0">
                  <a:pos x="connsiteX0" y="connsiteY0"/>
                </a:cxn>
                <a:cxn ang="0">
                  <a:pos x="connsiteX1" y="connsiteY1"/>
                </a:cxn>
                <a:cxn ang="0">
                  <a:pos x="connsiteX2" y="connsiteY2"/>
                </a:cxn>
              </a:cxnLst>
              <a:rect l="l" t="t" r="r" b="b"/>
              <a:pathLst>
                <a:path w="30741768" h="32971956">
                  <a:moveTo>
                    <a:pt x="30741768" y="26169568"/>
                  </a:moveTo>
                  <a:cubicBezTo>
                    <a:pt x="27235328" y="25419572"/>
                    <a:pt x="-2289108" y="30113040"/>
                    <a:pt x="142094" y="31770528"/>
                  </a:cubicBezTo>
                  <a:cubicBezTo>
                    <a:pt x="12756992" y="40368468"/>
                    <a:pt x="25174836" y="0"/>
                    <a:pt x="2517483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1" name="Freeform 110">
              <a:extLst>
                <a:ext uri="{FF2B5EF4-FFF2-40B4-BE49-F238E27FC236}">
                  <a16:creationId xmlns:a16="http://schemas.microsoft.com/office/drawing/2014/main" id="{8AAFB6CE-B375-6D8C-78D0-9B95D354D3DC}"/>
                </a:ext>
              </a:extLst>
            </p:cNvPr>
            <p:cNvSpPr/>
            <p:nvPr/>
          </p:nvSpPr>
          <p:spPr>
            <a:xfrm>
              <a:off x="1945809" y="-25345321"/>
              <a:ext cx="31094962" cy="33558854"/>
            </a:xfrm>
            <a:custGeom>
              <a:avLst/>
              <a:gdLst>
                <a:gd name="connsiteX0" fmla="*/ 31094962 w 31094962"/>
                <a:gd name="connsiteY0" fmla="*/ 26591064 h 33558854"/>
                <a:gd name="connsiteX1" fmla="*/ 158772 w 31094962"/>
                <a:gd name="connsiteY1" fmla="*/ 32371272 h 33558854"/>
                <a:gd name="connsiteX2" fmla="*/ 25542428 w 31094962"/>
                <a:gd name="connsiteY2" fmla="*/ 0 h 33558854"/>
              </a:gdLst>
              <a:ahLst/>
              <a:cxnLst>
                <a:cxn ang="0">
                  <a:pos x="connsiteX0" y="connsiteY0"/>
                </a:cxn>
                <a:cxn ang="0">
                  <a:pos x="connsiteX1" y="connsiteY1"/>
                </a:cxn>
                <a:cxn ang="0">
                  <a:pos x="connsiteX2" y="connsiteY2"/>
                </a:cxn>
              </a:cxnLst>
              <a:rect l="l" t="t" r="r" b="b"/>
              <a:pathLst>
                <a:path w="31094962" h="33558854">
                  <a:moveTo>
                    <a:pt x="31094962" y="26591064"/>
                  </a:moveTo>
                  <a:cubicBezTo>
                    <a:pt x="27880054" y="25903318"/>
                    <a:pt x="-2448787" y="30681534"/>
                    <a:pt x="158772" y="32371272"/>
                  </a:cubicBezTo>
                  <a:cubicBezTo>
                    <a:pt x="13434107" y="40975964"/>
                    <a:pt x="25542428" y="0"/>
                    <a:pt x="2554242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2" name="Freeform 111">
              <a:extLst>
                <a:ext uri="{FF2B5EF4-FFF2-40B4-BE49-F238E27FC236}">
                  <a16:creationId xmlns:a16="http://schemas.microsoft.com/office/drawing/2014/main" id="{7117C004-E1EB-2FFF-01CB-560E7E8A2C01}"/>
                </a:ext>
              </a:extLst>
            </p:cNvPr>
            <p:cNvSpPr/>
            <p:nvPr/>
          </p:nvSpPr>
          <p:spPr>
            <a:xfrm>
              <a:off x="1888850" y="-25844819"/>
              <a:ext cx="31447948" cy="34146285"/>
            </a:xfrm>
            <a:custGeom>
              <a:avLst/>
              <a:gdLst>
                <a:gd name="connsiteX0" fmla="*/ 31447948 w 31447948"/>
                <a:gd name="connsiteY0" fmla="*/ 27012560 h 34146285"/>
                <a:gd name="connsiteX1" fmla="*/ 176141 w 31447948"/>
                <a:gd name="connsiteY1" fmla="*/ 32972020 h 34146285"/>
                <a:gd name="connsiteX2" fmla="*/ 25910712 w 31447948"/>
                <a:gd name="connsiteY2" fmla="*/ 0 h 34146285"/>
              </a:gdLst>
              <a:ahLst/>
              <a:cxnLst>
                <a:cxn ang="0">
                  <a:pos x="connsiteX0" y="connsiteY0"/>
                </a:cxn>
                <a:cxn ang="0">
                  <a:pos x="connsiteX1" y="connsiteY1"/>
                </a:cxn>
                <a:cxn ang="0">
                  <a:pos x="connsiteX2" y="connsiteY2"/>
                </a:cxn>
              </a:cxnLst>
              <a:rect l="l" t="t" r="r" b="b"/>
              <a:pathLst>
                <a:path w="31447948" h="34146285">
                  <a:moveTo>
                    <a:pt x="31447948" y="27012560"/>
                  </a:moveTo>
                  <a:cubicBezTo>
                    <a:pt x="28526368" y="26387816"/>
                    <a:pt x="-2609574" y="31247782"/>
                    <a:pt x="176141" y="32972020"/>
                  </a:cubicBezTo>
                  <a:cubicBezTo>
                    <a:pt x="14093017" y="41584208"/>
                    <a:pt x="25910712" y="0"/>
                    <a:pt x="2591071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3" name="Freeform 112">
              <a:extLst>
                <a:ext uri="{FF2B5EF4-FFF2-40B4-BE49-F238E27FC236}">
                  <a16:creationId xmlns:a16="http://schemas.microsoft.com/office/drawing/2014/main" id="{F411A62D-4E06-4100-A999-0FF4989B29AF}"/>
                </a:ext>
              </a:extLst>
            </p:cNvPr>
            <p:cNvSpPr/>
            <p:nvPr/>
          </p:nvSpPr>
          <p:spPr>
            <a:xfrm>
              <a:off x="1830090" y="-26344316"/>
              <a:ext cx="31802734" cy="34734401"/>
            </a:xfrm>
            <a:custGeom>
              <a:avLst/>
              <a:gdLst>
                <a:gd name="connsiteX0" fmla="*/ 31802734 w 31802734"/>
                <a:gd name="connsiteY0" fmla="*/ 27434058 h 34734401"/>
                <a:gd name="connsiteX1" fmla="*/ 194410 w 31802734"/>
                <a:gd name="connsiteY1" fmla="*/ 33572764 h 34734401"/>
                <a:gd name="connsiteX2" fmla="*/ 26279894 w 31802734"/>
                <a:gd name="connsiteY2" fmla="*/ 0 h 34734401"/>
              </a:gdLst>
              <a:ahLst/>
              <a:cxnLst>
                <a:cxn ang="0">
                  <a:pos x="connsiteX0" y="connsiteY0"/>
                </a:cxn>
                <a:cxn ang="0">
                  <a:pos x="connsiteX1" y="connsiteY1"/>
                </a:cxn>
                <a:cxn ang="0">
                  <a:pos x="connsiteX2" y="connsiteY2"/>
                </a:cxn>
              </a:cxnLst>
              <a:rect l="l" t="t" r="r" b="b"/>
              <a:pathLst>
                <a:path w="31802734" h="34734401">
                  <a:moveTo>
                    <a:pt x="31802734" y="27434058"/>
                  </a:moveTo>
                  <a:cubicBezTo>
                    <a:pt x="29172684" y="26871562"/>
                    <a:pt x="-2773060" y="31813278"/>
                    <a:pt x="194410" y="33572764"/>
                  </a:cubicBezTo>
                  <a:cubicBezTo>
                    <a:pt x="14736633" y="42193956"/>
                    <a:pt x="26279894" y="0"/>
                    <a:pt x="2627989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4" name="Freeform 113">
              <a:extLst>
                <a:ext uri="{FF2B5EF4-FFF2-40B4-BE49-F238E27FC236}">
                  <a16:creationId xmlns:a16="http://schemas.microsoft.com/office/drawing/2014/main" id="{02F9376D-A50F-3F8B-7068-BDE2B8050644}"/>
                </a:ext>
              </a:extLst>
            </p:cNvPr>
            <p:cNvSpPr/>
            <p:nvPr/>
          </p:nvSpPr>
          <p:spPr>
            <a:xfrm>
              <a:off x="1771561" y="-26843811"/>
              <a:ext cx="32158190" cy="35323177"/>
            </a:xfrm>
            <a:custGeom>
              <a:avLst/>
              <a:gdLst>
                <a:gd name="connsiteX0" fmla="*/ 32158190 w 32158190"/>
                <a:gd name="connsiteY0" fmla="*/ 27855554 h 35323177"/>
                <a:gd name="connsiteX1" fmla="*/ 213349 w 32158190"/>
                <a:gd name="connsiteY1" fmla="*/ 34173512 h 35323177"/>
                <a:gd name="connsiteX2" fmla="*/ 26650646 w 32158190"/>
                <a:gd name="connsiteY2" fmla="*/ 0 h 35323177"/>
              </a:gdLst>
              <a:ahLst/>
              <a:cxnLst>
                <a:cxn ang="0">
                  <a:pos x="connsiteX0" y="connsiteY0"/>
                </a:cxn>
                <a:cxn ang="0">
                  <a:pos x="connsiteX1" y="connsiteY1"/>
                </a:cxn>
                <a:cxn ang="0">
                  <a:pos x="connsiteX2" y="connsiteY2"/>
                </a:cxn>
              </a:cxnLst>
              <a:rect l="l" t="t" r="r" b="b"/>
              <a:pathLst>
                <a:path w="32158190" h="35323177">
                  <a:moveTo>
                    <a:pt x="32158190" y="27855554"/>
                  </a:moveTo>
                  <a:cubicBezTo>
                    <a:pt x="29820568" y="27355308"/>
                    <a:pt x="-2937676" y="32378024"/>
                    <a:pt x="213349" y="34173512"/>
                  </a:cubicBezTo>
                  <a:cubicBezTo>
                    <a:pt x="15363823" y="42805200"/>
                    <a:pt x="26650646" y="0"/>
                    <a:pt x="2665064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5" name="Freeform 114">
              <a:extLst>
                <a:ext uri="{FF2B5EF4-FFF2-40B4-BE49-F238E27FC236}">
                  <a16:creationId xmlns:a16="http://schemas.microsoft.com/office/drawing/2014/main" id="{4BD5C8C8-E5DF-D5B7-4D82-393B6B482C81}"/>
                </a:ext>
              </a:extLst>
            </p:cNvPr>
            <p:cNvSpPr/>
            <p:nvPr/>
          </p:nvSpPr>
          <p:spPr>
            <a:xfrm>
              <a:off x="1712136" y="-27343308"/>
              <a:ext cx="32513644" cy="35912596"/>
            </a:xfrm>
            <a:custGeom>
              <a:avLst/>
              <a:gdLst>
                <a:gd name="connsiteX0" fmla="*/ 32513644 w 32513644"/>
                <a:gd name="connsiteY0" fmla="*/ 28277052 h 35912596"/>
                <a:gd name="connsiteX1" fmla="*/ 233184 w 32513644"/>
                <a:gd name="connsiteY1" fmla="*/ 34774256 h 35912596"/>
                <a:gd name="connsiteX2" fmla="*/ 27021394 w 32513644"/>
                <a:gd name="connsiteY2" fmla="*/ 0 h 35912596"/>
              </a:gdLst>
              <a:ahLst/>
              <a:cxnLst>
                <a:cxn ang="0">
                  <a:pos x="connsiteX0" y="connsiteY0"/>
                </a:cxn>
                <a:cxn ang="0">
                  <a:pos x="connsiteX1" y="connsiteY1"/>
                </a:cxn>
                <a:cxn ang="0">
                  <a:pos x="connsiteX2" y="connsiteY2"/>
                </a:cxn>
              </a:cxnLst>
              <a:rect l="l" t="t" r="r" b="b"/>
              <a:pathLst>
                <a:path w="32513644" h="35912596">
                  <a:moveTo>
                    <a:pt x="32513644" y="28277052"/>
                  </a:moveTo>
                  <a:cubicBezTo>
                    <a:pt x="30468446" y="27839056"/>
                    <a:pt x="-3104995" y="32941270"/>
                    <a:pt x="233184" y="34774256"/>
                  </a:cubicBezTo>
                  <a:cubicBezTo>
                    <a:pt x="15977511" y="43417948"/>
                    <a:pt x="27021394" y="0"/>
                    <a:pt x="2702139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6" name="Freeform 115">
              <a:extLst>
                <a:ext uri="{FF2B5EF4-FFF2-40B4-BE49-F238E27FC236}">
                  <a16:creationId xmlns:a16="http://schemas.microsoft.com/office/drawing/2014/main" id="{544955BD-9E9F-9DEF-DA6A-CC7EF4B9858C}"/>
                </a:ext>
              </a:extLst>
            </p:cNvPr>
            <p:cNvSpPr/>
            <p:nvPr/>
          </p:nvSpPr>
          <p:spPr>
            <a:xfrm>
              <a:off x="1652172" y="-27842804"/>
              <a:ext cx="32870535" cy="36502966"/>
            </a:xfrm>
            <a:custGeom>
              <a:avLst/>
              <a:gdLst>
                <a:gd name="connsiteX0" fmla="*/ 32870536 w 32870535"/>
                <a:gd name="connsiteY0" fmla="*/ 28698548 h 36502966"/>
                <a:gd name="connsiteX1" fmla="*/ 253558 w 32870535"/>
                <a:gd name="connsiteY1" fmla="*/ 35375000 h 36502966"/>
                <a:gd name="connsiteX2" fmla="*/ 27392682 w 32870535"/>
                <a:gd name="connsiteY2" fmla="*/ 0 h 36502966"/>
              </a:gdLst>
              <a:ahLst/>
              <a:cxnLst>
                <a:cxn ang="0">
                  <a:pos x="connsiteX0" y="connsiteY0"/>
                </a:cxn>
                <a:cxn ang="0">
                  <a:pos x="connsiteX1" y="connsiteY1"/>
                </a:cxn>
                <a:cxn ang="0">
                  <a:pos x="connsiteX2" y="connsiteY2"/>
                </a:cxn>
              </a:cxnLst>
              <a:rect l="l" t="t" r="r" b="b"/>
              <a:pathLst>
                <a:path w="32870535" h="36502966">
                  <a:moveTo>
                    <a:pt x="32870536" y="28698548"/>
                  </a:moveTo>
                  <a:cubicBezTo>
                    <a:pt x="31116866" y="28323550"/>
                    <a:pt x="-3272675" y="33504514"/>
                    <a:pt x="253558" y="35375000"/>
                  </a:cubicBezTo>
                  <a:cubicBezTo>
                    <a:pt x="16579142" y="44033692"/>
                    <a:pt x="27392682" y="0"/>
                    <a:pt x="2739268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7" name="Freeform 116">
              <a:extLst>
                <a:ext uri="{FF2B5EF4-FFF2-40B4-BE49-F238E27FC236}">
                  <a16:creationId xmlns:a16="http://schemas.microsoft.com/office/drawing/2014/main" id="{FE97AC56-D669-8A90-C804-17D83B8B8D68}"/>
                </a:ext>
              </a:extLst>
            </p:cNvPr>
            <p:cNvSpPr/>
            <p:nvPr/>
          </p:nvSpPr>
          <p:spPr>
            <a:xfrm>
              <a:off x="1591325" y="-28343052"/>
              <a:ext cx="33227408" cy="37094265"/>
            </a:xfrm>
            <a:custGeom>
              <a:avLst/>
              <a:gdLst>
                <a:gd name="connsiteX0" fmla="*/ 33227408 w 33227408"/>
                <a:gd name="connsiteY0" fmla="*/ 29120796 h 37094265"/>
                <a:gd name="connsiteX1" fmla="*/ 274815 w 33227408"/>
                <a:gd name="connsiteY1" fmla="*/ 35975748 h 37094265"/>
                <a:gd name="connsiteX2" fmla="*/ 27764854 w 33227408"/>
                <a:gd name="connsiteY2" fmla="*/ 0 h 37094265"/>
              </a:gdLst>
              <a:ahLst/>
              <a:cxnLst>
                <a:cxn ang="0">
                  <a:pos x="connsiteX0" y="connsiteY0"/>
                </a:cxn>
                <a:cxn ang="0">
                  <a:pos x="connsiteX1" y="connsiteY1"/>
                </a:cxn>
                <a:cxn ang="0">
                  <a:pos x="connsiteX2" y="connsiteY2"/>
                </a:cxn>
              </a:cxnLst>
              <a:rect l="l" t="t" r="r" b="b"/>
              <a:pathLst>
                <a:path w="33227408" h="37094265">
                  <a:moveTo>
                    <a:pt x="33227408" y="29120796"/>
                  </a:moveTo>
                  <a:cubicBezTo>
                    <a:pt x="31766168" y="28808050"/>
                    <a:pt x="-3443071" y="34067012"/>
                    <a:pt x="274815" y="35975748"/>
                  </a:cubicBezTo>
                  <a:cubicBezTo>
                    <a:pt x="17169060" y="44652440"/>
                    <a:pt x="27764854" y="0"/>
                    <a:pt x="2776485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8" name="Freeform 117">
              <a:extLst>
                <a:ext uri="{FF2B5EF4-FFF2-40B4-BE49-F238E27FC236}">
                  <a16:creationId xmlns:a16="http://schemas.microsoft.com/office/drawing/2014/main" id="{E949E6F4-73FC-B9D3-938B-E2F231280945}"/>
                </a:ext>
              </a:extLst>
            </p:cNvPr>
            <p:cNvSpPr/>
            <p:nvPr/>
          </p:nvSpPr>
          <p:spPr>
            <a:xfrm>
              <a:off x="1529202" y="-28842547"/>
              <a:ext cx="33586457" cy="37685967"/>
            </a:xfrm>
            <a:custGeom>
              <a:avLst/>
              <a:gdLst>
                <a:gd name="connsiteX0" fmla="*/ 33586456 w 33586457"/>
                <a:gd name="connsiteY0" fmla="*/ 29542292 h 37685967"/>
                <a:gd name="connsiteX1" fmla="*/ 296447 w 33586457"/>
                <a:gd name="connsiteY1" fmla="*/ 36576492 h 37685967"/>
                <a:gd name="connsiteX2" fmla="*/ 28137400 w 33586457"/>
                <a:gd name="connsiteY2" fmla="*/ 0 h 37685967"/>
              </a:gdLst>
              <a:ahLst/>
              <a:cxnLst>
                <a:cxn ang="0">
                  <a:pos x="connsiteX0" y="connsiteY0"/>
                </a:cxn>
                <a:cxn ang="0">
                  <a:pos x="connsiteX1" y="connsiteY1"/>
                </a:cxn>
                <a:cxn ang="0">
                  <a:pos x="connsiteX2" y="connsiteY2"/>
                </a:cxn>
              </a:cxnLst>
              <a:rect l="l" t="t" r="r" b="b"/>
              <a:pathLst>
                <a:path w="33586457" h="37685967">
                  <a:moveTo>
                    <a:pt x="33586456" y="29542292"/>
                  </a:moveTo>
                  <a:cubicBezTo>
                    <a:pt x="32417646" y="29291794"/>
                    <a:pt x="-3613092" y="34628756"/>
                    <a:pt x="296447" y="36576492"/>
                  </a:cubicBezTo>
                  <a:cubicBezTo>
                    <a:pt x="17749454" y="45271932"/>
                    <a:pt x="28137400" y="0"/>
                    <a:pt x="2813740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9" name="Freeform 118">
              <a:extLst>
                <a:ext uri="{FF2B5EF4-FFF2-40B4-BE49-F238E27FC236}">
                  <a16:creationId xmlns:a16="http://schemas.microsoft.com/office/drawing/2014/main" id="{7FE43147-9991-006A-DA4E-02D1BD6DB347}"/>
                </a:ext>
              </a:extLst>
            </p:cNvPr>
            <p:cNvSpPr/>
            <p:nvPr/>
          </p:nvSpPr>
          <p:spPr>
            <a:xfrm>
              <a:off x="1467350" y="-29342044"/>
              <a:ext cx="33944338" cy="38278553"/>
            </a:xfrm>
            <a:custGeom>
              <a:avLst/>
              <a:gdLst>
                <a:gd name="connsiteX0" fmla="*/ 33944340 w 33944338"/>
                <a:gd name="connsiteY0" fmla="*/ 29963790 h 38278553"/>
                <a:gd name="connsiteX1" fmla="*/ 318709 w 33944338"/>
                <a:gd name="connsiteY1" fmla="*/ 37177240 h 38278553"/>
                <a:gd name="connsiteX2" fmla="*/ 28510574 w 33944338"/>
                <a:gd name="connsiteY2" fmla="*/ 0 h 38278553"/>
              </a:gdLst>
              <a:ahLst/>
              <a:cxnLst>
                <a:cxn ang="0">
                  <a:pos x="connsiteX0" y="connsiteY0"/>
                </a:cxn>
                <a:cxn ang="0">
                  <a:pos x="connsiteX1" y="connsiteY1"/>
                </a:cxn>
                <a:cxn ang="0">
                  <a:pos x="connsiteX2" y="connsiteY2"/>
                </a:cxn>
              </a:cxnLst>
              <a:rect l="l" t="t" r="r" b="b"/>
              <a:pathLst>
                <a:path w="33944338" h="38278553">
                  <a:moveTo>
                    <a:pt x="33944340" y="29963790"/>
                  </a:moveTo>
                  <a:cubicBezTo>
                    <a:pt x="33067952" y="29776292"/>
                    <a:pt x="-3784282" y="35190504"/>
                    <a:pt x="318709" y="37177240"/>
                  </a:cubicBezTo>
                  <a:cubicBezTo>
                    <a:pt x="18319682" y="45894428"/>
                    <a:pt x="28510574" y="0"/>
                    <a:pt x="2851057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0" name="Freeform 119">
              <a:extLst>
                <a:ext uri="{FF2B5EF4-FFF2-40B4-BE49-F238E27FC236}">
                  <a16:creationId xmlns:a16="http://schemas.microsoft.com/office/drawing/2014/main" id="{A465EFC1-4BCB-4D6E-2001-FEE39A42AC23}"/>
                </a:ext>
              </a:extLst>
            </p:cNvPr>
            <p:cNvSpPr/>
            <p:nvPr/>
          </p:nvSpPr>
          <p:spPr>
            <a:xfrm>
              <a:off x="1404752" y="-29841540"/>
              <a:ext cx="34302962" cy="38871833"/>
            </a:xfrm>
            <a:custGeom>
              <a:avLst/>
              <a:gdLst>
                <a:gd name="connsiteX0" fmla="*/ 34302964 w 34302962"/>
                <a:gd name="connsiteY0" fmla="*/ 30385286 h 38871833"/>
                <a:gd name="connsiteX1" fmla="*/ 341717 w 34302962"/>
                <a:gd name="connsiteY1" fmla="*/ 37777984 h 38871833"/>
                <a:gd name="connsiteX2" fmla="*/ 28884496 w 34302962"/>
                <a:gd name="connsiteY2" fmla="*/ 0 h 38871833"/>
              </a:gdLst>
              <a:ahLst/>
              <a:cxnLst>
                <a:cxn ang="0">
                  <a:pos x="connsiteX0" y="connsiteY0"/>
                </a:cxn>
                <a:cxn ang="0">
                  <a:pos x="connsiteX1" y="connsiteY1"/>
                </a:cxn>
                <a:cxn ang="0">
                  <a:pos x="connsiteX2" y="connsiteY2"/>
                </a:cxn>
              </a:cxnLst>
              <a:rect l="l" t="t" r="r" b="b"/>
              <a:pathLst>
                <a:path w="34302962" h="38871833">
                  <a:moveTo>
                    <a:pt x="34302964" y="30385286"/>
                  </a:moveTo>
                  <a:cubicBezTo>
                    <a:pt x="33718108" y="30260038"/>
                    <a:pt x="-3957426" y="35751500"/>
                    <a:pt x="341717" y="37777984"/>
                  </a:cubicBezTo>
                  <a:cubicBezTo>
                    <a:pt x="18881658" y="46519172"/>
                    <a:pt x="28884496" y="0"/>
                    <a:pt x="2888449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1" name="Freeform 120">
              <a:extLst>
                <a:ext uri="{FF2B5EF4-FFF2-40B4-BE49-F238E27FC236}">
                  <a16:creationId xmlns:a16="http://schemas.microsoft.com/office/drawing/2014/main" id="{AF279253-A919-BFE9-E854-6F2D888E2FAF}"/>
                </a:ext>
              </a:extLst>
            </p:cNvPr>
            <p:cNvSpPr/>
            <p:nvPr/>
          </p:nvSpPr>
          <p:spPr>
            <a:xfrm>
              <a:off x="1341697" y="-30341037"/>
              <a:ext cx="34662944" cy="39465632"/>
            </a:xfrm>
            <a:custGeom>
              <a:avLst/>
              <a:gdLst>
                <a:gd name="connsiteX0" fmla="*/ 34662944 w 34662944"/>
                <a:gd name="connsiteY0" fmla="*/ 30806034 h 39465632"/>
                <a:gd name="connsiteX1" fmla="*/ 365181 w 34662944"/>
                <a:gd name="connsiteY1" fmla="*/ 38378732 h 39465632"/>
                <a:gd name="connsiteX2" fmla="*/ 29258874 w 34662944"/>
                <a:gd name="connsiteY2" fmla="*/ 0 h 39465632"/>
              </a:gdLst>
              <a:ahLst/>
              <a:cxnLst>
                <a:cxn ang="0">
                  <a:pos x="connsiteX0" y="connsiteY0"/>
                </a:cxn>
                <a:cxn ang="0">
                  <a:pos x="connsiteX1" y="connsiteY1"/>
                </a:cxn>
                <a:cxn ang="0">
                  <a:pos x="connsiteX2" y="connsiteY2"/>
                </a:cxn>
              </a:cxnLst>
              <a:rect l="l" t="t" r="r" b="b"/>
              <a:pathLst>
                <a:path w="34662944" h="39465632">
                  <a:moveTo>
                    <a:pt x="34662944" y="30806034"/>
                  </a:moveTo>
                  <a:cubicBezTo>
                    <a:pt x="34370516" y="30743784"/>
                    <a:pt x="-4131013" y="36311744"/>
                    <a:pt x="365181" y="38378732"/>
                  </a:cubicBezTo>
                  <a:cubicBezTo>
                    <a:pt x="19436890" y="47145420"/>
                    <a:pt x="29258874" y="0"/>
                    <a:pt x="2925887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2" name="Freeform 121">
              <a:extLst>
                <a:ext uri="{FF2B5EF4-FFF2-40B4-BE49-F238E27FC236}">
                  <a16:creationId xmlns:a16="http://schemas.microsoft.com/office/drawing/2014/main" id="{9874DB69-90E9-4302-F98B-D86248C658A6}"/>
                </a:ext>
              </a:extLst>
            </p:cNvPr>
            <p:cNvSpPr/>
            <p:nvPr/>
          </p:nvSpPr>
          <p:spPr>
            <a:xfrm>
              <a:off x="1277287" y="-30840534"/>
              <a:ext cx="35023381" cy="40059517"/>
            </a:xfrm>
            <a:custGeom>
              <a:avLst/>
              <a:gdLst>
                <a:gd name="connsiteX0" fmla="*/ 35023380 w 35023381"/>
                <a:gd name="connsiteY0" fmla="*/ 31227532 h 40059517"/>
                <a:gd name="connsiteX1" fmla="*/ 389102 w 35023381"/>
                <a:gd name="connsiteY1" fmla="*/ 38978728 h 40059517"/>
                <a:gd name="connsiteX2" fmla="*/ 29634608 w 35023381"/>
                <a:gd name="connsiteY2" fmla="*/ 0 h 40059517"/>
              </a:gdLst>
              <a:ahLst/>
              <a:cxnLst>
                <a:cxn ang="0">
                  <a:pos x="connsiteX0" y="connsiteY0"/>
                </a:cxn>
                <a:cxn ang="0">
                  <a:pos x="connsiteX1" y="connsiteY1"/>
                </a:cxn>
                <a:cxn ang="0">
                  <a:pos x="connsiteX2" y="connsiteY2"/>
                </a:cxn>
              </a:cxnLst>
              <a:rect l="l" t="t" r="r" b="b"/>
              <a:pathLst>
                <a:path w="35023381" h="40059517">
                  <a:moveTo>
                    <a:pt x="35023380" y="31227532"/>
                  </a:moveTo>
                  <a:cubicBezTo>
                    <a:pt x="35023380" y="31227532"/>
                    <a:pt x="-4305044" y="36871992"/>
                    <a:pt x="389102" y="38978728"/>
                  </a:cubicBezTo>
                  <a:cubicBezTo>
                    <a:pt x="19984482" y="47773916"/>
                    <a:pt x="29634608" y="0"/>
                    <a:pt x="29634608" y="0"/>
                  </a:cubicBezTo>
                </a:path>
              </a:pathLst>
            </a:custGeom>
            <a:noFill/>
            <a:ln w="8998" cap="flat">
              <a:solidFill>
                <a:srgbClr val="265EA1">
                  <a:alpha val="40000"/>
                </a:srgbClr>
              </a:solidFill>
              <a:prstDash val="solid"/>
              <a:miter/>
            </a:ln>
          </p:spPr>
          <p:txBody>
            <a:bodyPr rtlCol="0" anchor="ctr"/>
            <a:lstStyle/>
            <a:p>
              <a:endParaRPr lang="en-US" sz="1350" dirty="0"/>
            </a:p>
          </p:txBody>
        </p:sp>
      </p:grpSp>
      <p:sp>
        <p:nvSpPr>
          <p:cNvPr id="12"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D334E09-B98D-C208-6EF4-B823173F69CB}"/>
              </a:ext>
            </a:extLst>
          </p:cNvPr>
          <p:cNvSpPr/>
          <p:nvPr userDrawn="1"/>
        </p:nvSpPr>
        <p:spPr>
          <a:xfrm>
            <a:off x="6930490" y="4002691"/>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4" name="Footer Placeholder 7">
            <a:extLst>
              <a:ext uri="{FF2B5EF4-FFF2-40B4-BE49-F238E27FC236}">
                <a16:creationId xmlns:a16="http://schemas.microsoft.com/office/drawing/2014/main" id="{F2D5AB0B-1AA6-7BCA-DDDE-6F4B8670BCD3}"/>
              </a:ext>
            </a:extLst>
          </p:cNvPr>
          <p:cNvSpPr>
            <a:spLocks noGrp="1"/>
          </p:cNvSpPr>
          <p:nvPr>
            <p:ph type="ftr" sz="quarter" idx="11"/>
          </p:nvPr>
        </p:nvSpPr>
        <p:spPr>
          <a:xfrm>
            <a:off x="0" y="5157000"/>
            <a:ext cx="0" cy="0"/>
          </a:xfrm>
        </p:spPr>
        <p:txBody>
          <a:bodyPr/>
          <a:lstStyle>
            <a:lvl1pPr algn="l">
              <a:defRPr sz="100">
                <a:noFill/>
              </a:defRPr>
            </a:lvl1pPr>
          </a:lstStyle>
          <a:p>
            <a:endParaRPr lang="en-GB" dirty="0"/>
          </a:p>
        </p:txBody>
      </p:sp>
      <p:sp>
        <p:nvSpPr>
          <p:cNvPr id="15" name="Slide Number Placeholder 8">
            <a:extLst>
              <a:ext uri="{FF2B5EF4-FFF2-40B4-BE49-F238E27FC236}">
                <a16:creationId xmlns:a16="http://schemas.microsoft.com/office/drawing/2014/main" id="{BF4051DC-B6CC-8709-5BAE-C6393DF438CD}"/>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dirty="0"/>
          </a:p>
        </p:txBody>
      </p:sp>
      <p:sp>
        <p:nvSpPr>
          <p:cNvPr id="156" name="Rectangle 155">
            <a:extLst>
              <a:ext uri="{FF2B5EF4-FFF2-40B4-BE49-F238E27FC236}">
                <a16:creationId xmlns:a16="http://schemas.microsoft.com/office/drawing/2014/main" id="{4862B165-972A-82C3-C457-FA8EE4143399}"/>
              </a:ext>
            </a:extLst>
          </p:cNvPr>
          <p:cNvSpPr/>
          <p:nvPr userDrawn="1"/>
        </p:nvSpPr>
        <p:spPr>
          <a:xfrm>
            <a:off x="1111183" y="1563661"/>
            <a:ext cx="8020670" cy="203430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3700463" indent="0" algn="l">
              <a:tabLst/>
            </a:pPr>
            <a:r>
              <a:rPr lang="en-GB" sz="4950" b="1" dirty="0">
                <a:solidFill>
                  <a:schemeClr val="tx2"/>
                </a:solidFill>
              </a:rPr>
              <a:t>Lunch</a:t>
            </a:r>
            <a:endParaRPr lang="en-US" sz="3000" b="1" noProof="0" dirty="0">
              <a:solidFill>
                <a:schemeClr val="tx2"/>
              </a:solidFill>
            </a:endParaRPr>
          </a:p>
        </p:txBody>
      </p:sp>
      <p:sp>
        <p:nvSpPr>
          <p:cNvPr id="157" name="Oval 156">
            <a:extLst>
              <a:ext uri="{FF2B5EF4-FFF2-40B4-BE49-F238E27FC236}">
                <a16:creationId xmlns:a16="http://schemas.microsoft.com/office/drawing/2014/main" id="{F0E352DE-DC39-2204-2414-BCD64B1B2A62}"/>
              </a:ext>
            </a:extLst>
          </p:cNvPr>
          <p:cNvSpPr/>
          <p:nvPr userDrawn="1"/>
        </p:nvSpPr>
        <p:spPr>
          <a:xfrm>
            <a:off x="382527" y="505815"/>
            <a:ext cx="4139666" cy="4139666"/>
          </a:xfrm>
          <a:prstGeom prst="ellipse">
            <a:avLst/>
          </a:prstGeom>
          <a:solidFill>
            <a:schemeClr val="accent5"/>
          </a:soli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sp>
        <p:nvSpPr>
          <p:cNvPr id="2" name="Oval 1">
            <a:extLst>
              <a:ext uri="{FF2B5EF4-FFF2-40B4-BE49-F238E27FC236}">
                <a16:creationId xmlns:a16="http://schemas.microsoft.com/office/drawing/2014/main" id="{64BA91A2-8784-5F6A-4B8C-D0CA07EB272C}"/>
              </a:ext>
            </a:extLst>
          </p:cNvPr>
          <p:cNvSpPr/>
          <p:nvPr userDrawn="1"/>
        </p:nvSpPr>
        <p:spPr>
          <a:xfrm>
            <a:off x="242887" y="505815"/>
            <a:ext cx="4139666" cy="4139666"/>
          </a:xfrm>
          <a:prstGeom prst="ellipse">
            <a:avLst/>
          </a:prstGeom>
          <a:solidFill>
            <a:schemeClr val="bg1"/>
          </a:soli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grpSp>
        <p:nvGrpSpPr>
          <p:cNvPr id="16" name="Graphic 10">
            <a:extLst>
              <a:ext uri="{FF2B5EF4-FFF2-40B4-BE49-F238E27FC236}">
                <a16:creationId xmlns:a16="http://schemas.microsoft.com/office/drawing/2014/main" id="{CCB789DA-3B92-9AB6-EC09-F8C1B532A5D5}"/>
              </a:ext>
            </a:extLst>
          </p:cNvPr>
          <p:cNvGrpSpPr/>
          <p:nvPr/>
        </p:nvGrpSpPr>
        <p:grpSpPr>
          <a:xfrm>
            <a:off x="1079708" y="1318661"/>
            <a:ext cx="2488026" cy="2488026"/>
            <a:chOff x="4174114" y="1507102"/>
            <a:chExt cx="3843806" cy="3843806"/>
          </a:xfrm>
          <a:solidFill>
            <a:schemeClr val="accent1"/>
          </a:solidFill>
        </p:grpSpPr>
        <p:sp>
          <p:nvSpPr>
            <p:cNvPr id="18" name="Freeform 17">
              <a:extLst>
                <a:ext uri="{FF2B5EF4-FFF2-40B4-BE49-F238E27FC236}">
                  <a16:creationId xmlns:a16="http://schemas.microsoft.com/office/drawing/2014/main" id="{4C29B867-C60F-FA27-8B0B-35B926FDE9BB}"/>
                </a:ext>
              </a:extLst>
            </p:cNvPr>
            <p:cNvSpPr/>
            <p:nvPr/>
          </p:nvSpPr>
          <p:spPr>
            <a:xfrm>
              <a:off x="4174114" y="1507102"/>
              <a:ext cx="3843806" cy="3843806"/>
            </a:xfrm>
            <a:custGeom>
              <a:avLst/>
              <a:gdLst>
                <a:gd name="connsiteX0" fmla="*/ 3597638 w 3843806"/>
                <a:gd name="connsiteY0" fmla="*/ 0 h 3843806"/>
                <a:gd name="connsiteX1" fmla="*/ 246191 w 3843806"/>
                <a:gd name="connsiteY1" fmla="*/ 0 h 3843806"/>
                <a:gd name="connsiteX2" fmla="*/ 72198 w 3843806"/>
                <a:gd name="connsiteY2" fmla="*/ 72198 h 3843806"/>
                <a:gd name="connsiteX3" fmla="*/ 0 w 3843806"/>
                <a:gd name="connsiteY3" fmla="*/ 246191 h 3843806"/>
                <a:gd name="connsiteX4" fmla="*/ 0 w 3843806"/>
                <a:gd name="connsiteY4" fmla="*/ 3597638 h 3843806"/>
                <a:gd name="connsiteX5" fmla="*/ 72198 w 3843806"/>
                <a:gd name="connsiteY5" fmla="*/ 3771632 h 3843806"/>
                <a:gd name="connsiteX6" fmla="*/ 246191 w 3843806"/>
                <a:gd name="connsiteY6" fmla="*/ 3843806 h 3843806"/>
                <a:gd name="connsiteX7" fmla="*/ 3597638 w 3843806"/>
                <a:gd name="connsiteY7" fmla="*/ 3843806 h 3843806"/>
                <a:gd name="connsiteX8" fmla="*/ 3771631 w 3843806"/>
                <a:gd name="connsiteY8" fmla="*/ 3771632 h 3843806"/>
                <a:gd name="connsiteX9" fmla="*/ 3843806 w 3843806"/>
                <a:gd name="connsiteY9" fmla="*/ 3597638 h 3843806"/>
                <a:gd name="connsiteX10" fmla="*/ 3843806 w 3843806"/>
                <a:gd name="connsiteY10" fmla="*/ 246191 h 3843806"/>
                <a:gd name="connsiteX11" fmla="*/ 3771631 w 3843806"/>
                <a:gd name="connsiteY11" fmla="*/ 72198 h 3843806"/>
                <a:gd name="connsiteX12" fmla="*/ 3597638 w 3843806"/>
                <a:gd name="connsiteY12" fmla="*/ 0 h 3843806"/>
                <a:gd name="connsiteX13" fmla="*/ 3757436 w 3843806"/>
                <a:gd name="connsiteY13" fmla="*/ 3597650 h 3843806"/>
                <a:gd name="connsiteX14" fmla="*/ 3710644 w 3843806"/>
                <a:gd name="connsiteY14" fmla="*/ 3710652 h 3843806"/>
                <a:gd name="connsiteX15" fmla="*/ 3597641 w 3843806"/>
                <a:gd name="connsiteY15" fmla="*/ 3757444 h 3843806"/>
                <a:gd name="connsiteX16" fmla="*/ 246194 w 3843806"/>
                <a:gd name="connsiteY16" fmla="*/ 3757444 h 3843806"/>
                <a:gd name="connsiteX17" fmla="*/ 133191 w 3843806"/>
                <a:gd name="connsiteY17" fmla="*/ 3710652 h 3843806"/>
                <a:gd name="connsiteX18" fmla="*/ 86399 w 3843806"/>
                <a:gd name="connsiteY18" fmla="*/ 3597650 h 3843806"/>
                <a:gd name="connsiteX19" fmla="*/ 86399 w 3843806"/>
                <a:gd name="connsiteY19" fmla="*/ 246202 h 3843806"/>
                <a:gd name="connsiteX20" fmla="*/ 133191 w 3843806"/>
                <a:gd name="connsiteY20" fmla="*/ 133200 h 3843806"/>
                <a:gd name="connsiteX21" fmla="*/ 246194 w 3843806"/>
                <a:gd name="connsiteY21" fmla="*/ 86408 h 3843806"/>
                <a:gd name="connsiteX22" fmla="*/ 3597641 w 3843806"/>
                <a:gd name="connsiteY22" fmla="*/ 86408 h 3843806"/>
                <a:gd name="connsiteX23" fmla="*/ 3710644 w 3843806"/>
                <a:gd name="connsiteY23" fmla="*/ 133200 h 3843806"/>
                <a:gd name="connsiteX24" fmla="*/ 3757436 w 3843806"/>
                <a:gd name="connsiteY24" fmla="*/ 246202 h 384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3806" h="3843806">
                  <a:moveTo>
                    <a:pt x="3597638" y="0"/>
                  </a:moveTo>
                  <a:lnTo>
                    <a:pt x="246191" y="0"/>
                  </a:lnTo>
                  <a:cubicBezTo>
                    <a:pt x="180914" y="89"/>
                    <a:pt x="118341" y="26030"/>
                    <a:pt x="72198" y="72198"/>
                  </a:cubicBezTo>
                  <a:cubicBezTo>
                    <a:pt x="26031" y="118342"/>
                    <a:pt x="91" y="180914"/>
                    <a:pt x="0" y="246191"/>
                  </a:cubicBezTo>
                  <a:lnTo>
                    <a:pt x="0" y="3597638"/>
                  </a:lnTo>
                  <a:cubicBezTo>
                    <a:pt x="89" y="3662915"/>
                    <a:pt x="26030" y="3725489"/>
                    <a:pt x="72198" y="3771632"/>
                  </a:cubicBezTo>
                  <a:cubicBezTo>
                    <a:pt x="118342" y="3817798"/>
                    <a:pt x="180914" y="3843738"/>
                    <a:pt x="246191" y="3843806"/>
                  </a:cubicBezTo>
                  <a:lnTo>
                    <a:pt x="3597638" y="3843806"/>
                  </a:lnTo>
                  <a:cubicBezTo>
                    <a:pt x="3662915" y="3843739"/>
                    <a:pt x="3725489" y="3817799"/>
                    <a:pt x="3771631" y="3771632"/>
                  </a:cubicBezTo>
                  <a:cubicBezTo>
                    <a:pt x="3817798" y="3725488"/>
                    <a:pt x="3843738" y="3662915"/>
                    <a:pt x="3843806" y="3597638"/>
                  </a:cubicBezTo>
                  <a:lnTo>
                    <a:pt x="3843806" y="246191"/>
                  </a:lnTo>
                  <a:cubicBezTo>
                    <a:pt x="3843739" y="180914"/>
                    <a:pt x="3817799" y="118341"/>
                    <a:pt x="3771631" y="72198"/>
                  </a:cubicBezTo>
                  <a:cubicBezTo>
                    <a:pt x="3725488" y="26031"/>
                    <a:pt x="3662915" y="92"/>
                    <a:pt x="3597638" y="0"/>
                  </a:cubicBezTo>
                  <a:close/>
                  <a:moveTo>
                    <a:pt x="3757436" y="3597650"/>
                  </a:moveTo>
                  <a:cubicBezTo>
                    <a:pt x="3757436" y="3640021"/>
                    <a:pt x="3740603" y="3680672"/>
                    <a:pt x="3710644" y="3710652"/>
                  </a:cubicBezTo>
                  <a:cubicBezTo>
                    <a:pt x="3680662" y="3740612"/>
                    <a:pt x="3640012" y="3757444"/>
                    <a:pt x="3597641" y="3757444"/>
                  </a:cubicBezTo>
                  <a:lnTo>
                    <a:pt x="246194" y="3757444"/>
                  </a:lnTo>
                  <a:cubicBezTo>
                    <a:pt x="203800" y="3757444"/>
                    <a:pt x="163172" y="3740612"/>
                    <a:pt x="133191" y="3710652"/>
                  </a:cubicBezTo>
                  <a:cubicBezTo>
                    <a:pt x="103232" y="3680671"/>
                    <a:pt x="86399" y="3640021"/>
                    <a:pt x="86399" y="3597650"/>
                  </a:cubicBezTo>
                  <a:lnTo>
                    <a:pt x="86399" y="246202"/>
                  </a:lnTo>
                  <a:cubicBezTo>
                    <a:pt x="86399" y="203808"/>
                    <a:pt x="103232" y="163180"/>
                    <a:pt x="133191" y="133200"/>
                  </a:cubicBezTo>
                  <a:cubicBezTo>
                    <a:pt x="163172" y="103240"/>
                    <a:pt x="203800" y="86408"/>
                    <a:pt x="246194" y="86408"/>
                  </a:cubicBezTo>
                  <a:lnTo>
                    <a:pt x="3597641" y="86408"/>
                  </a:lnTo>
                  <a:cubicBezTo>
                    <a:pt x="3640013" y="86408"/>
                    <a:pt x="3680663" y="103240"/>
                    <a:pt x="3710644" y="133200"/>
                  </a:cubicBezTo>
                  <a:cubicBezTo>
                    <a:pt x="3740603" y="163181"/>
                    <a:pt x="3757436" y="203808"/>
                    <a:pt x="3757436" y="246202"/>
                  </a:cubicBezTo>
                  <a:close/>
                </a:path>
              </a:pathLst>
            </a:custGeom>
            <a:grpFill/>
            <a:ln w="5715" cap="flat">
              <a:solidFill>
                <a:schemeClr val="accent1"/>
              </a:solidFill>
              <a:prstDash val="solid"/>
              <a:miter/>
            </a:ln>
          </p:spPr>
          <p:txBody>
            <a:bodyPr rtlCol="0" anchor="ctr"/>
            <a:lstStyle/>
            <a:p>
              <a:endParaRPr lang="en-US" sz="1350" dirty="0"/>
            </a:p>
          </p:txBody>
        </p:sp>
        <p:sp>
          <p:nvSpPr>
            <p:cNvPr id="123" name="Freeform 122">
              <a:extLst>
                <a:ext uri="{FF2B5EF4-FFF2-40B4-BE49-F238E27FC236}">
                  <a16:creationId xmlns:a16="http://schemas.microsoft.com/office/drawing/2014/main" id="{3CD20A62-4EA9-08F2-A050-7D7B28AE1319}"/>
                </a:ext>
              </a:extLst>
            </p:cNvPr>
            <p:cNvSpPr/>
            <p:nvPr/>
          </p:nvSpPr>
          <p:spPr>
            <a:xfrm>
              <a:off x="4413966" y="1746995"/>
              <a:ext cx="1583500" cy="1583649"/>
            </a:xfrm>
            <a:custGeom>
              <a:avLst/>
              <a:gdLst>
                <a:gd name="connsiteX0" fmla="*/ 246197 w 1583500"/>
                <a:gd name="connsiteY0" fmla="*/ 1583649 h 1583649"/>
                <a:gd name="connsiteX1" fmla="*/ 1337304 w 1583500"/>
                <a:gd name="connsiteY1" fmla="*/ 1583649 h 1583649"/>
                <a:gd name="connsiteX2" fmla="*/ 1511257 w 1583500"/>
                <a:gd name="connsiteY2" fmla="*/ 1511406 h 1583649"/>
                <a:gd name="connsiteX3" fmla="*/ 1583501 w 1583500"/>
                <a:gd name="connsiteY3" fmla="*/ 1337476 h 1583649"/>
                <a:gd name="connsiteX4" fmla="*/ 1583501 w 1583500"/>
                <a:gd name="connsiteY4" fmla="*/ 246197 h 1583649"/>
                <a:gd name="connsiteX5" fmla="*/ 1511257 w 1583500"/>
                <a:gd name="connsiteY5" fmla="*/ 72243 h 1583649"/>
                <a:gd name="connsiteX6" fmla="*/ 1337304 w 1583500"/>
                <a:gd name="connsiteY6" fmla="*/ 0 h 1583649"/>
                <a:gd name="connsiteX7" fmla="*/ 246197 w 1583500"/>
                <a:gd name="connsiteY7" fmla="*/ 0 h 1583649"/>
                <a:gd name="connsiteX8" fmla="*/ 72243 w 1583500"/>
                <a:gd name="connsiteY8" fmla="*/ 72243 h 1583649"/>
                <a:gd name="connsiteX9" fmla="*/ 0 w 1583500"/>
                <a:gd name="connsiteY9" fmla="*/ 246197 h 1583649"/>
                <a:gd name="connsiteX10" fmla="*/ 0 w 1583500"/>
                <a:gd name="connsiteY10" fmla="*/ 1337304 h 1583649"/>
                <a:gd name="connsiteX11" fmla="*/ 72198 w 1583500"/>
                <a:gd name="connsiteY11" fmla="*/ 1511366 h 1583649"/>
                <a:gd name="connsiteX12" fmla="*/ 246191 w 1583500"/>
                <a:gd name="connsiteY12" fmla="*/ 1583649 h 1583649"/>
                <a:gd name="connsiteX13" fmla="*/ 86399 w 1583500"/>
                <a:gd name="connsiteY13" fmla="*/ 246168 h 1583649"/>
                <a:gd name="connsiteX14" fmla="*/ 86399 w 1583500"/>
                <a:gd name="connsiteY14" fmla="*/ 246190 h 1583649"/>
                <a:gd name="connsiteX15" fmla="*/ 133302 w 1583500"/>
                <a:gd name="connsiteY15" fmla="*/ 133296 h 1583649"/>
                <a:gd name="connsiteX16" fmla="*/ 246197 w 1583500"/>
                <a:gd name="connsiteY16" fmla="*/ 86393 h 1583649"/>
                <a:gd name="connsiteX17" fmla="*/ 1337304 w 1583500"/>
                <a:gd name="connsiteY17" fmla="*/ 86393 h 1583649"/>
                <a:gd name="connsiteX18" fmla="*/ 1450221 w 1583500"/>
                <a:gd name="connsiteY18" fmla="*/ 133274 h 1583649"/>
                <a:gd name="connsiteX19" fmla="*/ 1497102 w 1583500"/>
                <a:gd name="connsiteY19" fmla="*/ 246191 h 1583649"/>
                <a:gd name="connsiteX20" fmla="*/ 1497102 w 1583500"/>
                <a:gd name="connsiteY20" fmla="*/ 1337299 h 1583649"/>
                <a:gd name="connsiteX21" fmla="*/ 1450199 w 1583500"/>
                <a:gd name="connsiteY21" fmla="*/ 1450193 h 1583649"/>
                <a:gd name="connsiteX22" fmla="*/ 1337305 w 1583500"/>
                <a:gd name="connsiteY22" fmla="*/ 1497096 h 1583649"/>
                <a:gd name="connsiteX23" fmla="*/ 246197 w 1583500"/>
                <a:gd name="connsiteY23" fmla="*/ 1497096 h 1583649"/>
                <a:gd name="connsiteX24" fmla="*/ 133303 w 1583500"/>
                <a:gd name="connsiteY24" fmla="*/ 1450193 h 1583649"/>
                <a:gd name="connsiteX25" fmla="*/ 86400 w 1583500"/>
                <a:gd name="connsiteY25" fmla="*/ 1337299 h 158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83500" h="1583649">
                  <a:moveTo>
                    <a:pt x="246197" y="1583649"/>
                  </a:moveTo>
                  <a:lnTo>
                    <a:pt x="1337304" y="1583649"/>
                  </a:lnTo>
                  <a:cubicBezTo>
                    <a:pt x="1402558" y="1583538"/>
                    <a:pt x="1465109" y="1557552"/>
                    <a:pt x="1511257" y="1511406"/>
                  </a:cubicBezTo>
                  <a:cubicBezTo>
                    <a:pt x="1557379" y="1465262"/>
                    <a:pt x="1583364" y="1402730"/>
                    <a:pt x="1583501" y="1337476"/>
                  </a:cubicBezTo>
                  <a:lnTo>
                    <a:pt x="1583501" y="246197"/>
                  </a:lnTo>
                  <a:cubicBezTo>
                    <a:pt x="1583367" y="180943"/>
                    <a:pt x="1557404" y="118392"/>
                    <a:pt x="1511257" y="72243"/>
                  </a:cubicBezTo>
                  <a:cubicBezTo>
                    <a:pt x="1465114" y="26099"/>
                    <a:pt x="1402558" y="114"/>
                    <a:pt x="1337304" y="0"/>
                  </a:cubicBezTo>
                  <a:lnTo>
                    <a:pt x="246197" y="0"/>
                  </a:lnTo>
                  <a:cubicBezTo>
                    <a:pt x="180943" y="112"/>
                    <a:pt x="118392" y="26097"/>
                    <a:pt x="72243" y="72243"/>
                  </a:cubicBezTo>
                  <a:cubicBezTo>
                    <a:pt x="26099" y="118387"/>
                    <a:pt x="114" y="180943"/>
                    <a:pt x="0" y="246197"/>
                  </a:cubicBezTo>
                  <a:lnTo>
                    <a:pt x="0" y="1337304"/>
                  </a:lnTo>
                  <a:cubicBezTo>
                    <a:pt x="89" y="1402581"/>
                    <a:pt x="26052" y="1465177"/>
                    <a:pt x="72198" y="1511366"/>
                  </a:cubicBezTo>
                  <a:cubicBezTo>
                    <a:pt x="118342" y="1557532"/>
                    <a:pt x="180914" y="1583541"/>
                    <a:pt x="246191" y="1583649"/>
                  </a:cubicBezTo>
                  <a:close/>
                  <a:moveTo>
                    <a:pt x="86399" y="246168"/>
                  </a:moveTo>
                  <a:lnTo>
                    <a:pt x="86399" y="246190"/>
                  </a:lnTo>
                  <a:cubicBezTo>
                    <a:pt x="86489" y="203841"/>
                    <a:pt x="103343" y="163231"/>
                    <a:pt x="133302" y="133296"/>
                  </a:cubicBezTo>
                  <a:cubicBezTo>
                    <a:pt x="163239" y="103337"/>
                    <a:pt x="203848" y="86482"/>
                    <a:pt x="246197" y="86393"/>
                  </a:cubicBezTo>
                  <a:lnTo>
                    <a:pt x="1337304" y="86393"/>
                  </a:lnTo>
                  <a:cubicBezTo>
                    <a:pt x="1379676" y="86460"/>
                    <a:pt x="1420263" y="103337"/>
                    <a:pt x="1450221" y="133274"/>
                  </a:cubicBezTo>
                  <a:cubicBezTo>
                    <a:pt x="1480158" y="163233"/>
                    <a:pt x="1497035" y="203820"/>
                    <a:pt x="1497102" y="246191"/>
                  </a:cubicBezTo>
                  <a:lnTo>
                    <a:pt x="1497102" y="1337299"/>
                  </a:lnTo>
                  <a:cubicBezTo>
                    <a:pt x="1497013" y="1379648"/>
                    <a:pt x="1480158" y="1420258"/>
                    <a:pt x="1450199" y="1450193"/>
                  </a:cubicBezTo>
                  <a:cubicBezTo>
                    <a:pt x="1420262" y="1480152"/>
                    <a:pt x="1379653" y="1497007"/>
                    <a:pt x="1337305" y="1497096"/>
                  </a:cubicBezTo>
                  <a:lnTo>
                    <a:pt x="246197" y="1497096"/>
                  </a:lnTo>
                  <a:cubicBezTo>
                    <a:pt x="203848" y="1497007"/>
                    <a:pt x="163261" y="1480129"/>
                    <a:pt x="133303" y="1450193"/>
                  </a:cubicBezTo>
                  <a:cubicBezTo>
                    <a:pt x="103366" y="1420234"/>
                    <a:pt x="86489" y="1379647"/>
                    <a:pt x="86400" y="1337299"/>
                  </a:cubicBezTo>
                  <a:close/>
                </a:path>
              </a:pathLst>
            </a:custGeom>
            <a:grpFill/>
            <a:ln w="5715" cap="flat">
              <a:solidFill>
                <a:schemeClr val="accent1"/>
              </a:solidFill>
              <a:prstDash val="solid"/>
              <a:miter/>
            </a:ln>
          </p:spPr>
          <p:txBody>
            <a:bodyPr rtlCol="0" anchor="ctr"/>
            <a:lstStyle/>
            <a:p>
              <a:endParaRPr lang="en-US" sz="1350" dirty="0"/>
            </a:p>
          </p:txBody>
        </p:sp>
        <p:sp>
          <p:nvSpPr>
            <p:cNvPr id="125" name="Freeform 124">
              <a:extLst>
                <a:ext uri="{FF2B5EF4-FFF2-40B4-BE49-F238E27FC236}">
                  <a16:creationId xmlns:a16="http://schemas.microsoft.com/office/drawing/2014/main" id="{5CEE3D29-D85E-B0A1-A3A8-2C912AB19C1A}"/>
                </a:ext>
              </a:extLst>
            </p:cNvPr>
            <p:cNvSpPr/>
            <p:nvPr/>
          </p:nvSpPr>
          <p:spPr>
            <a:xfrm>
              <a:off x="4413788" y="3527583"/>
              <a:ext cx="2874286" cy="1583765"/>
            </a:xfrm>
            <a:custGeom>
              <a:avLst/>
              <a:gdLst>
                <a:gd name="connsiteX0" fmla="*/ 1710786 w 2874286"/>
                <a:gd name="connsiteY0" fmla="*/ 72352 h 1583765"/>
                <a:gd name="connsiteX1" fmla="*/ 1625153 w 2874286"/>
                <a:gd name="connsiteY1" fmla="*/ 16854 h 1583765"/>
                <a:gd name="connsiteX2" fmla="*/ 1623947 w 2874286"/>
                <a:gd name="connsiteY2" fmla="*/ 16207 h 1583765"/>
                <a:gd name="connsiteX3" fmla="*/ 1622831 w 2874286"/>
                <a:gd name="connsiteY3" fmla="*/ 16207 h 1583765"/>
                <a:gd name="connsiteX4" fmla="*/ 1622809 w 2874286"/>
                <a:gd name="connsiteY4" fmla="*/ 16207 h 1583765"/>
                <a:gd name="connsiteX5" fmla="*/ 1536215 w 2874286"/>
                <a:gd name="connsiteY5" fmla="*/ 0 h 1583765"/>
                <a:gd name="connsiteX6" fmla="*/ 246168 w 2874286"/>
                <a:gd name="connsiteY6" fmla="*/ 0 h 1583765"/>
                <a:gd name="connsiteX7" fmla="*/ 72175 w 2874286"/>
                <a:gd name="connsiteY7" fmla="*/ 72175 h 1583765"/>
                <a:gd name="connsiteX8" fmla="*/ 0 w 2874286"/>
                <a:gd name="connsiteY8" fmla="*/ 246191 h 1583765"/>
                <a:gd name="connsiteX9" fmla="*/ 0 w 2874286"/>
                <a:gd name="connsiteY9" fmla="*/ 1337470 h 1583765"/>
                <a:gd name="connsiteX10" fmla="*/ 72175 w 2874286"/>
                <a:gd name="connsiteY10" fmla="*/ 1511463 h 1583765"/>
                <a:gd name="connsiteX11" fmla="*/ 246168 w 2874286"/>
                <a:gd name="connsiteY11" fmla="*/ 1583638 h 1583765"/>
                <a:gd name="connsiteX12" fmla="*/ 935454 w 2874286"/>
                <a:gd name="connsiteY12" fmla="*/ 1583638 h 1583765"/>
                <a:gd name="connsiteX13" fmla="*/ 978629 w 2874286"/>
                <a:gd name="connsiteY13" fmla="*/ 1540463 h 1583765"/>
                <a:gd name="connsiteX14" fmla="*/ 935454 w 2874286"/>
                <a:gd name="connsiteY14" fmla="*/ 1497266 h 1583765"/>
                <a:gd name="connsiteX15" fmla="*/ 837139 w 2874286"/>
                <a:gd name="connsiteY15" fmla="*/ 1497266 h 1583765"/>
                <a:gd name="connsiteX16" fmla="*/ 835241 w 2874286"/>
                <a:gd name="connsiteY16" fmla="*/ 1436812 h 1583765"/>
                <a:gd name="connsiteX17" fmla="*/ 835241 w 2874286"/>
                <a:gd name="connsiteY17" fmla="*/ 1436790 h 1583765"/>
                <a:gd name="connsiteX18" fmla="*/ 976265 w 2874286"/>
                <a:gd name="connsiteY18" fmla="*/ 889802 h 1583765"/>
                <a:gd name="connsiteX19" fmla="*/ 1297333 w 2874286"/>
                <a:gd name="connsiteY19" fmla="*/ 525339 h 1583765"/>
                <a:gd name="connsiteX20" fmla="*/ 1346357 w 2874286"/>
                <a:gd name="connsiteY20" fmla="*/ 707550 h 1583765"/>
                <a:gd name="connsiteX21" fmla="*/ 1075049 w 2874286"/>
                <a:gd name="connsiteY21" fmla="*/ 1084763 h 1583765"/>
                <a:gd name="connsiteX22" fmla="*/ 1014304 w 2874286"/>
                <a:gd name="connsiteY22" fmla="*/ 1545421 h 1583765"/>
                <a:gd name="connsiteX23" fmla="*/ 1016381 w 2874286"/>
                <a:gd name="connsiteY23" fmla="*/ 1552118 h 1583765"/>
                <a:gd name="connsiteX24" fmla="*/ 1018457 w 2874286"/>
                <a:gd name="connsiteY24" fmla="*/ 1558860 h 1583765"/>
                <a:gd name="connsiteX25" fmla="*/ 1023725 w 2874286"/>
                <a:gd name="connsiteY25" fmla="*/ 1566629 h 1583765"/>
                <a:gd name="connsiteX26" fmla="*/ 1027744 w 2874286"/>
                <a:gd name="connsiteY26" fmla="*/ 1571764 h 1583765"/>
                <a:gd name="connsiteX27" fmla="*/ 1036383 w 2874286"/>
                <a:gd name="connsiteY27" fmla="*/ 1577501 h 1583765"/>
                <a:gd name="connsiteX28" fmla="*/ 1041227 w 2874286"/>
                <a:gd name="connsiteY28" fmla="*/ 1580448 h 1583765"/>
                <a:gd name="connsiteX29" fmla="*/ 1057278 w 2874286"/>
                <a:gd name="connsiteY29" fmla="*/ 1583685 h 1583765"/>
                <a:gd name="connsiteX30" fmla="*/ 1318717 w 2874286"/>
                <a:gd name="connsiteY30" fmla="*/ 1583685 h 1583765"/>
                <a:gd name="connsiteX31" fmla="*/ 1330459 w 2874286"/>
                <a:gd name="connsiteY31" fmla="*/ 1581318 h 1583765"/>
                <a:gd name="connsiteX32" fmla="*/ 1338586 w 2874286"/>
                <a:gd name="connsiteY32" fmla="*/ 1578193 h 1583765"/>
                <a:gd name="connsiteX33" fmla="*/ 1345216 w 2874286"/>
                <a:gd name="connsiteY33" fmla="*/ 1573884 h 1583765"/>
                <a:gd name="connsiteX34" fmla="*/ 1351222 w 2874286"/>
                <a:gd name="connsiteY34" fmla="*/ 1568236 h 1583765"/>
                <a:gd name="connsiteX35" fmla="*/ 1355552 w 2874286"/>
                <a:gd name="connsiteY35" fmla="*/ 1561494 h 1583765"/>
                <a:gd name="connsiteX36" fmla="*/ 1358923 w 2874286"/>
                <a:gd name="connsiteY36" fmla="*/ 1554105 h 1583765"/>
                <a:gd name="connsiteX37" fmla="*/ 1360642 w 2874286"/>
                <a:gd name="connsiteY37" fmla="*/ 1545465 h 1583765"/>
                <a:gd name="connsiteX38" fmla="*/ 1361647 w 2874286"/>
                <a:gd name="connsiteY38" fmla="*/ 1540509 h 1583765"/>
                <a:gd name="connsiteX39" fmla="*/ 1360955 w 2874286"/>
                <a:gd name="connsiteY39" fmla="*/ 1537004 h 1583765"/>
                <a:gd name="connsiteX40" fmla="*/ 1360955 w 2874286"/>
                <a:gd name="connsiteY40" fmla="*/ 1533410 h 1583765"/>
                <a:gd name="connsiteX41" fmla="*/ 1353342 w 2874286"/>
                <a:gd name="connsiteY41" fmla="*/ 1436838 h 1583765"/>
                <a:gd name="connsiteX42" fmla="*/ 1514231 w 2874286"/>
                <a:gd name="connsiteY42" fmla="*/ 1024352 h 1583765"/>
                <a:gd name="connsiteX43" fmla="*/ 1645790 w 2874286"/>
                <a:gd name="connsiteY43" fmla="*/ 1175508 h 1583765"/>
                <a:gd name="connsiteX44" fmla="*/ 1617394 w 2874286"/>
                <a:gd name="connsiteY44" fmla="*/ 1436792 h 1583765"/>
                <a:gd name="connsiteX45" fmla="*/ 1619113 w 2874286"/>
                <a:gd name="connsiteY45" fmla="*/ 1497246 h 1583765"/>
                <a:gd name="connsiteX46" fmla="*/ 1495166 w 2874286"/>
                <a:gd name="connsiteY46" fmla="*/ 1497268 h 1583765"/>
                <a:gd name="connsiteX47" fmla="*/ 1451991 w 2874286"/>
                <a:gd name="connsiteY47" fmla="*/ 1540465 h 1583765"/>
                <a:gd name="connsiteX48" fmla="*/ 1495166 w 2874286"/>
                <a:gd name="connsiteY48" fmla="*/ 1583641 h 1583765"/>
                <a:gd name="connsiteX49" fmla="*/ 2628050 w 2874286"/>
                <a:gd name="connsiteY49" fmla="*/ 1583641 h 1583765"/>
                <a:gd name="connsiteX50" fmla="*/ 2802203 w 2874286"/>
                <a:gd name="connsiteY50" fmla="*/ 1511666 h 1583765"/>
                <a:gd name="connsiteX51" fmla="*/ 2874287 w 2874286"/>
                <a:gd name="connsiteY51" fmla="*/ 1337558 h 1583765"/>
                <a:gd name="connsiteX52" fmla="*/ 2801980 w 2874286"/>
                <a:gd name="connsiteY52" fmla="*/ 1163542 h 1583765"/>
                <a:gd name="connsiteX53" fmla="*/ 1962938 w 2874286"/>
                <a:gd name="connsiteY53" fmla="*/ 1436808 h 1583765"/>
                <a:gd name="connsiteX54" fmla="*/ 2280635 w 2874286"/>
                <a:gd name="connsiteY54" fmla="*/ 764382 h 1583765"/>
                <a:gd name="connsiteX55" fmla="*/ 2403039 w 2874286"/>
                <a:gd name="connsiteY55" fmla="*/ 886740 h 1583765"/>
                <a:gd name="connsiteX56" fmla="*/ 2403016 w 2874286"/>
                <a:gd name="connsiteY56" fmla="*/ 886740 h 1583765"/>
                <a:gd name="connsiteX57" fmla="*/ 2135686 w 2874286"/>
                <a:gd name="connsiteY57" fmla="*/ 1436831 h 1583765"/>
                <a:gd name="connsiteX58" fmla="*/ 2138364 w 2874286"/>
                <a:gd name="connsiteY58" fmla="*/ 1497285 h 1583765"/>
                <a:gd name="connsiteX59" fmla="*/ 1965354 w 2874286"/>
                <a:gd name="connsiteY59" fmla="*/ 1497307 h 1583765"/>
                <a:gd name="connsiteX60" fmla="*/ 1962943 w 2874286"/>
                <a:gd name="connsiteY60" fmla="*/ 1436831 h 1583765"/>
                <a:gd name="connsiteX61" fmla="*/ 1955370 w 2874286"/>
                <a:gd name="connsiteY61" fmla="*/ 596075 h 1583765"/>
                <a:gd name="connsiteX62" fmla="*/ 1884715 w 2874286"/>
                <a:gd name="connsiteY62" fmla="*/ 368435 h 1583765"/>
                <a:gd name="connsiteX63" fmla="*/ 2035871 w 2874286"/>
                <a:gd name="connsiteY63" fmla="*/ 519591 h 1583765"/>
                <a:gd name="connsiteX64" fmla="*/ 1955370 w 2874286"/>
                <a:gd name="connsiteY64" fmla="*/ 596075 h 1583765"/>
                <a:gd name="connsiteX65" fmla="*/ 1795219 w 2874286"/>
                <a:gd name="connsiteY65" fmla="*/ 278938 h 1583765"/>
                <a:gd name="connsiteX66" fmla="*/ 1794482 w 2874286"/>
                <a:gd name="connsiteY66" fmla="*/ 303071 h 1583765"/>
                <a:gd name="connsiteX67" fmla="*/ 1894940 w 2874286"/>
                <a:gd name="connsiteY67" fmla="*/ 663962 h 1583765"/>
                <a:gd name="connsiteX68" fmla="*/ 1788698 w 2874286"/>
                <a:gd name="connsiteY68" fmla="*/ 814563 h 1583765"/>
                <a:gd name="connsiteX69" fmla="*/ 1640085 w 2874286"/>
                <a:gd name="connsiteY69" fmla="*/ 125449 h 1583765"/>
                <a:gd name="connsiteX70" fmla="*/ 1649506 w 2874286"/>
                <a:gd name="connsiteY70" fmla="*/ 133218 h 1583765"/>
                <a:gd name="connsiteX71" fmla="*/ 930710 w 2874286"/>
                <a:gd name="connsiteY71" fmla="*/ 797174 h 1583765"/>
                <a:gd name="connsiteX72" fmla="*/ 716712 w 2874286"/>
                <a:gd name="connsiteY72" fmla="*/ 86286 h 1583765"/>
                <a:gd name="connsiteX73" fmla="*/ 890974 w 2874286"/>
                <a:gd name="connsiteY73" fmla="*/ 86286 h 1583765"/>
                <a:gd name="connsiteX74" fmla="*/ 1034740 w 2874286"/>
                <a:gd name="connsiteY74" fmla="*/ 654259 h 1583765"/>
                <a:gd name="connsiteX75" fmla="*/ 930710 w 2874286"/>
                <a:gd name="connsiteY75" fmla="*/ 797180 h 1583765"/>
                <a:gd name="connsiteX76" fmla="*/ 629559 w 2874286"/>
                <a:gd name="connsiteY76" fmla="*/ 86286 h 1583765"/>
                <a:gd name="connsiteX77" fmla="*/ 665612 w 2874286"/>
                <a:gd name="connsiteY77" fmla="*/ 511184 h 1583765"/>
                <a:gd name="connsiteX78" fmla="*/ 886263 w 2874286"/>
                <a:gd name="connsiteY78" fmla="*/ 876076 h 1583765"/>
                <a:gd name="connsiteX79" fmla="*/ 812836 w 2874286"/>
                <a:gd name="connsiteY79" fmla="*/ 1047794 h 1583765"/>
                <a:gd name="connsiteX80" fmla="*/ 610154 w 2874286"/>
                <a:gd name="connsiteY80" fmla="*/ 800329 h 1583765"/>
                <a:gd name="connsiteX81" fmla="*/ 610154 w 2874286"/>
                <a:gd name="connsiteY81" fmla="*/ 799972 h 1583765"/>
                <a:gd name="connsiteX82" fmla="*/ 446985 w 2874286"/>
                <a:gd name="connsiteY82" fmla="*/ 215384 h 1583765"/>
                <a:gd name="connsiteX83" fmla="*/ 454285 w 2874286"/>
                <a:gd name="connsiteY83" fmla="*/ 86260 h 1583765"/>
                <a:gd name="connsiteX84" fmla="*/ 246162 w 2874286"/>
                <a:gd name="connsiteY84" fmla="*/ 86286 h 1583765"/>
                <a:gd name="connsiteX85" fmla="*/ 368206 w 2874286"/>
                <a:gd name="connsiteY85" fmla="*/ 86286 h 1583765"/>
                <a:gd name="connsiteX86" fmla="*/ 360616 w 2874286"/>
                <a:gd name="connsiteY86" fmla="*/ 215410 h 1583765"/>
                <a:gd name="connsiteX87" fmla="*/ 413256 w 2874286"/>
                <a:gd name="connsiteY87" fmla="*/ 569003 h 1583765"/>
                <a:gd name="connsiteX88" fmla="*/ 86364 w 2874286"/>
                <a:gd name="connsiteY88" fmla="*/ 893575 h 1583765"/>
                <a:gd name="connsiteX89" fmla="*/ 86364 w 2874286"/>
                <a:gd name="connsiteY89" fmla="*/ 246066 h 1583765"/>
                <a:gd name="connsiteX90" fmla="*/ 133155 w 2874286"/>
                <a:gd name="connsiteY90" fmla="*/ 133063 h 1583765"/>
                <a:gd name="connsiteX91" fmla="*/ 246158 w 2874286"/>
                <a:gd name="connsiteY91" fmla="*/ 86271 h 1583765"/>
                <a:gd name="connsiteX92" fmla="*/ 86365 w 2874286"/>
                <a:gd name="connsiteY92" fmla="*/ 1337471 h 1583765"/>
                <a:gd name="connsiteX93" fmla="*/ 86365 w 2874286"/>
                <a:gd name="connsiteY93" fmla="*/ 1062528 h 1583765"/>
                <a:gd name="connsiteX94" fmla="*/ 442415 w 2874286"/>
                <a:gd name="connsiteY94" fmla="*/ 653659 h 1583765"/>
                <a:gd name="connsiteX95" fmla="*/ 517424 w 2874286"/>
                <a:gd name="connsiteY95" fmla="*/ 812719 h 1583765"/>
                <a:gd name="connsiteX96" fmla="*/ 264604 w 2874286"/>
                <a:gd name="connsiteY96" fmla="*/ 1097332 h 1583765"/>
                <a:gd name="connsiteX97" fmla="*/ 141686 w 2874286"/>
                <a:gd name="connsiteY97" fmla="*/ 1457623 h 1583765"/>
                <a:gd name="connsiteX98" fmla="*/ 86366 w 2874286"/>
                <a:gd name="connsiteY98" fmla="*/ 1337476 h 1583765"/>
                <a:gd name="connsiteX99" fmla="*/ 224576 w 2874286"/>
                <a:gd name="connsiteY99" fmla="*/ 1495056 h 1583765"/>
                <a:gd name="connsiteX100" fmla="*/ 562699 w 2874286"/>
                <a:gd name="connsiteY100" fmla="*/ 886123 h 1583765"/>
                <a:gd name="connsiteX101" fmla="*/ 667735 w 2874286"/>
                <a:gd name="connsiteY101" fmla="*/ 1022906 h 1583765"/>
                <a:gd name="connsiteX102" fmla="*/ 397547 w 2874286"/>
                <a:gd name="connsiteY102" fmla="*/ 1497251 h 1583765"/>
                <a:gd name="connsiteX103" fmla="*/ 246390 w 2874286"/>
                <a:gd name="connsiteY103" fmla="*/ 1497251 h 1583765"/>
                <a:gd name="connsiteX104" fmla="*/ 224401 w 2874286"/>
                <a:gd name="connsiteY104" fmla="*/ 1495085 h 1583765"/>
                <a:gd name="connsiteX105" fmla="*/ 485792 w 2874286"/>
                <a:gd name="connsiteY105" fmla="*/ 1497266 h 1583765"/>
                <a:gd name="connsiteX106" fmla="*/ 485770 w 2874286"/>
                <a:gd name="connsiteY106" fmla="*/ 1497266 h 1583765"/>
                <a:gd name="connsiteX107" fmla="*/ 728811 w 2874286"/>
                <a:gd name="connsiteY107" fmla="*/ 1086455 h 1583765"/>
                <a:gd name="connsiteX108" fmla="*/ 786853 w 2874286"/>
                <a:gd name="connsiteY108" fmla="*/ 1139497 h 1583765"/>
                <a:gd name="connsiteX109" fmla="*/ 786853 w 2874286"/>
                <a:gd name="connsiteY109" fmla="*/ 1139474 h 1583765"/>
                <a:gd name="connsiteX110" fmla="*/ 749058 w 2874286"/>
                <a:gd name="connsiteY110" fmla="*/ 1436786 h 1583765"/>
                <a:gd name="connsiteX111" fmla="*/ 750777 w 2874286"/>
                <a:gd name="connsiteY111" fmla="*/ 1497239 h 1583765"/>
                <a:gd name="connsiteX112" fmla="*/ 1093296 w 2874286"/>
                <a:gd name="connsiteY112" fmla="*/ 589724 h 1583765"/>
                <a:gd name="connsiteX113" fmla="*/ 979019 w 2874286"/>
                <a:gd name="connsiteY113" fmla="*/ 86312 h 1583765"/>
                <a:gd name="connsiteX114" fmla="*/ 1295979 w 2874286"/>
                <a:gd name="connsiteY114" fmla="*/ 86312 h 1583765"/>
                <a:gd name="connsiteX115" fmla="*/ 1283031 w 2874286"/>
                <a:gd name="connsiteY115" fmla="*/ 430127 h 1583765"/>
                <a:gd name="connsiteX116" fmla="*/ 1093299 w 2874286"/>
                <a:gd name="connsiteY116" fmla="*/ 589724 h 1583765"/>
                <a:gd name="connsiteX117" fmla="*/ 1267135 w 2874286"/>
                <a:gd name="connsiteY117" fmla="*/ 1436801 h 1583765"/>
                <a:gd name="connsiteX118" fmla="*/ 1269814 w 2874286"/>
                <a:gd name="connsiteY118" fmla="*/ 1497254 h 1583765"/>
                <a:gd name="connsiteX119" fmla="*/ 1097050 w 2874286"/>
                <a:gd name="connsiteY119" fmla="*/ 1497254 h 1583765"/>
                <a:gd name="connsiteX120" fmla="*/ 1094594 w 2874286"/>
                <a:gd name="connsiteY120" fmla="*/ 1436801 h 1583765"/>
                <a:gd name="connsiteX121" fmla="*/ 1379853 w 2874286"/>
                <a:gd name="connsiteY121" fmla="*/ 792721 h 1583765"/>
                <a:gd name="connsiteX122" fmla="*/ 1464326 w 2874286"/>
                <a:gd name="connsiteY122" fmla="*/ 951849 h 1583765"/>
                <a:gd name="connsiteX123" fmla="*/ 1267136 w 2874286"/>
                <a:gd name="connsiteY123" fmla="*/ 1436796 h 1583765"/>
                <a:gd name="connsiteX124" fmla="*/ 1362570 w 2874286"/>
                <a:gd name="connsiteY124" fmla="*/ 303060 h 1583765"/>
                <a:gd name="connsiteX125" fmla="*/ 1384157 w 2874286"/>
                <a:gd name="connsiteY125" fmla="*/ 86267 h 1583765"/>
                <a:gd name="connsiteX126" fmla="*/ 1536188 w 2874286"/>
                <a:gd name="connsiteY126" fmla="*/ 86267 h 1583765"/>
                <a:gd name="connsiteX127" fmla="*/ 1560209 w 2874286"/>
                <a:gd name="connsiteY127" fmla="*/ 88588 h 1583765"/>
                <a:gd name="connsiteX128" fmla="*/ 1558802 w 2874286"/>
                <a:gd name="connsiteY128" fmla="*/ 514002 h 1583765"/>
                <a:gd name="connsiteX129" fmla="*/ 1743557 w 2874286"/>
                <a:gd name="connsiteY129" fmla="*/ 897175 h 1583765"/>
                <a:gd name="connsiteX130" fmla="*/ 1671382 w 2874286"/>
                <a:gd name="connsiteY130" fmla="*/ 1078581 h 1583765"/>
                <a:gd name="connsiteX131" fmla="*/ 1362572 w 2874286"/>
                <a:gd name="connsiteY131" fmla="*/ 303055 h 1583765"/>
                <a:gd name="connsiteX132" fmla="*/ 1703773 w 2874286"/>
                <a:gd name="connsiteY132" fmla="*/ 1436801 h 1583765"/>
                <a:gd name="connsiteX133" fmla="*/ 1831600 w 2874286"/>
                <a:gd name="connsiteY133" fmla="*/ 914862 h 1583765"/>
                <a:gd name="connsiteX134" fmla="*/ 1834235 w 2874286"/>
                <a:gd name="connsiteY134" fmla="*/ 909772 h 1583765"/>
                <a:gd name="connsiteX135" fmla="*/ 2097033 w 2874286"/>
                <a:gd name="connsiteY135" fmla="*/ 580759 h 1583765"/>
                <a:gd name="connsiteX136" fmla="*/ 2219168 w 2874286"/>
                <a:gd name="connsiteY136" fmla="*/ 702940 h 1583765"/>
                <a:gd name="connsiteX137" fmla="*/ 2219191 w 2874286"/>
                <a:gd name="connsiteY137" fmla="*/ 702940 h 1583765"/>
                <a:gd name="connsiteX138" fmla="*/ 1965742 w 2874286"/>
                <a:gd name="connsiteY138" fmla="*/ 1031530 h 1583765"/>
                <a:gd name="connsiteX139" fmla="*/ 1876514 w 2874286"/>
                <a:gd name="connsiteY139" fmla="*/ 1436804 h 1583765"/>
                <a:gd name="connsiteX140" fmla="*/ 1878679 w 2874286"/>
                <a:gd name="connsiteY140" fmla="*/ 1497257 h 1583765"/>
                <a:gd name="connsiteX141" fmla="*/ 1705669 w 2874286"/>
                <a:gd name="connsiteY141" fmla="*/ 1497279 h 1583765"/>
                <a:gd name="connsiteX142" fmla="*/ 1703771 w 2874286"/>
                <a:gd name="connsiteY142" fmla="*/ 1436803 h 1583765"/>
                <a:gd name="connsiteX143" fmla="*/ 2775850 w 2874286"/>
                <a:gd name="connsiteY143" fmla="*/ 1398538 h 1583765"/>
                <a:gd name="connsiteX144" fmla="*/ 2717180 w 2874286"/>
                <a:gd name="connsiteY144" fmla="*/ 1470735 h 1583765"/>
                <a:gd name="connsiteX145" fmla="*/ 2628014 w 2874286"/>
                <a:gd name="connsiteY145" fmla="*/ 1497278 h 1583765"/>
                <a:gd name="connsiteX146" fmla="*/ 2225261 w 2874286"/>
                <a:gd name="connsiteY146" fmla="*/ 1497278 h 1583765"/>
                <a:gd name="connsiteX147" fmla="*/ 2222024 w 2874286"/>
                <a:gd name="connsiteY147" fmla="*/ 1436825 h 1583765"/>
                <a:gd name="connsiteX148" fmla="*/ 2222024 w 2874286"/>
                <a:gd name="connsiteY148" fmla="*/ 1436803 h 1583765"/>
                <a:gd name="connsiteX149" fmla="*/ 2465266 w 2874286"/>
                <a:gd name="connsiteY149" fmla="*/ 948771 h 1583765"/>
                <a:gd name="connsiteX150" fmla="*/ 2740900 w 2874286"/>
                <a:gd name="connsiteY150" fmla="*/ 1224451 h 1583765"/>
                <a:gd name="connsiteX151" fmla="*/ 2785258 w 2874286"/>
                <a:gd name="connsiteY151" fmla="*/ 1306089 h 1583765"/>
                <a:gd name="connsiteX152" fmla="*/ 2775838 w 2874286"/>
                <a:gd name="connsiteY152" fmla="*/ 1398535 h 158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874286" h="1583765">
                  <a:moveTo>
                    <a:pt x="1710786" y="72352"/>
                  </a:moveTo>
                  <a:cubicBezTo>
                    <a:pt x="1686520" y="47974"/>
                    <a:pt x="1657319" y="29043"/>
                    <a:pt x="1625153" y="16854"/>
                  </a:cubicBezTo>
                  <a:cubicBezTo>
                    <a:pt x="1624728" y="16854"/>
                    <a:pt x="1624371" y="16341"/>
                    <a:pt x="1623947" y="16207"/>
                  </a:cubicBezTo>
                  <a:cubicBezTo>
                    <a:pt x="1623523" y="16073"/>
                    <a:pt x="1623210" y="16207"/>
                    <a:pt x="1622831" y="16207"/>
                  </a:cubicBezTo>
                  <a:lnTo>
                    <a:pt x="1622809" y="16207"/>
                  </a:lnTo>
                  <a:cubicBezTo>
                    <a:pt x="1595149" y="5647"/>
                    <a:pt x="1565814" y="178"/>
                    <a:pt x="1536215" y="0"/>
                  </a:cubicBezTo>
                  <a:lnTo>
                    <a:pt x="246168" y="0"/>
                  </a:lnTo>
                  <a:cubicBezTo>
                    <a:pt x="180891" y="67"/>
                    <a:pt x="118318" y="26030"/>
                    <a:pt x="72175" y="72175"/>
                  </a:cubicBezTo>
                  <a:cubicBezTo>
                    <a:pt x="26031" y="118341"/>
                    <a:pt x="69" y="180914"/>
                    <a:pt x="0" y="246191"/>
                  </a:cubicBezTo>
                  <a:lnTo>
                    <a:pt x="0" y="1337470"/>
                  </a:lnTo>
                  <a:cubicBezTo>
                    <a:pt x="67" y="1402747"/>
                    <a:pt x="26030" y="1465320"/>
                    <a:pt x="72175" y="1511463"/>
                  </a:cubicBezTo>
                  <a:cubicBezTo>
                    <a:pt x="118319" y="1557607"/>
                    <a:pt x="180891" y="1583569"/>
                    <a:pt x="246168" y="1583638"/>
                  </a:cubicBezTo>
                  <a:lnTo>
                    <a:pt x="935454" y="1583638"/>
                  </a:lnTo>
                  <a:cubicBezTo>
                    <a:pt x="959296" y="1583638"/>
                    <a:pt x="978629" y="1564305"/>
                    <a:pt x="978629" y="1540463"/>
                  </a:cubicBezTo>
                  <a:cubicBezTo>
                    <a:pt x="978629" y="1516598"/>
                    <a:pt x="959296" y="1497266"/>
                    <a:pt x="935454" y="1497266"/>
                  </a:cubicBezTo>
                  <a:lnTo>
                    <a:pt x="837139" y="1497266"/>
                  </a:lnTo>
                  <a:cubicBezTo>
                    <a:pt x="836023" y="1476794"/>
                    <a:pt x="835241" y="1456635"/>
                    <a:pt x="835241" y="1436812"/>
                  </a:cubicBezTo>
                  <a:lnTo>
                    <a:pt x="835241" y="1436790"/>
                  </a:lnTo>
                  <a:cubicBezTo>
                    <a:pt x="835733" y="1245537"/>
                    <a:pt x="884221" y="1057457"/>
                    <a:pt x="976265" y="889802"/>
                  </a:cubicBezTo>
                  <a:cubicBezTo>
                    <a:pt x="1055761" y="746589"/>
                    <a:pt x="1165283" y="622271"/>
                    <a:pt x="1297333" y="525339"/>
                  </a:cubicBezTo>
                  <a:cubicBezTo>
                    <a:pt x="1308942" y="587243"/>
                    <a:pt x="1325328" y="648166"/>
                    <a:pt x="1346357" y="707550"/>
                  </a:cubicBezTo>
                  <a:cubicBezTo>
                    <a:pt x="1226188" y="808991"/>
                    <a:pt x="1132982" y="938584"/>
                    <a:pt x="1075049" y="1084763"/>
                  </a:cubicBezTo>
                  <a:cubicBezTo>
                    <a:pt x="1017116" y="1230964"/>
                    <a:pt x="996245" y="1389218"/>
                    <a:pt x="1014304" y="1545421"/>
                  </a:cubicBezTo>
                  <a:cubicBezTo>
                    <a:pt x="1014818" y="1547698"/>
                    <a:pt x="1015510" y="1549952"/>
                    <a:pt x="1016381" y="1552118"/>
                  </a:cubicBezTo>
                  <a:cubicBezTo>
                    <a:pt x="1016894" y="1554417"/>
                    <a:pt x="1017586" y="1556672"/>
                    <a:pt x="1018457" y="1558860"/>
                  </a:cubicBezTo>
                  <a:cubicBezTo>
                    <a:pt x="1019908" y="1561628"/>
                    <a:pt x="1021694" y="1564240"/>
                    <a:pt x="1023725" y="1566629"/>
                  </a:cubicBezTo>
                  <a:cubicBezTo>
                    <a:pt x="1024908" y="1568460"/>
                    <a:pt x="1026270" y="1570179"/>
                    <a:pt x="1027744" y="1571764"/>
                  </a:cubicBezTo>
                  <a:cubicBezTo>
                    <a:pt x="1030378" y="1574018"/>
                    <a:pt x="1033280" y="1575938"/>
                    <a:pt x="1036383" y="1577501"/>
                  </a:cubicBezTo>
                  <a:cubicBezTo>
                    <a:pt x="1037923" y="1578595"/>
                    <a:pt x="1039553" y="1579577"/>
                    <a:pt x="1041227" y="1580448"/>
                  </a:cubicBezTo>
                  <a:cubicBezTo>
                    <a:pt x="1046317" y="1582546"/>
                    <a:pt x="1051765" y="1583662"/>
                    <a:pt x="1057278" y="1583685"/>
                  </a:cubicBezTo>
                  <a:lnTo>
                    <a:pt x="1318717" y="1583685"/>
                  </a:lnTo>
                  <a:cubicBezTo>
                    <a:pt x="1322780" y="1584042"/>
                    <a:pt x="1326843" y="1583216"/>
                    <a:pt x="1330459" y="1581318"/>
                  </a:cubicBezTo>
                  <a:cubicBezTo>
                    <a:pt x="1333272" y="1580559"/>
                    <a:pt x="1335996" y="1579532"/>
                    <a:pt x="1338586" y="1578193"/>
                  </a:cubicBezTo>
                  <a:cubicBezTo>
                    <a:pt x="1340930" y="1576987"/>
                    <a:pt x="1343162" y="1575559"/>
                    <a:pt x="1345216" y="1573884"/>
                  </a:cubicBezTo>
                  <a:cubicBezTo>
                    <a:pt x="1347426" y="1572210"/>
                    <a:pt x="1349435" y="1570312"/>
                    <a:pt x="1351222" y="1568236"/>
                  </a:cubicBezTo>
                  <a:cubicBezTo>
                    <a:pt x="1352874" y="1566116"/>
                    <a:pt x="1354325" y="1563861"/>
                    <a:pt x="1355552" y="1561494"/>
                  </a:cubicBezTo>
                  <a:cubicBezTo>
                    <a:pt x="1356914" y="1559150"/>
                    <a:pt x="1358053" y="1556672"/>
                    <a:pt x="1358923" y="1554105"/>
                  </a:cubicBezTo>
                  <a:cubicBezTo>
                    <a:pt x="1359816" y="1551292"/>
                    <a:pt x="1360397" y="1548390"/>
                    <a:pt x="1360642" y="1545465"/>
                  </a:cubicBezTo>
                  <a:cubicBezTo>
                    <a:pt x="1361089" y="1543836"/>
                    <a:pt x="1361424" y="1542184"/>
                    <a:pt x="1361647" y="1540509"/>
                  </a:cubicBezTo>
                  <a:cubicBezTo>
                    <a:pt x="1361647" y="1539259"/>
                    <a:pt x="1361044" y="1538210"/>
                    <a:pt x="1360955" y="1537004"/>
                  </a:cubicBezTo>
                  <a:cubicBezTo>
                    <a:pt x="1360866" y="1535799"/>
                    <a:pt x="1361267" y="1534638"/>
                    <a:pt x="1360955" y="1533410"/>
                  </a:cubicBezTo>
                  <a:cubicBezTo>
                    <a:pt x="1355798" y="1501487"/>
                    <a:pt x="1353253" y="1469185"/>
                    <a:pt x="1353342" y="1436838"/>
                  </a:cubicBezTo>
                  <a:cubicBezTo>
                    <a:pt x="1353811" y="1284116"/>
                    <a:pt x="1411161" y="1137046"/>
                    <a:pt x="1514231" y="1024352"/>
                  </a:cubicBezTo>
                  <a:cubicBezTo>
                    <a:pt x="1553834" y="1078265"/>
                    <a:pt x="1597836" y="1128828"/>
                    <a:pt x="1645790" y="1175508"/>
                  </a:cubicBezTo>
                  <a:cubicBezTo>
                    <a:pt x="1626949" y="1261325"/>
                    <a:pt x="1617439" y="1348947"/>
                    <a:pt x="1617394" y="1436792"/>
                  </a:cubicBezTo>
                  <a:cubicBezTo>
                    <a:pt x="1617394" y="1456706"/>
                    <a:pt x="1618086" y="1476820"/>
                    <a:pt x="1619113" y="1497246"/>
                  </a:cubicBezTo>
                  <a:lnTo>
                    <a:pt x="1495166" y="1497268"/>
                  </a:lnTo>
                  <a:cubicBezTo>
                    <a:pt x="1471323" y="1497268"/>
                    <a:pt x="1451991" y="1516601"/>
                    <a:pt x="1451991" y="1540465"/>
                  </a:cubicBezTo>
                  <a:cubicBezTo>
                    <a:pt x="1451991" y="1564308"/>
                    <a:pt x="1471323" y="1583641"/>
                    <a:pt x="1495166" y="1583641"/>
                  </a:cubicBezTo>
                  <a:lnTo>
                    <a:pt x="2628050" y="1583641"/>
                  </a:lnTo>
                  <a:cubicBezTo>
                    <a:pt x="2693350" y="1583730"/>
                    <a:pt x="2756015" y="1557834"/>
                    <a:pt x="2802203" y="1511666"/>
                  </a:cubicBezTo>
                  <a:cubicBezTo>
                    <a:pt x="2848392" y="1465500"/>
                    <a:pt x="2874333" y="1402858"/>
                    <a:pt x="2874287" y="1337558"/>
                  </a:cubicBezTo>
                  <a:cubicBezTo>
                    <a:pt x="2874242" y="1272259"/>
                    <a:pt x="2848235" y="1209640"/>
                    <a:pt x="2801980" y="1163542"/>
                  </a:cubicBezTo>
                  <a:close/>
                  <a:moveTo>
                    <a:pt x="1962938" y="1436808"/>
                  </a:moveTo>
                  <a:cubicBezTo>
                    <a:pt x="1962089" y="1176239"/>
                    <a:pt x="2078821" y="929202"/>
                    <a:pt x="2280635" y="764382"/>
                  </a:cubicBezTo>
                  <a:lnTo>
                    <a:pt x="2403039" y="886740"/>
                  </a:lnTo>
                  <a:lnTo>
                    <a:pt x="2403016" y="886740"/>
                  </a:lnTo>
                  <a:cubicBezTo>
                    <a:pt x="2234132" y="1019299"/>
                    <a:pt x="2135548" y="1222142"/>
                    <a:pt x="2135686" y="1436831"/>
                  </a:cubicBezTo>
                  <a:cubicBezTo>
                    <a:pt x="2135686" y="1457437"/>
                    <a:pt x="2136668" y="1477551"/>
                    <a:pt x="2138364" y="1497285"/>
                  </a:cubicBezTo>
                  <a:lnTo>
                    <a:pt x="1965354" y="1497307"/>
                  </a:lnTo>
                  <a:cubicBezTo>
                    <a:pt x="1963925" y="1477014"/>
                    <a:pt x="1962943" y="1456744"/>
                    <a:pt x="1962943" y="1436831"/>
                  </a:cubicBezTo>
                  <a:close/>
                  <a:moveTo>
                    <a:pt x="1955370" y="596075"/>
                  </a:moveTo>
                  <a:cubicBezTo>
                    <a:pt x="1916995" y="525620"/>
                    <a:pt x="1892973" y="448245"/>
                    <a:pt x="1884715" y="368435"/>
                  </a:cubicBezTo>
                  <a:lnTo>
                    <a:pt x="2035871" y="519591"/>
                  </a:lnTo>
                  <a:cubicBezTo>
                    <a:pt x="2007743" y="543969"/>
                    <a:pt x="1980909" y="569464"/>
                    <a:pt x="1955370" y="596075"/>
                  </a:cubicBezTo>
                  <a:close/>
                  <a:moveTo>
                    <a:pt x="1795219" y="278938"/>
                  </a:moveTo>
                  <a:cubicBezTo>
                    <a:pt x="1794951" y="287020"/>
                    <a:pt x="1794482" y="295056"/>
                    <a:pt x="1794482" y="303071"/>
                  </a:cubicBezTo>
                  <a:cubicBezTo>
                    <a:pt x="1794326" y="430298"/>
                    <a:pt x="1829062" y="555131"/>
                    <a:pt x="1894940" y="663962"/>
                  </a:cubicBezTo>
                  <a:cubicBezTo>
                    <a:pt x="1855783" y="711423"/>
                    <a:pt x="1820268" y="761762"/>
                    <a:pt x="1788698" y="814563"/>
                  </a:cubicBezTo>
                  <a:cubicBezTo>
                    <a:pt x="1643834" y="616259"/>
                    <a:pt x="1589833" y="365821"/>
                    <a:pt x="1640085" y="125449"/>
                  </a:cubicBezTo>
                  <a:cubicBezTo>
                    <a:pt x="1643188" y="128127"/>
                    <a:pt x="1646604" y="130293"/>
                    <a:pt x="1649506" y="133218"/>
                  </a:cubicBezTo>
                  <a:close/>
                  <a:moveTo>
                    <a:pt x="930710" y="797174"/>
                  </a:moveTo>
                  <a:cubicBezTo>
                    <a:pt x="754597" y="605299"/>
                    <a:pt x="675793" y="343478"/>
                    <a:pt x="716712" y="86286"/>
                  </a:cubicBezTo>
                  <a:lnTo>
                    <a:pt x="890974" y="86286"/>
                  </a:lnTo>
                  <a:cubicBezTo>
                    <a:pt x="852956" y="287539"/>
                    <a:pt x="905552" y="495331"/>
                    <a:pt x="1034740" y="654259"/>
                  </a:cubicBezTo>
                  <a:cubicBezTo>
                    <a:pt x="996655" y="699309"/>
                    <a:pt x="961874" y="747082"/>
                    <a:pt x="930710" y="797180"/>
                  </a:cubicBezTo>
                  <a:close/>
                  <a:moveTo>
                    <a:pt x="629559" y="86286"/>
                  </a:moveTo>
                  <a:cubicBezTo>
                    <a:pt x="608753" y="228806"/>
                    <a:pt x="621097" y="374201"/>
                    <a:pt x="665612" y="511184"/>
                  </a:cubicBezTo>
                  <a:cubicBezTo>
                    <a:pt x="710127" y="648167"/>
                    <a:pt x="785650" y="773023"/>
                    <a:pt x="886263" y="876076"/>
                  </a:cubicBezTo>
                  <a:cubicBezTo>
                    <a:pt x="857353" y="931328"/>
                    <a:pt x="832818" y="988747"/>
                    <a:pt x="812836" y="1047794"/>
                  </a:cubicBezTo>
                  <a:cubicBezTo>
                    <a:pt x="733941" y="975282"/>
                    <a:pt x="665698" y="891969"/>
                    <a:pt x="610154" y="800329"/>
                  </a:cubicBezTo>
                  <a:lnTo>
                    <a:pt x="610154" y="799972"/>
                  </a:lnTo>
                  <a:cubicBezTo>
                    <a:pt x="503312" y="623721"/>
                    <a:pt x="446876" y="421530"/>
                    <a:pt x="446985" y="215384"/>
                  </a:cubicBezTo>
                  <a:cubicBezTo>
                    <a:pt x="447007" y="172232"/>
                    <a:pt x="449440" y="129122"/>
                    <a:pt x="454285" y="86260"/>
                  </a:cubicBezTo>
                  <a:close/>
                  <a:moveTo>
                    <a:pt x="246162" y="86286"/>
                  </a:moveTo>
                  <a:lnTo>
                    <a:pt x="368206" y="86286"/>
                  </a:lnTo>
                  <a:cubicBezTo>
                    <a:pt x="363428" y="129170"/>
                    <a:pt x="360884" y="172256"/>
                    <a:pt x="360616" y="215410"/>
                  </a:cubicBezTo>
                  <a:cubicBezTo>
                    <a:pt x="360683" y="335225"/>
                    <a:pt x="378408" y="454366"/>
                    <a:pt x="413256" y="569003"/>
                  </a:cubicBezTo>
                  <a:cubicBezTo>
                    <a:pt x="284714" y="655511"/>
                    <a:pt x="173786" y="765656"/>
                    <a:pt x="86364" y="893575"/>
                  </a:cubicBezTo>
                  <a:lnTo>
                    <a:pt x="86364" y="246066"/>
                  </a:lnTo>
                  <a:cubicBezTo>
                    <a:pt x="86364" y="203672"/>
                    <a:pt x="103196" y="163044"/>
                    <a:pt x="133155" y="133063"/>
                  </a:cubicBezTo>
                  <a:cubicBezTo>
                    <a:pt x="163137" y="103103"/>
                    <a:pt x="203787" y="86271"/>
                    <a:pt x="246158" y="86271"/>
                  </a:cubicBezTo>
                  <a:close/>
                  <a:moveTo>
                    <a:pt x="86365" y="1337471"/>
                  </a:moveTo>
                  <a:lnTo>
                    <a:pt x="86365" y="1062528"/>
                  </a:lnTo>
                  <a:cubicBezTo>
                    <a:pt x="170284" y="899496"/>
                    <a:pt x="292459" y="759187"/>
                    <a:pt x="442415" y="653659"/>
                  </a:cubicBezTo>
                  <a:cubicBezTo>
                    <a:pt x="463511" y="708443"/>
                    <a:pt x="488581" y="761598"/>
                    <a:pt x="517424" y="812719"/>
                  </a:cubicBezTo>
                  <a:cubicBezTo>
                    <a:pt x="415069" y="889826"/>
                    <a:pt x="329121" y="986581"/>
                    <a:pt x="264604" y="1097332"/>
                  </a:cubicBezTo>
                  <a:cubicBezTo>
                    <a:pt x="200088" y="1208060"/>
                    <a:pt x="158294" y="1330555"/>
                    <a:pt x="141686" y="1457623"/>
                  </a:cubicBezTo>
                  <a:cubicBezTo>
                    <a:pt x="106659" y="1427530"/>
                    <a:pt x="86456" y="1383665"/>
                    <a:pt x="86366" y="1337476"/>
                  </a:cubicBezTo>
                  <a:close/>
                  <a:moveTo>
                    <a:pt x="224576" y="1495056"/>
                  </a:moveTo>
                  <a:cubicBezTo>
                    <a:pt x="246655" y="1253574"/>
                    <a:pt x="369395" y="1032541"/>
                    <a:pt x="562699" y="886123"/>
                  </a:cubicBezTo>
                  <a:cubicBezTo>
                    <a:pt x="594444" y="934142"/>
                    <a:pt x="629536" y="979837"/>
                    <a:pt x="667735" y="1022906"/>
                  </a:cubicBezTo>
                  <a:cubicBezTo>
                    <a:pt x="517470" y="1138188"/>
                    <a:pt x="420069" y="1309215"/>
                    <a:pt x="397547" y="1497251"/>
                  </a:cubicBezTo>
                  <a:lnTo>
                    <a:pt x="246390" y="1497251"/>
                  </a:lnTo>
                  <a:cubicBezTo>
                    <a:pt x="239023" y="1497050"/>
                    <a:pt x="231679" y="1496313"/>
                    <a:pt x="224401" y="1495085"/>
                  </a:cubicBezTo>
                  <a:close/>
                  <a:moveTo>
                    <a:pt x="485792" y="1497266"/>
                  </a:moveTo>
                  <a:lnTo>
                    <a:pt x="485770" y="1497266"/>
                  </a:lnTo>
                  <a:cubicBezTo>
                    <a:pt x="508161" y="1333183"/>
                    <a:pt x="595783" y="1185084"/>
                    <a:pt x="728811" y="1086455"/>
                  </a:cubicBezTo>
                  <a:cubicBezTo>
                    <a:pt x="747497" y="1104671"/>
                    <a:pt x="766852" y="1122352"/>
                    <a:pt x="786853" y="1139497"/>
                  </a:cubicBezTo>
                  <a:lnTo>
                    <a:pt x="786853" y="1139474"/>
                  </a:lnTo>
                  <a:cubicBezTo>
                    <a:pt x="761872" y="1236629"/>
                    <a:pt x="749169" y="1336510"/>
                    <a:pt x="749058" y="1436786"/>
                  </a:cubicBezTo>
                  <a:cubicBezTo>
                    <a:pt x="749058" y="1456699"/>
                    <a:pt x="749750" y="1476813"/>
                    <a:pt x="750777" y="1497239"/>
                  </a:cubicBezTo>
                  <a:close/>
                  <a:moveTo>
                    <a:pt x="1093296" y="589724"/>
                  </a:moveTo>
                  <a:cubicBezTo>
                    <a:pt x="982723" y="447026"/>
                    <a:pt x="940912" y="262740"/>
                    <a:pt x="979019" y="86312"/>
                  </a:cubicBezTo>
                  <a:lnTo>
                    <a:pt x="1295979" y="86312"/>
                  </a:lnTo>
                  <a:cubicBezTo>
                    <a:pt x="1275106" y="199698"/>
                    <a:pt x="1270752" y="315495"/>
                    <a:pt x="1283031" y="430127"/>
                  </a:cubicBezTo>
                  <a:cubicBezTo>
                    <a:pt x="1214543" y="476762"/>
                    <a:pt x="1150963" y="530231"/>
                    <a:pt x="1093299" y="589724"/>
                  </a:cubicBezTo>
                  <a:close/>
                  <a:moveTo>
                    <a:pt x="1267135" y="1436801"/>
                  </a:moveTo>
                  <a:cubicBezTo>
                    <a:pt x="1267135" y="1457407"/>
                    <a:pt x="1268118" y="1477520"/>
                    <a:pt x="1269814" y="1497254"/>
                  </a:cubicBezTo>
                  <a:lnTo>
                    <a:pt x="1097050" y="1497254"/>
                  </a:lnTo>
                  <a:cubicBezTo>
                    <a:pt x="1095576" y="1476962"/>
                    <a:pt x="1094594" y="1456691"/>
                    <a:pt x="1094594" y="1436801"/>
                  </a:cubicBezTo>
                  <a:cubicBezTo>
                    <a:pt x="1094036" y="1191371"/>
                    <a:pt x="1197710" y="957256"/>
                    <a:pt x="1379853" y="792721"/>
                  </a:cubicBezTo>
                  <a:cubicBezTo>
                    <a:pt x="1404074" y="847772"/>
                    <a:pt x="1432292" y="900951"/>
                    <a:pt x="1464326" y="951849"/>
                  </a:cubicBezTo>
                  <a:cubicBezTo>
                    <a:pt x="1338396" y="1081934"/>
                    <a:pt x="1267718" y="1255750"/>
                    <a:pt x="1267136" y="1436796"/>
                  </a:cubicBezTo>
                  <a:close/>
                  <a:moveTo>
                    <a:pt x="1362570" y="303060"/>
                  </a:moveTo>
                  <a:cubicBezTo>
                    <a:pt x="1362637" y="230262"/>
                    <a:pt x="1369870" y="157641"/>
                    <a:pt x="1384157" y="86267"/>
                  </a:cubicBezTo>
                  <a:lnTo>
                    <a:pt x="1536188" y="86267"/>
                  </a:lnTo>
                  <a:cubicBezTo>
                    <a:pt x="1544247" y="86445"/>
                    <a:pt x="1552284" y="87227"/>
                    <a:pt x="1560209" y="88588"/>
                  </a:cubicBezTo>
                  <a:cubicBezTo>
                    <a:pt x="1527526" y="228452"/>
                    <a:pt x="1527035" y="373915"/>
                    <a:pt x="1558802" y="514002"/>
                  </a:cubicBezTo>
                  <a:cubicBezTo>
                    <a:pt x="1590570" y="654065"/>
                    <a:pt x="1653723" y="785087"/>
                    <a:pt x="1743557" y="897175"/>
                  </a:cubicBezTo>
                  <a:cubicBezTo>
                    <a:pt x="1714625" y="955600"/>
                    <a:pt x="1690492" y="1016253"/>
                    <a:pt x="1671382" y="1078581"/>
                  </a:cubicBezTo>
                  <a:cubicBezTo>
                    <a:pt x="1473654" y="868686"/>
                    <a:pt x="1363241" y="591423"/>
                    <a:pt x="1362572" y="303055"/>
                  </a:cubicBezTo>
                  <a:close/>
                  <a:moveTo>
                    <a:pt x="1703773" y="1436801"/>
                  </a:moveTo>
                  <a:cubicBezTo>
                    <a:pt x="1703639" y="1255059"/>
                    <a:pt x="1747506" y="1075996"/>
                    <a:pt x="1831600" y="914862"/>
                  </a:cubicBezTo>
                  <a:cubicBezTo>
                    <a:pt x="1832582" y="913232"/>
                    <a:pt x="1833475" y="911536"/>
                    <a:pt x="1834235" y="909772"/>
                  </a:cubicBezTo>
                  <a:cubicBezTo>
                    <a:pt x="1900494" y="784625"/>
                    <a:pt x="1989631" y="673022"/>
                    <a:pt x="2097033" y="580759"/>
                  </a:cubicBezTo>
                  <a:lnTo>
                    <a:pt x="2219168" y="702940"/>
                  </a:lnTo>
                  <a:lnTo>
                    <a:pt x="2219191" y="702940"/>
                  </a:lnTo>
                  <a:cubicBezTo>
                    <a:pt x="2111520" y="792460"/>
                    <a:pt x="2024972" y="904686"/>
                    <a:pt x="1965742" y="1031530"/>
                  </a:cubicBezTo>
                  <a:cubicBezTo>
                    <a:pt x="1906494" y="1158397"/>
                    <a:pt x="1876045" y="1296809"/>
                    <a:pt x="1876514" y="1436804"/>
                  </a:cubicBezTo>
                  <a:cubicBezTo>
                    <a:pt x="1876514" y="1456761"/>
                    <a:pt x="1877340" y="1476964"/>
                    <a:pt x="1878679" y="1497257"/>
                  </a:cubicBezTo>
                  <a:lnTo>
                    <a:pt x="1705669" y="1497279"/>
                  </a:lnTo>
                  <a:cubicBezTo>
                    <a:pt x="1704553" y="1476808"/>
                    <a:pt x="1703771" y="1456626"/>
                    <a:pt x="1703771" y="1436803"/>
                  </a:cubicBezTo>
                  <a:close/>
                  <a:moveTo>
                    <a:pt x="2775850" y="1398538"/>
                  </a:moveTo>
                  <a:cubicBezTo>
                    <a:pt x="2763995" y="1427961"/>
                    <a:pt x="2743547" y="1453120"/>
                    <a:pt x="2717180" y="1470735"/>
                  </a:cubicBezTo>
                  <a:cubicBezTo>
                    <a:pt x="2690792" y="1488349"/>
                    <a:pt x="2659715" y="1497591"/>
                    <a:pt x="2628014" y="1497278"/>
                  </a:cubicBezTo>
                  <a:lnTo>
                    <a:pt x="2225261" y="1497278"/>
                  </a:lnTo>
                  <a:cubicBezTo>
                    <a:pt x="2223319" y="1477678"/>
                    <a:pt x="2222024" y="1457586"/>
                    <a:pt x="2222024" y="1436825"/>
                  </a:cubicBezTo>
                  <a:lnTo>
                    <a:pt x="2222024" y="1436803"/>
                  </a:lnTo>
                  <a:cubicBezTo>
                    <a:pt x="2222113" y="1244996"/>
                    <a:pt x="2312167" y="1064322"/>
                    <a:pt x="2465266" y="948771"/>
                  </a:cubicBezTo>
                  <a:lnTo>
                    <a:pt x="2740900" y="1224451"/>
                  </a:lnTo>
                  <a:cubicBezTo>
                    <a:pt x="2763559" y="1246574"/>
                    <a:pt x="2779030" y="1275038"/>
                    <a:pt x="2785258" y="1306089"/>
                  </a:cubicBezTo>
                  <a:cubicBezTo>
                    <a:pt x="2791509" y="1337165"/>
                    <a:pt x="2788205" y="1369377"/>
                    <a:pt x="2775838" y="1398535"/>
                  </a:cubicBezTo>
                  <a:close/>
                </a:path>
              </a:pathLst>
            </a:custGeom>
            <a:grpFill/>
            <a:ln w="5715" cap="flat">
              <a:solidFill>
                <a:schemeClr val="accent1"/>
              </a:solidFill>
              <a:prstDash val="solid"/>
              <a:miter/>
            </a:ln>
          </p:spPr>
          <p:txBody>
            <a:bodyPr rtlCol="0" anchor="ctr"/>
            <a:lstStyle/>
            <a:p>
              <a:endParaRPr lang="en-US" sz="1350" dirty="0"/>
            </a:p>
          </p:txBody>
        </p:sp>
        <p:sp>
          <p:nvSpPr>
            <p:cNvPr id="126" name="Freeform 125">
              <a:extLst>
                <a:ext uri="{FF2B5EF4-FFF2-40B4-BE49-F238E27FC236}">
                  <a16:creationId xmlns:a16="http://schemas.microsoft.com/office/drawing/2014/main" id="{B3AE2793-824E-3043-121F-CCC4E168331F}"/>
                </a:ext>
              </a:extLst>
            </p:cNvPr>
            <p:cNvSpPr/>
            <p:nvPr/>
          </p:nvSpPr>
          <p:spPr>
            <a:xfrm>
              <a:off x="6194480" y="1746757"/>
              <a:ext cx="1583768" cy="2874883"/>
            </a:xfrm>
            <a:custGeom>
              <a:avLst/>
              <a:gdLst>
                <a:gd name="connsiteX0" fmla="*/ 1337585 w 1583768"/>
                <a:gd name="connsiteY0" fmla="*/ 32 h 2874883"/>
                <a:gd name="connsiteX1" fmla="*/ 246191 w 1583768"/>
                <a:gd name="connsiteY1" fmla="*/ 32 h 2874883"/>
                <a:gd name="connsiteX2" fmla="*/ 72198 w 1583768"/>
                <a:gd name="connsiteY2" fmla="*/ 72207 h 2874883"/>
                <a:gd name="connsiteX3" fmla="*/ 1 w 1583768"/>
                <a:gd name="connsiteY3" fmla="*/ 246200 h 2874883"/>
                <a:gd name="connsiteX4" fmla="*/ 1 w 1583768"/>
                <a:gd name="connsiteY4" fmla="*/ 1536418 h 2874883"/>
                <a:gd name="connsiteX5" fmla="*/ 72084 w 1583768"/>
                <a:gd name="connsiteY5" fmla="*/ 1710434 h 2874883"/>
                <a:gd name="connsiteX6" fmla="*/ 1163478 w 1583768"/>
                <a:gd name="connsiteY6" fmla="*/ 2802171 h 2874883"/>
                <a:gd name="connsiteX7" fmla="*/ 1163478 w 1583768"/>
                <a:gd name="connsiteY7" fmla="*/ 2802149 h 2874883"/>
                <a:gd name="connsiteX8" fmla="*/ 1336242 w 1583768"/>
                <a:gd name="connsiteY8" fmla="*/ 2874883 h 2874883"/>
                <a:gd name="connsiteX9" fmla="*/ 1431991 w 1583768"/>
                <a:gd name="connsiteY9" fmla="*/ 2855528 h 2874883"/>
                <a:gd name="connsiteX10" fmla="*/ 1543034 w 1583768"/>
                <a:gd name="connsiteY10" fmla="*/ 2765248 h 2874883"/>
                <a:gd name="connsiteX11" fmla="*/ 1583753 w 1583768"/>
                <a:gd name="connsiteY11" fmla="*/ 2628066 h 2874883"/>
                <a:gd name="connsiteX12" fmla="*/ 1583753 w 1583768"/>
                <a:gd name="connsiteY12" fmla="*/ 246168 h 2874883"/>
                <a:gd name="connsiteX13" fmla="*/ 1511578 w 1583768"/>
                <a:gd name="connsiteY13" fmla="*/ 72175 h 2874883"/>
                <a:gd name="connsiteX14" fmla="*/ 1337585 w 1583768"/>
                <a:gd name="connsiteY14" fmla="*/ 0 h 2874883"/>
                <a:gd name="connsiteX15" fmla="*/ 1497382 w 1583768"/>
                <a:gd name="connsiteY15" fmla="*/ 2628075 h 2874883"/>
                <a:gd name="connsiteX16" fmla="*/ 1450591 w 1583768"/>
                <a:gd name="connsiteY16" fmla="*/ 2741100 h 2874883"/>
                <a:gd name="connsiteX17" fmla="*/ 1337565 w 1583768"/>
                <a:gd name="connsiteY17" fmla="*/ 2787936 h 2874883"/>
                <a:gd name="connsiteX18" fmla="*/ 1224562 w 1583768"/>
                <a:gd name="connsiteY18" fmla="*/ 2741100 h 2874883"/>
                <a:gd name="connsiteX19" fmla="*/ 133169 w 1583768"/>
                <a:gd name="connsiteY19" fmla="*/ 1649364 h 2874883"/>
                <a:gd name="connsiteX20" fmla="*/ 86400 w 1583768"/>
                <a:gd name="connsiteY20" fmla="*/ 1536424 h 2874883"/>
                <a:gd name="connsiteX21" fmla="*/ 86400 w 1583768"/>
                <a:gd name="connsiteY21" fmla="*/ 246206 h 2874883"/>
                <a:gd name="connsiteX22" fmla="*/ 133191 w 1583768"/>
                <a:gd name="connsiteY22" fmla="*/ 133203 h 2874883"/>
                <a:gd name="connsiteX23" fmla="*/ 246194 w 1583768"/>
                <a:gd name="connsiteY23" fmla="*/ 86411 h 2874883"/>
                <a:gd name="connsiteX24" fmla="*/ 1337587 w 1583768"/>
                <a:gd name="connsiteY24" fmla="*/ 86411 h 2874883"/>
                <a:gd name="connsiteX25" fmla="*/ 1450573 w 1583768"/>
                <a:gd name="connsiteY25" fmla="*/ 133203 h 2874883"/>
                <a:gd name="connsiteX26" fmla="*/ 1497387 w 1583768"/>
                <a:gd name="connsiteY26" fmla="*/ 246206 h 287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3768" h="2874883">
                  <a:moveTo>
                    <a:pt x="1337585" y="32"/>
                  </a:moveTo>
                  <a:lnTo>
                    <a:pt x="246191" y="32"/>
                  </a:lnTo>
                  <a:cubicBezTo>
                    <a:pt x="180915" y="99"/>
                    <a:pt x="118341" y="26062"/>
                    <a:pt x="72198" y="72207"/>
                  </a:cubicBezTo>
                  <a:cubicBezTo>
                    <a:pt x="26032" y="118351"/>
                    <a:pt x="69" y="180923"/>
                    <a:pt x="1" y="246200"/>
                  </a:cubicBezTo>
                  <a:lnTo>
                    <a:pt x="1" y="1536418"/>
                  </a:lnTo>
                  <a:cubicBezTo>
                    <a:pt x="-156" y="1601718"/>
                    <a:pt x="25785" y="1664383"/>
                    <a:pt x="72084" y="1710434"/>
                  </a:cubicBezTo>
                  <a:lnTo>
                    <a:pt x="1163478" y="2802171"/>
                  </a:lnTo>
                  <a:lnTo>
                    <a:pt x="1163478" y="2802149"/>
                  </a:lnTo>
                  <a:cubicBezTo>
                    <a:pt x="1209019" y="2848538"/>
                    <a:pt x="1271234" y="2874746"/>
                    <a:pt x="1336242" y="2874883"/>
                  </a:cubicBezTo>
                  <a:cubicBezTo>
                    <a:pt x="1369126" y="2874816"/>
                    <a:pt x="1401650" y="2868253"/>
                    <a:pt x="1431991" y="2855528"/>
                  </a:cubicBezTo>
                  <a:cubicBezTo>
                    <a:pt x="1477242" y="2837312"/>
                    <a:pt x="1515950" y="2805835"/>
                    <a:pt x="1543034" y="2765248"/>
                  </a:cubicBezTo>
                  <a:cubicBezTo>
                    <a:pt x="1570113" y="2724663"/>
                    <a:pt x="1584312" y="2676843"/>
                    <a:pt x="1583753" y="2628066"/>
                  </a:cubicBezTo>
                  <a:lnTo>
                    <a:pt x="1583753" y="246168"/>
                  </a:lnTo>
                  <a:cubicBezTo>
                    <a:pt x="1583686" y="180891"/>
                    <a:pt x="1557723" y="118317"/>
                    <a:pt x="1511578" y="72175"/>
                  </a:cubicBezTo>
                  <a:cubicBezTo>
                    <a:pt x="1465434" y="26031"/>
                    <a:pt x="1402862" y="69"/>
                    <a:pt x="1337585" y="0"/>
                  </a:cubicBezTo>
                  <a:close/>
                  <a:moveTo>
                    <a:pt x="1497382" y="2628075"/>
                  </a:moveTo>
                  <a:cubicBezTo>
                    <a:pt x="1497405" y="2670469"/>
                    <a:pt x="1480572" y="2711120"/>
                    <a:pt x="1450591" y="2741100"/>
                  </a:cubicBezTo>
                  <a:cubicBezTo>
                    <a:pt x="1420631" y="2771082"/>
                    <a:pt x="1379959" y="2787936"/>
                    <a:pt x="1337565" y="2787936"/>
                  </a:cubicBezTo>
                  <a:cubicBezTo>
                    <a:pt x="1295171" y="2787936"/>
                    <a:pt x="1254520" y="2771082"/>
                    <a:pt x="1224562" y="2741100"/>
                  </a:cubicBezTo>
                  <a:lnTo>
                    <a:pt x="133169" y="1649364"/>
                  </a:lnTo>
                  <a:cubicBezTo>
                    <a:pt x="103120" y="1619471"/>
                    <a:pt x="86288" y="1578818"/>
                    <a:pt x="86400" y="1536424"/>
                  </a:cubicBezTo>
                  <a:lnTo>
                    <a:pt x="86400" y="246206"/>
                  </a:lnTo>
                  <a:cubicBezTo>
                    <a:pt x="86400" y="203834"/>
                    <a:pt x="103232" y="163184"/>
                    <a:pt x="133191" y="133203"/>
                  </a:cubicBezTo>
                  <a:cubicBezTo>
                    <a:pt x="163173" y="103244"/>
                    <a:pt x="203800" y="86411"/>
                    <a:pt x="246194" y="86411"/>
                  </a:cubicBezTo>
                  <a:lnTo>
                    <a:pt x="1337587" y="86411"/>
                  </a:lnTo>
                  <a:cubicBezTo>
                    <a:pt x="1379959" y="86411"/>
                    <a:pt x="1420609" y="103244"/>
                    <a:pt x="1450573" y="133203"/>
                  </a:cubicBezTo>
                  <a:cubicBezTo>
                    <a:pt x="1480554" y="163184"/>
                    <a:pt x="1497387" y="203835"/>
                    <a:pt x="1497387" y="246206"/>
                  </a:cubicBezTo>
                  <a:close/>
                </a:path>
              </a:pathLst>
            </a:custGeom>
            <a:grpFill/>
            <a:ln w="5715" cap="flat">
              <a:solidFill>
                <a:schemeClr val="accent1"/>
              </a:solidFill>
              <a:prstDash val="solid"/>
              <a:miter/>
            </a:ln>
          </p:spPr>
          <p:txBody>
            <a:bodyPr rtlCol="0" anchor="ctr"/>
            <a:lstStyle/>
            <a:p>
              <a:endParaRPr lang="en-US" sz="1350" dirty="0"/>
            </a:p>
          </p:txBody>
        </p:sp>
        <p:sp>
          <p:nvSpPr>
            <p:cNvPr id="127" name="Freeform 126">
              <a:extLst>
                <a:ext uri="{FF2B5EF4-FFF2-40B4-BE49-F238E27FC236}">
                  <a16:creationId xmlns:a16="http://schemas.microsoft.com/office/drawing/2014/main" id="{4A8E193F-AA6D-BD60-895F-E479B9D775E5}"/>
                </a:ext>
              </a:extLst>
            </p:cNvPr>
            <p:cNvSpPr/>
            <p:nvPr/>
          </p:nvSpPr>
          <p:spPr>
            <a:xfrm>
              <a:off x="6773819" y="4733701"/>
              <a:ext cx="245545" cy="177050"/>
            </a:xfrm>
            <a:custGeom>
              <a:avLst/>
              <a:gdLst>
                <a:gd name="connsiteX0" fmla="*/ 181659 w 245545"/>
                <a:gd name="connsiteY0" fmla="*/ 5290 h 177050"/>
                <a:gd name="connsiteX1" fmla="*/ 21862 w 245545"/>
                <a:gd name="connsiteY1" fmla="*/ 96285 h 177050"/>
                <a:gd name="connsiteX2" fmla="*/ 21840 w 245545"/>
                <a:gd name="connsiteY2" fmla="*/ 96285 h 177050"/>
                <a:gd name="connsiteX3" fmla="*/ 5655 w 245545"/>
                <a:gd name="connsiteY3" fmla="*/ 155200 h 177050"/>
                <a:gd name="connsiteX4" fmla="*/ 64571 w 245545"/>
                <a:gd name="connsiteY4" fmla="*/ 171385 h 177050"/>
                <a:gd name="connsiteX5" fmla="*/ 224368 w 245545"/>
                <a:gd name="connsiteY5" fmla="*/ 80346 h 177050"/>
                <a:gd name="connsiteX6" fmla="*/ 239883 w 245545"/>
                <a:gd name="connsiteY6" fmla="*/ 21835 h 177050"/>
                <a:gd name="connsiteX7" fmla="*/ 181659 w 245545"/>
                <a:gd name="connsiteY7" fmla="*/ 5293 h 1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545" h="177050">
                  <a:moveTo>
                    <a:pt x="181659" y="5290"/>
                  </a:moveTo>
                  <a:lnTo>
                    <a:pt x="21862" y="96285"/>
                  </a:lnTo>
                  <a:lnTo>
                    <a:pt x="21840" y="96285"/>
                  </a:lnTo>
                  <a:cubicBezTo>
                    <a:pt x="1101" y="108072"/>
                    <a:pt x="-6132" y="134459"/>
                    <a:pt x="5655" y="155200"/>
                  </a:cubicBezTo>
                  <a:cubicBezTo>
                    <a:pt x="17442" y="175940"/>
                    <a:pt x="43829" y="183195"/>
                    <a:pt x="64571" y="171385"/>
                  </a:cubicBezTo>
                  <a:lnTo>
                    <a:pt x="224368" y="80346"/>
                  </a:lnTo>
                  <a:cubicBezTo>
                    <a:pt x="244638" y="68335"/>
                    <a:pt x="251537" y="42305"/>
                    <a:pt x="239883" y="21835"/>
                  </a:cubicBezTo>
                  <a:cubicBezTo>
                    <a:pt x="228230" y="1365"/>
                    <a:pt x="202334" y="-6003"/>
                    <a:pt x="181659" y="5293"/>
                  </a:cubicBezTo>
                  <a:close/>
                </a:path>
              </a:pathLst>
            </a:custGeom>
            <a:grpFill/>
            <a:ln w="5715" cap="flat">
              <a:solidFill>
                <a:schemeClr val="accent1"/>
              </a:solidFill>
              <a:prstDash val="solid"/>
              <a:miter/>
            </a:ln>
          </p:spPr>
          <p:txBody>
            <a:bodyPr rtlCol="0" anchor="ctr"/>
            <a:lstStyle/>
            <a:p>
              <a:endParaRPr lang="en-US" sz="1350" dirty="0"/>
            </a:p>
          </p:txBody>
        </p:sp>
        <p:sp>
          <p:nvSpPr>
            <p:cNvPr id="147" name="Freeform 146">
              <a:extLst>
                <a:ext uri="{FF2B5EF4-FFF2-40B4-BE49-F238E27FC236}">
                  <a16:creationId xmlns:a16="http://schemas.microsoft.com/office/drawing/2014/main" id="{2A2ACE69-79FB-D0B4-43DA-449BF6C77C63}"/>
                </a:ext>
              </a:extLst>
            </p:cNvPr>
            <p:cNvSpPr/>
            <p:nvPr/>
          </p:nvSpPr>
          <p:spPr>
            <a:xfrm>
              <a:off x="4548952" y="3746024"/>
              <a:ext cx="161738" cy="300177"/>
            </a:xfrm>
            <a:custGeom>
              <a:avLst/>
              <a:gdLst>
                <a:gd name="connsiteX0" fmla="*/ 77778 w 161738"/>
                <a:gd name="connsiteY0" fmla="*/ 271334 h 300177"/>
                <a:gd name="connsiteX1" fmla="*/ 118564 w 161738"/>
                <a:gd name="connsiteY1" fmla="*/ 300177 h 300177"/>
                <a:gd name="connsiteX2" fmla="*/ 132896 w 161738"/>
                <a:gd name="connsiteY2" fmla="*/ 297722 h 300177"/>
                <a:gd name="connsiteX3" fmla="*/ 159284 w 161738"/>
                <a:gd name="connsiteY3" fmla="*/ 242648 h 300177"/>
                <a:gd name="connsiteX4" fmla="*/ 83960 w 161738"/>
                <a:gd name="connsiteY4" fmla="*/ 28873 h 300177"/>
                <a:gd name="connsiteX5" fmla="*/ 28864 w 161738"/>
                <a:gd name="connsiteY5" fmla="*/ 2463 h 300177"/>
                <a:gd name="connsiteX6" fmla="*/ 2454 w 161738"/>
                <a:gd name="connsiteY6" fmla="*/ 57559 h 3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38" h="300177">
                  <a:moveTo>
                    <a:pt x="77778" y="271334"/>
                  </a:moveTo>
                  <a:cubicBezTo>
                    <a:pt x="83873" y="288635"/>
                    <a:pt x="100214" y="300200"/>
                    <a:pt x="118564" y="300177"/>
                  </a:cubicBezTo>
                  <a:cubicBezTo>
                    <a:pt x="123431" y="300155"/>
                    <a:pt x="128275" y="299329"/>
                    <a:pt x="132896" y="297722"/>
                  </a:cubicBezTo>
                  <a:cubicBezTo>
                    <a:pt x="155377" y="289797"/>
                    <a:pt x="167186" y="265151"/>
                    <a:pt x="159284" y="242648"/>
                  </a:cubicBezTo>
                  <a:lnTo>
                    <a:pt x="83960" y="28873"/>
                  </a:lnTo>
                  <a:cubicBezTo>
                    <a:pt x="76035" y="6370"/>
                    <a:pt x="51367" y="-5462"/>
                    <a:pt x="28864" y="2463"/>
                  </a:cubicBezTo>
                  <a:cubicBezTo>
                    <a:pt x="6361" y="10388"/>
                    <a:pt x="-5448" y="35034"/>
                    <a:pt x="2454" y="57559"/>
                  </a:cubicBezTo>
                  <a:close/>
                </a:path>
              </a:pathLst>
            </a:custGeom>
            <a:grpFill/>
            <a:ln w="5715" cap="flat">
              <a:solidFill>
                <a:schemeClr val="accent1"/>
              </a:solidFill>
              <a:prstDash val="solid"/>
              <a:miter/>
            </a:ln>
          </p:spPr>
          <p:txBody>
            <a:bodyPr rtlCol="0" anchor="ctr"/>
            <a:lstStyle/>
            <a:p>
              <a:endParaRPr lang="en-US" sz="1350" dirty="0"/>
            </a:p>
          </p:txBody>
        </p:sp>
        <p:sp>
          <p:nvSpPr>
            <p:cNvPr id="148" name="Freeform 147">
              <a:extLst>
                <a:ext uri="{FF2B5EF4-FFF2-40B4-BE49-F238E27FC236}">
                  <a16:creationId xmlns:a16="http://schemas.microsoft.com/office/drawing/2014/main" id="{0BF73C1A-F56A-7739-0B83-460BDBD9A5E2}"/>
                </a:ext>
              </a:extLst>
            </p:cNvPr>
            <p:cNvSpPr/>
            <p:nvPr/>
          </p:nvSpPr>
          <p:spPr>
            <a:xfrm>
              <a:off x="4947919" y="2280862"/>
              <a:ext cx="515595" cy="515601"/>
            </a:xfrm>
            <a:custGeom>
              <a:avLst/>
              <a:gdLst>
                <a:gd name="connsiteX0" fmla="*/ 257798 w 515595"/>
                <a:gd name="connsiteY0" fmla="*/ 515602 h 515601"/>
                <a:gd name="connsiteX1" fmla="*/ 440095 w 515595"/>
                <a:gd name="connsiteY1" fmla="*/ 440078 h 515601"/>
                <a:gd name="connsiteX2" fmla="*/ 515596 w 515595"/>
                <a:gd name="connsiteY2" fmla="*/ 257781 h 515601"/>
                <a:gd name="connsiteX3" fmla="*/ 440072 w 515595"/>
                <a:gd name="connsiteY3" fmla="*/ 75501 h 515601"/>
                <a:gd name="connsiteX4" fmla="*/ 257775 w 515595"/>
                <a:gd name="connsiteY4" fmla="*/ 0 h 515601"/>
                <a:gd name="connsiteX5" fmla="*/ 75478 w 515595"/>
                <a:gd name="connsiteY5" fmla="*/ 75547 h 515601"/>
                <a:gd name="connsiteX6" fmla="*/ 0 w 515595"/>
                <a:gd name="connsiteY6" fmla="*/ 257844 h 515601"/>
                <a:gd name="connsiteX7" fmla="*/ 75610 w 515595"/>
                <a:gd name="connsiteY7" fmla="*/ 440032 h 515601"/>
                <a:gd name="connsiteX8" fmla="*/ 257798 w 515595"/>
                <a:gd name="connsiteY8" fmla="*/ 515602 h 515601"/>
                <a:gd name="connsiteX9" fmla="*/ 257798 w 515595"/>
                <a:gd name="connsiteY9" fmla="*/ 86439 h 515601"/>
                <a:gd name="connsiteX10" fmla="*/ 257798 w 515595"/>
                <a:gd name="connsiteY10" fmla="*/ 86417 h 515601"/>
                <a:gd name="connsiteX11" fmla="*/ 379019 w 515595"/>
                <a:gd name="connsiteY11" fmla="*/ 136624 h 515601"/>
                <a:gd name="connsiteX12" fmla="*/ 429226 w 515595"/>
                <a:gd name="connsiteY12" fmla="*/ 257845 h 515601"/>
                <a:gd name="connsiteX13" fmla="*/ 379019 w 515595"/>
                <a:gd name="connsiteY13" fmla="*/ 379066 h 515601"/>
                <a:gd name="connsiteX14" fmla="*/ 257798 w 515595"/>
                <a:gd name="connsiteY14" fmla="*/ 429274 h 515601"/>
                <a:gd name="connsiteX15" fmla="*/ 136577 w 515595"/>
                <a:gd name="connsiteY15" fmla="*/ 379066 h 515601"/>
                <a:gd name="connsiteX16" fmla="*/ 86370 w 515595"/>
                <a:gd name="connsiteY16" fmla="*/ 257845 h 515601"/>
                <a:gd name="connsiteX17" fmla="*/ 136644 w 515595"/>
                <a:gd name="connsiteY17" fmla="*/ 136693 h 515601"/>
                <a:gd name="connsiteX18" fmla="*/ 257796 w 515595"/>
                <a:gd name="connsiteY18" fmla="*/ 86419 h 51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5595" h="515601">
                  <a:moveTo>
                    <a:pt x="257798" y="515602"/>
                  </a:moveTo>
                  <a:cubicBezTo>
                    <a:pt x="326178" y="515602"/>
                    <a:pt x="391746" y="488433"/>
                    <a:pt x="440095" y="440078"/>
                  </a:cubicBezTo>
                  <a:cubicBezTo>
                    <a:pt x="488427" y="391746"/>
                    <a:pt x="515596" y="326155"/>
                    <a:pt x="515596" y="257781"/>
                  </a:cubicBezTo>
                  <a:cubicBezTo>
                    <a:pt x="515596" y="189424"/>
                    <a:pt x="488427" y="123833"/>
                    <a:pt x="440072" y="75501"/>
                  </a:cubicBezTo>
                  <a:cubicBezTo>
                    <a:pt x="391718" y="27147"/>
                    <a:pt x="326127" y="0"/>
                    <a:pt x="257775" y="0"/>
                  </a:cubicBezTo>
                  <a:cubicBezTo>
                    <a:pt x="189395" y="22"/>
                    <a:pt x="123827" y="27191"/>
                    <a:pt x="75478" y="75547"/>
                  </a:cubicBezTo>
                  <a:cubicBezTo>
                    <a:pt x="27146" y="123901"/>
                    <a:pt x="0" y="189469"/>
                    <a:pt x="0" y="257844"/>
                  </a:cubicBezTo>
                  <a:cubicBezTo>
                    <a:pt x="89" y="326178"/>
                    <a:pt x="27280" y="391700"/>
                    <a:pt x="75610" y="440032"/>
                  </a:cubicBezTo>
                  <a:cubicBezTo>
                    <a:pt x="123919" y="488342"/>
                    <a:pt x="189464" y="515533"/>
                    <a:pt x="257798" y="515602"/>
                  </a:cubicBezTo>
                  <a:close/>
                  <a:moveTo>
                    <a:pt x="257798" y="86439"/>
                  </a:moveTo>
                  <a:lnTo>
                    <a:pt x="257798" y="86417"/>
                  </a:lnTo>
                  <a:cubicBezTo>
                    <a:pt x="303250" y="86417"/>
                    <a:pt x="346872" y="104478"/>
                    <a:pt x="379019" y="136624"/>
                  </a:cubicBezTo>
                  <a:cubicBezTo>
                    <a:pt x="411166" y="168771"/>
                    <a:pt x="429226" y="212394"/>
                    <a:pt x="429226" y="257845"/>
                  </a:cubicBezTo>
                  <a:cubicBezTo>
                    <a:pt x="429226" y="303297"/>
                    <a:pt x="411166" y="346919"/>
                    <a:pt x="379019" y="379066"/>
                  </a:cubicBezTo>
                  <a:cubicBezTo>
                    <a:pt x="346872" y="411213"/>
                    <a:pt x="303249" y="429274"/>
                    <a:pt x="257798" y="429274"/>
                  </a:cubicBezTo>
                  <a:cubicBezTo>
                    <a:pt x="212347" y="429274"/>
                    <a:pt x="168724" y="411213"/>
                    <a:pt x="136577" y="379066"/>
                  </a:cubicBezTo>
                  <a:cubicBezTo>
                    <a:pt x="104430" y="346919"/>
                    <a:pt x="86370" y="303297"/>
                    <a:pt x="86370" y="257845"/>
                  </a:cubicBezTo>
                  <a:cubicBezTo>
                    <a:pt x="86437" y="212393"/>
                    <a:pt x="104497" y="168817"/>
                    <a:pt x="136644" y="136693"/>
                  </a:cubicBezTo>
                  <a:cubicBezTo>
                    <a:pt x="168769" y="104546"/>
                    <a:pt x="212345" y="86486"/>
                    <a:pt x="257796" y="86419"/>
                  </a:cubicBezTo>
                  <a:close/>
                </a:path>
              </a:pathLst>
            </a:custGeom>
            <a:grpFill/>
            <a:ln w="5715" cap="flat">
              <a:solidFill>
                <a:schemeClr val="accent1"/>
              </a:solidFill>
              <a:prstDash val="solid"/>
              <a:miter/>
            </a:ln>
          </p:spPr>
          <p:txBody>
            <a:bodyPr rtlCol="0" anchor="ctr"/>
            <a:lstStyle/>
            <a:p>
              <a:endParaRPr lang="en-US" sz="1350" dirty="0"/>
            </a:p>
          </p:txBody>
        </p:sp>
        <p:sp>
          <p:nvSpPr>
            <p:cNvPr id="149" name="Freeform 148">
              <a:extLst>
                <a:ext uri="{FF2B5EF4-FFF2-40B4-BE49-F238E27FC236}">
                  <a16:creationId xmlns:a16="http://schemas.microsoft.com/office/drawing/2014/main" id="{B818C6D1-3352-09F8-CD8F-C2EF73DE6F47}"/>
                </a:ext>
              </a:extLst>
            </p:cNvPr>
            <p:cNvSpPr/>
            <p:nvPr/>
          </p:nvSpPr>
          <p:spPr>
            <a:xfrm>
              <a:off x="4768224" y="2204716"/>
              <a:ext cx="216278" cy="330286"/>
            </a:xfrm>
            <a:custGeom>
              <a:avLst/>
              <a:gdLst>
                <a:gd name="connsiteX0" fmla="*/ 53730 w 216278"/>
                <a:gd name="connsiteY0" fmla="*/ 330286 h 330286"/>
                <a:gd name="connsiteX1" fmla="*/ 67727 w 216278"/>
                <a:gd name="connsiteY1" fmla="*/ 327942 h 330286"/>
                <a:gd name="connsiteX2" fmla="*/ 94583 w 216278"/>
                <a:gd name="connsiteY2" fmla="*/ 273091 h 330286"/>
                <a:gd name="connsiteX3" fmla="*/ 101705 w 216278"/>
                <a:gd name="connsiteY3" fmla="*/ 159460 h 330286"/>
                <a:gd name="connsiteX4" fmla="*/ 187052 w 216278"/>
                <a:gd name="connsiteY4" fmla="*/ 84090 h 330286"/>
                <a:gd name="connsiteX5" fmla="*/ 213931 w 216278"/>
                <a:gd name="connsiteY5" fmla="*/ 29217 h 330286"/>
                <a:gd name="connsiteX6" fmla="*/ 159058 w 216278"/>
                <a:gd name="connsiteY6" fmla="*/ 2339 h 330286"/>
                <a:gd name="connsiteX7" fmla="*/ 23995 w 216278"/>
                <a:gd name="connsiteY7" fmla="*/ 121440 h 330286"/>
                <a:gd name="connsiteX8" fmla="*/ 12654 w 216278"/>
                <a:gd name="connsiteY8" fmla="*/ 301171 h 330286"/>
                <a:gd name="connsiteX9" fmla="*/ 53731 w 216278"/>
                <a:gd name="connsiteY9" fmla="*/ 330282 h 33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78" h="330286">
                  <a:moveTo>
                    <a:pt x="53730" y="330286"/>
                  </a:moveTo>
                  <a:cubicBezTo>
                    <a:pt x="58485" y="330264"/>
                    <a:pt x="63218" y="329482"/>
                    <a:pt x="67727" y="327942"/>
                  </a:cubicBezTo>
                  <a:cubicBezTo>
                    <a:pt x="90275" y="320218"/>
                    <a:pt x="102308" y="295661"/>
                    <a:pt x="94583" y="273091"/>
                  </a:cubicBezTo>
                  <a:cubicBezTo>
                    <a:pt x="81791" y="235765"/>
                    <a:pt x="84358" y="194887"/>
                    <a:pt x="101705" y="159460"/>
                  </a:cubicBezTo>
                  <a:cubicBezTo>
                    <a:pt x="119028" y="124009"/>
                    <a:pt x="149746" y="96909"/>
                    <a:pt x="187052" y="84090"/>
                  </a:cubicBezTo>
                  <a:cubicBezTo>
                    <a:pt x="209622" y="76366"/>
                    <a:pt x="221677" y="51810"/>
                    <a:pt x="213931" y="29217"/>
                  </a:cubicBezTo>
                  <a:cubicBezTo>
                    <a:pt x="206206" y="6648"/>
                    <a:pt x="181650" y="-5385"/>
                    <a:pt x="159058" y="2339"/>
                  </a:cubicBezTo>
                  <a:cubicBezTo>
                    <a:pt x="100033" y="22565"/>
                    <a:pt x="51456" y="65404"/>
                    <a:pt x="23995" y="121440"/>
                  </a:cubicBezTo>
                  <a:cubicBezTo>
                    <a:pt x="-3442" y="177474"/>
                    <a:pt x="-7527" y="242123"/>
                    <a:pt x="12654" y="301171"/>
                  </a:cubicBezTo>
                  <a:cubicBezTo>
                    <a:pt x="18682" y="318673"/>
                    <a:pt x="35224" y="330371"/>
                    <a:pt x="53731" y="330282"/>
                  </a:cubicBezTo>
                  <a:close/>
                </a:path>
              </a:pathLst>
            </a:custGeom>
            <a:grpFill/>
            <a:ln w="5715" cap="flat">
              <a:solidFill>
                <a:schemeClr val="accent1"/>
              </a:solidFill>
              <a:prstDash val="solid"/>
              <a:miter/>
            </a:ln>
          </p:spPr>
          <p:txBody>
            <a:bodyPr rtlCol="0" anchor="ctr"/>
            <a:lstStyle/>
            <a:p>
              <a:endParaRPr lang="en-US" sz="1350" dirty="0"/>
            </a:p>
          </p:txBody>
        </p:sp>
        <p:sp>
          <p:nvSpPr>
            <p:cNvPr id="150" name="Freeform 149">
              <a:extLst>
                <a:ext uri="{FF2B5EF4-FFF2-40B4-BE49-F238E27FC236}">
                  <a16:creationId xmlns:a16="http://schemas.microsoft.com/office/drawing/2014/main" id="{B9156315-8089-8FF5-0BC7-CCAFA1C765F5}"/>
                </a:ext>
              </a:extLst>
            </p:cNvPr>
            <p:cNvSpPr/>
            <p:nvPr/>
          </p:nvSpPr>
          <p:spPr>
            <a:xfrm>
              <a:off x="5517875" y="2163420"/>
              <a:ext cx="108985" cy="259585"/>
            </a:xfrm>
            <a:custGeom>
              <a:avLst/>
              <a:gdLst>
                <a:gd name="connsiteX0" fmla="*/ 11939 w 108985"/>
                <a:gd name="connsiteY0" fmla="*/ 59314 h 259585"/>
                <a:gd name="connsiteX1" fmla="*/ 4394 w 108985"/>
                <a:gd name="connsiteY1" fmla="*/ 197526 h 259585"/>
                <a:gd name="connsiteX2" fmla="*/ 24218 w 108985"/>
                <a:gd name="connsiteY2" fmla="*/ 255276 h 259585"/>
                <a:gd name="connsiteX3" fmla="*/ 43126 w 108985"/>
                <a:gd name="connsiteY3" fmla="*/ 259584 h 259585"/>
                <a:gd name="connsiteX4" fmla="*/ 81993 w 108985"/>
                <a:gd name="connsiteY4" fmla="*/ 235318 h 259585"/>
                <a:gd name="connsiteX5" fmla="*/ 93177 w 108985"/>
                <a:gd name="connsiteY5" fmla="*/ 29778 h 259585"/>
                <a:gd name="connsiteX6" fmla="*/ 71098 w 108985"/>
                <a:gd name="connsiteY6" fmla="*/ 4395 h 259585"/>
                <a:gd name="connsiteX7" fmla="*/ 37501 w 108985"/>
                <a:gd name="connsiteY7" fmla="*/ 2565 h 259585"/>
                <a:gd name="connsiteX8" fmla="*/ 12788 w 108985"/>
                <a:gd name="connsiteY8" fmla="*/ 25380 h 259585"/>
                <a:gd name="connsiteX9" fmla="*/ 11939 w 108985"/>
                <a:gd name="connsiteY9" fmla="*/ 59022 h 2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985" h="259585">
                  <a:moveTo>
                    <a:pt x="11939" y="59314"/>
                  </a:moveTo>
                  <a:cubicBezTo>
                    <a:pt x="28325" y="104498"/>
                    <a:pt x="25601" y="154394"/>
                    <a:pt x="4394" y="197526"/>
                  </a:cubicBezTo>
                  <a:cubicBezTo>
                    <a:pt x="-6076" y="218957"/>
                    <a:pt x="2809" y="244786"/>
                    <a:pt x="24218" y="255276"/>
                  </a:cubicBezTo>
                  <a:cubicBezTo>
                    <a:pt x="30111" y="258155"/>
                    <a:pt x="36586" y="259629"/>
                    <a:pt x="43126" y="259584"/>
                  </a:cubicBezTo>
                  <a:cubicBezTo>
                    <a:pt x="59668" y="259606"/>
                    <a:pt x="74760" y="250186"/>
                    <a:pt x="81993" y="235318"/>
                  </a:cubicBezTo>
                  <a:cubicBezTo>
                    <a:pt x="113582" y="171178"/>
                    <a:pt x="117623" y="96952"/>
                    <a:pt x="93177" y="29778"/>
                  </a:cubicBezTo>
                  <a:cubicBezTo>
                    <a:pt x="89561" y="18683"/>
                    <a:pt x="81591" y="9530"/>
                    <a:pt x="71098" y="4395"/>
                  </a:cubicBezTo>
                  <a:cubicBezTo>
                    <a:pt x="60606" y="-739"/>
                    <a:pt x="48484" y="-1409"/>
                    <a:pt x="37501" y="2565"/>
                  </a:cubicBezTo>
                  <a:cubicBezTo>
                    <a:pt x="26517" y="6516"/>
                    <a:pt x="17610" y="14754"/>
                    <a:pt x="12788" y="25380"/>
                  </a:cubicBezTo>
                  <a:cubicBezTo>
                    <a:pt x="7966" y="36029"/>
                    <a:pt x="7675" y="48151"/>
                    <a:pt x="11939" y="59022"/>
                  </a:cubicBezTo>
                  <a:close/>
                </a:path>
              </a:pathLst>
            </a:custGeom>
            <a:grpFill/>
            <a:ln w="5715" cap="flat">
              <a:solidFill>
                <a:schemeClr val="accent1"/>
              </a:solidFill>
              <a:prstDash val="solid"/>
              <a:miter/>
            </a:ln>
          </p:spPr>
          <p:txBody>
            <a:bodyPr rtlCol="0" anchor="ctr"/>
            <a:lstStyle/>
            <a:p>
              <a:endParaRPr lang="en-US" sz="1350" dirty="0"/>
            </a:p>
          </p:txBody>
        </p:sp>
        <p:sp>
          <p:nvSpPr>
            <p:cNvPr id="151" name="Freeform 150">
              <a:extLst>
                <a:ext uri="{FF2B5EF4-FFF2-40B4-BE49-F238E27FC236}">
                  <a16:creationId xmlns:a16="http://schemas.microsoft.com/office/drawing/2014/main" id="{3AE89D6B-DDDB-65FE-40E1-46DB37B6C03E}"/>
                </a:ext>
              </a:extLst>
            </p:cNvPr>
            <p:cNvSpPr/>
            <p:nvPr/>
          </p:nvSpPr>
          <p:spPr>
            <a:xfrm>
              <a:off x="4916138" y="2846197"/>
              <a:ext cx="246991" cy="145799"/>
            </a:xfrm>
            <a:custGeom>
              <a:avLst/>
              <a:gdLst>
                <a:gd name="connsiteX0" fmla="*/ 201854 w 246991"/>
                <a:gd name="connsiteY0" fmla="*/ 59252 h 145799"/>
                <a:gd name="connsiteX1" fmla="*/ 71883 w 246991"/>
                <a:gd name="connsiteY1" fmla="*/ 10920 h 145799"/>
                <a:gd name="connsiteX2" fmla="*/ 11762 w 246991"/>
                <a:gd name="connsiteY2" fmla="*/ 13576 h 145799"/>
                <a:gd name="connsiteX3" fmla="*/ 12677 w 246991"/>
                <a:gd name="connsiteY3" fmla="*/ 73761 h 145799"/>
                <a:gd name="connsiteX4" fmla="*/ 193728 w 246991"/>
                <a:gd name="connsiteY4" fmla="*/ 145799 h 145799"/>
                <a:gd name="connsiteX5" fmla="*/ 205649 w 246991"/>
                <a:gd name="connsiteY5" fmla="*/ 145531 h 145799"/>
                <a:gd name="connsiteX6" fmla="*/ 246949 w 246991"/>
                <a:gd name="connsiteY6" fmla="*/ 100436 h 145799"/>
                <a:gd name="connsiteX7" fmla="*/ 201854 w 246991"/>
                <a:gd name="connsiteY7" fmla="*/ 59158 h 14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91" h="145799">
                  <a:moveTo>
                    <a:pt x="201854" y="59252"/>
                  </a:moveTo>
                  <a:cubicBezTo>
                    <a:pt x="153767" y="61439"/>
                    <a:pt x="106865" y="44004"/>
                    <a:pt x="71883" y="10920"/>
                  </a:cubicBezTo>
                  <a:cubicBezTo>
                    <a:pt x="54426" y="-4618"/>
                    <a:pt x="27793" y="-3434"/>
                    <a:pt x="11762" y="13576"/>
                  </a:cubicBezTo>
                  <a:cubicBezTo>
                    <a:pt x="-4267" y="30588"/>
                    <a:pt x="-3866" y="57243"/>
                    <a:pt x="12677" y="73761"/>
                  </a:cubicBezTo>
                  <a:cubicBezTo>
                    <a:pt x="61522" y="120151"/>
                    <a:pt x="126377" y="145936"/>
                    <a:pt x="193728" y="145799"/>
                  </a:cubicBezTo>
                  <a:cubicBezTo>
                    <a:pt x="197657" y="145799"/>
                    <a:pt x="201675" y="145799"/>
                    <a:pt x="205649" y="145531"/>
                  </a:cubicBezTo>
                  <a:cubicBezTo>
                    <a:pt x="229491" y="144482"/>
                    <a:pt x="247998" y="124301"/>
                    <a:pt x="246949" y="100436"/>
                  </a:cubicBezTo>
                  <a:cubicBezTo>
                    <a:pt x="245900" y="76594"/>
                    <a:pt x="225696" y="58110"/>
                    <a:pt x="201854" y="59158"/>
                  </a:cubicBezTo>
                  <a:close/>
                </a:path>
              </a:pathLst>
            </a:custGeom>
            <a:grpFill/>
            <a:ln w="5715" cap="flat">
              <a:solidFill>
                <a:schemeClr val="accent1"/>
              </a:solidFill>
              <a:prstDash val="solid"/>
              <a:miter/>
            </a:ln>
          </p:spPr>
          <p:txBody>
            <a:bodyPr rtlCol="0" anchor="ctr"/>
            <a:lstStyle/>
            <a:p>
              <a:endParaRPr lang="en-US" sz="1350" dirty="0"/>
            </a:p>
          </p:txBody>
        </p:sp>
        <p:sp>
          <p:nvSpPr>
            <p:cNvPr id="152" name="Freeform 151">
              <a:extLst>
                <a:ext uri="{FF2B5EF4-FFF2-40B4-BE49-F238E27FC236}">
                  <a16:creationId xmlns:a16="http://schemas.microsoft.com/office/drawing/2014/main" id="{70D91AE6-14DB-4ACB-842E-63AF6A36BF5C}"/>
                </a:ext>
              </a:extLst>
            </p:cNvPr>
            <p:cNvSpPr/>
            <p:nvPr/>
          </p:nvSpPr>
          <p:spPr>
            <a:xfrm>
              <a:off x="5404873" y="2032712"/>
              <a:ext cx="138010" cy="121308"/>
            </a:xfrm>
            <a:custGeom>
              <a:avLst/>
              <a:gdLst>
                <a:gd name="connsiteX0" fmla="*/ 24300 w 138010"/>
                <a:gd name="connsiteY0" fmla="*/ 82009 h 121308"/>
                <a:gd name="connsiteX1" fmla="*/ 65019 w 138010"/>
                <a:gd name="connsiteY1" fmla="*/ 109378 h 121308"/>
                <a:gd name="connsiteX2" fmla="*/ 96496 w 138010"/>
                <a:gd name="connsiteY2" fmla="*/ 121277 h 121308"/>
                <a:gd name="connsiteX3" fmla="*/ 126969 w 138010"/>
                <a:gd name="connsiteY3" fmla="*/ 106967 h 121308"/>
                <a:gd name="connsiteX4" fmla="*/ 137908 w 138010"/>
                <a:gd name="connsiteY4" fmla="*/ 75133 h 121308"/>
                <a:gd name="connsiteX5" fmla="*/ 122682 w 138010"/>
                <a:gd name="connsiteY5" fmla="*/ 45129 h 121308"/>
                <a:gd name="connsiteX6" fmla="*/ 62206 w 138010"/>
                <a:gd name="connsiteY6" fmla="*/ 4388 h 121308"/>
                <a:gd name="connsiteX7" fmla="*/ 4388 w 138010"/>
                <a:gd name="connsiteY7" fmla="*/ 24301 h 121308"/>
                <a:gd name="connsiteX8" fmla="*/ 24301 w 138010"/>
                <a:gd name="connsiteY8" fmla="*/ 82143 h 12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10" h="121308">
                  <a:moveTo>
                    <a:pt x="24300" y="82009"/>
                  </a:moveTo>
                  <a:cubicBezTo>
                    <a:pt x="39078" y="89197"/>
                    <a:pt x="52786" y="98417"/>
                    <a:pt x="65019" y="109378"/>
                  </a:cubicBezTo>
                  <a:cubicBezTo>
                    <a:pt x="73480" y="117438"/>
                    <a:pt x="84843" y="121724"/>
                    <a:pt x="96496" y="121277"/>
                  </a:cubicBezTo>
                  <a:cubicBezTo>
                    <a:pt x="108172" y="120831"/>
                    <a:pt x="119155" y="115651"/>
                    <a:pt x="126969" y="106967"/>
                  </a:cubicBezTo>
                  <a:cubicBezTo>
                    <a:pt x="134760" y="98261"/>
                    <a:pt x="138711" y="86787"/>
                    <a:pt x="137908" y="75133"/>
                  </a:cubicBezTo>
                  <a:cubicBezTo>
                    <a:pt x="137104" y="63480"/>
                    <a:pt x="131612" y="52653"/>
                    <a:pt x="122682" y="45129"/>
                  </a:cubicBezTo>
                  <a:cubicBezTo>
                    <a:pt x="104510" y="28810"/>
                    <a:pt x="84151" y="15103"/>
                    <a:pt x="62206" y="4388"/>
                  </a:cubicBezTo>
                  <a:cubicBezTo>
                    <a:pt x="40753" y="-6082"/>
                    <a:pt x="14856" y="2825"/>
                    <a:pt x="4388" y="24301"/>
                  </a:cubicBezTo>
                  <a:cubicBezTo>
                    <a:pt x="-6082" y="45777"/>
                    <a:pt x="2825" y="71651"/>
                    <a:pt x="24301" y="82143"/>
                  </a:cubicBezTo>
                  <a:close/>
                </a:path>
              </a:pathLst>
            </a:custGeom>
            <a:grpFill/>
            <a:ln w="5715" cap="flat">
              <a:solidFill>
                <a:schemeClr val="accent1"/>
              </a:solidFill>
              <a:prstDash val="solid"/>
              <a:miter/>
            </a:ln>
          </p:spPr>
          <p:txBody>
            <a:bodyPr rtlCol="0" anchor="ctr"/>
            <a:lstStyle/>
            <a:p>
              <a:endParaRPr lang="en-US" sz="1350" dirty="0"/>
            </a:p>
          </p:txBody>
        </p:sp>
        <p:sp>
          <p:nvSpPr>
            <p:cNvPr id="153" name="Freeform 152">
              <a:extLst>
                <a:ext uri="{FF2B5EF4-FFF2-40B4-BE49-F238E27FC236}">
                  <a16:creationId xmlns:a16="http://schemas.microsoft.com/office/drawing/2014/main" id="{E43A7AAA-E273-ADE3-519A-06543E737340}"/>
                </a:ext>
              </a:extLst>
            </p:cNvPr>
            <p:cNvSpPr/>
            <p:nvPr/>
          </p:nvSpPr>
          <p:spPr>
            <a:xfrm>
              <a:off x="4571331" y="1871314"/>
              <a:ext cx="1227927" cy="1308692"/>
            </a:xfrm>
            <a:custGeom>
              <a:avLst/>
              <a:gdLst>
                <a:gd name="connsiteX0" fmla="*/ 104319 w 1227927"/>
                <a:gd name="connsiteY0" fmla="*/ 836967 h 1308692"/>
                <a:gd name="connsiteX1" fmla="*/ 207972 w 1227927"/>
                <a:gd name="connsiteY1" fmla="*/ 1043713 h 1308692"/>
                <a:gd name="connsiteX2" fmla="*/ 221456 w 1227927"/>
                <a:gd name="connsiteY2" fmla="*/ 1108498 h 1308692"/>
                <a:gd name="connsiteX3" fmla="*/ 248580 w 1227927"/>
                <a:gd name="connsiteY3" fmla="*/ 1187702 h 1308692"/>
                <a:gd name="connsiteX4" fmla="*/ 322898 w 1227927"/>
                <a:gd name="connsiteY4" fmla="*/ 1276999 h 1308692"/>
                <a:gd name="connsiteX5" fmla="*/ 434678 w 1227927"/>
                <a:gd name="connsiteY5" fmla="*/ 1308633 h 1308692"/>
                <a:gd name="connsiteX6" fmla="*/ 571077 w 1227927"/>
                <a:gd name="connsiteY6" fmla="*/ 1279790 h 1308692"/>
                <a:gd name="connsiteX7" fmla="*/ 694081 w 1227927"/>
                <a:gd name="connsiteY7" fmla="*/ 1235833 h 1308692"/>
                <a:gd name="connsiteX8" fmla="*/ 887186 w 1227927"/>
                <a:gd name="connsiteY8" fmla="*/ 1165825 h 1308692"/>
                <a:gd name="connsiteX9" fmla="*/ 916297 w 1227927"/>
                <a:gd name="connsiteY9" fmla="*/ 1155064 h 1308692"/>
                <a:gd name="connsiteX10" fmla="*/ 1108395 w 1227927"/>
                <a:gd name="connsiteY10" fmla="*/ 969350 h 1308692"/>
                <a:gd name="connsiteX11" fmla="*/ 1114378 w 1227927"/>
                <a:gd name="connsiteY11" fmla="*/ 800911 h 1308692"/>
                <a:gd name="connsiteX12" fmla="*/ 1114378 w 1227927"/>
                <a:gd name="connsiteY12" fmla="*/ 683600 h 1308692"/>
                <a:gd name="connsiteX13" fmla="*/ 1162375 w 1227927"/>
                <a:gd name="connsiteY13" fmla="*/ 552823 h 1308692"/>
                <a:gd name="connsiteX14" fmla="*/ 1215663 w 1227927"/>
                <a:gd name="connsiteY14" fmla="*/ 417469 h 1308692"/>
                <a:gd name="connsiteX15" fmla="*/ 1164228 w 1227927"/>
                <a:gd name="connsiteY15" fmla="*/ 85822 h 1308692"/>
                <a:gd name="connsiteX16" fmla="*/ 959848 w 1227927"/>
                <a:gd name="connsiteY16" fmla="*/ 474 h 1308692"/>
                <a:gd name="connsiteX17" fmla="*/ 958910 w 1227927"/>
                <a:gd name="connsiteY17" fmla="*/ 474 h 1308692"/>
                <a:gd name="connsiteX18" fmla="*/ 606923 w 1227927"/>
                <a:gd name="connsiteY18" fmla="*/ 118215 h 1308692"/>
                <a:gd name="connsiteX19" fmla="*/ 458465 w 1227927"/>
                <a:gd name="connsiteY19" fmla="*/ 189967 h 1308692"/>
                <a:gd name="connsiteX20" fmla="*/ 323671 w 1227927"/>
                <a:gd name="connsiteY20" fmla="*/ 199677 h 1308692"/>
                <a:gd name="connsiteX21" fmla="*/ 90830 w 1227927"/>
                <a:gd name="connsiteY21" fmla="*/ 253925 h 1308692"/>
                <a:gd name="connsiteX22" fmla="*/ 951 w 1227927"/>
                <a:gd name="connsiteY22" fmla="*/ 578275 h 1308692"/>
                <a:gd name="connsiteX23" fmla="*/ 104312 w 1227927"/>
                <a:gd name="connsiteY23" fmla="*/ 836970 h 1308692"/>
                <a:gd name="connsiteX24" fmla="*/ 152562 w 1227927"/>
                <a:gd name="connsiteY24" fmla="*/ 314176 h 1308692"/>
                <a:gd name="connsiteX25" fmla="*/ 269605 w 1227927"/>
                <a:gd name="connsiteY25" fmla="*/ 284797 h 1308692"/>
                <a:gd name="connsiteX26" fmla="*/ 320616 w 1227927"/>
                <a:gd name="connsiteY26" fmla="*/ 286003 h 1308692"/>
                <a:gd name="connsiteX27" fmla="*/ 489831 w 1227927"/>
                <a:gd name="connsiteY27" fmla="*/ 270331 h 1308692"/>
                <a:gd name="connsiteX28" fmla="*/ 647085 w 1227927"/>
                <a:gd name="connsiteY28" fmla="*/ 194539 h 1308692"/>
                <a:gd name="connsiteX29" fmla="*/ 958953 w 1227927"/>
                <a:gd name="connsiteY29" fmla="*/ 86868 h 1308692"/>
                <a:gd name="connsiteX30" fmla="*/ 959868 w 1227927"/>
                <a:gd name="connsiteY30" fmla="*/ 86868 h 1308692"/>
                <a:gd name="connsiteX31" fmla="*/ 959846 w 1227927"/>
                <a:gd name="connsiteY31" fmla="*/ 86868 h 1308692"/>
                <a:gd name="connsiteX32" fmla="*/ 1097629 w 1227927"/>
                <a:gd name="connsiteY32" fmla="*/ 140803 h 1308692"/>
                <a:gd name="connsiteX33" fmla="*/ 1130892 w 1227927"/>
                <a:gd name="connsiteY33" fmla="*/ 401013 h 1308692"/>
                <a:gd name="connsiteX34" fmla="*/ 1130870 w 1227927"/>
                <a:gd name="connsiteY34" fmla="*/ 401013 h 1308692"/>
                <a:gd name="connsiteX35" fmla="*/ 1085573 w 1227927"/>
                <a:gd name="connsiteY35" fmla="*/ 513302 h 1308692"/>
                <a:gd name="connsiteX36" fmla="*/ 1028468 w 1227927"/>
                <a:gd name="connsiteY36" fmla="*/ 674882 h 1308692"/>
                <a:gd name="connsiteX37" fmla="*/ 1028089 w 1227927"/>
                <a:gd name="connsiteY37" fmla="*/ 804921 h 1308692"/>
                <a:gd name="connsiteX38" fmla="*/ 1023780 w 1227927"/>
                <a:gd name="connsiteY38" fmla="*/ 952619 h 1308692"/>
                <a:gd name="connsiteX39" fmla="*/ 886820 w 1227927"/>
                <a:gd name="connsiteY39" fmla="*/ 1073886 h 1308692"/>
                <a:gd name="connsiteX40" fmla="*/ 856593 w 1227927"/>
                <a:gd name="connsiteY40" fmla="*/ 1085070 h 1308692"/>
                <a:gd name="connsiteX41" fmla="*/ 665318 w 1227927"/>
                <a:gd name="connsiteY41" fmla="*/ 1154164 h 1308692"/>
                <a:gd name="connsiteX42" fmla="*/ 541576 w 1227927"/>
                <a:gd name="connsiteY42" fmla="*/ 1198389 h 1308692"/>
                <a:gd name="connsiteX43" fmla="*/ 326058 w 1227927"/>
                <a:gd name="connsiteY43" fmla="*/ 1149186 h 1308692"/>
                <a:gd name="connsiteX44" fmla="*/ 326058 w 1227927"/>
                <a:gd name="connsiteY44" fmla="*/ 1149231 h 1308692"/>
                <a:gd name="connsiteX45" fmla="*/ 305676 w 1227927"/>
                <a:gd name="connsiteY45" fmla="*/ 1088755 h 1308692"/>
                <a:gd name="connsiteX46" fmla="*/ 292728 w 1227927"/>
                <a:gd name="connsiteY46" fmla="*/ 1026781 h 1308692"/>
                <a:gd name="connsiteX47" fmla="*/ 156260 w 1227927"/>
                <a:gd name="connsiteY47" fmla="*/ 767640 h 1308692"/>
                <a:gd name="connsiteX48" fmla="*/ 87165 w 1227927"/>
                <a:gd name="connsiteY48" fmla="*/ 573284 h 1308692"/>
                <a:gd name="connsiteX49" fmla="*/ 152550 w 1227927"/>
                <a:gd name="connsiteY49" fmla="*/ 314166 h 130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27927" h="1308692">
                  <a:moveTo>
                    <a:pt x="104319" y="836967"/>
                  </a:moveTo>
                  <a:cubicBezTo>
                    <a:pt x="178483" y="892822"/>
                    <a:pt x="190136" y="953033"/>
                    <a:pt x="207972" y="1043713"/>
                  </a:cubicBezTo>
                  <a:cubicBezTo>
                    <a:pt x="212035" y="1064363"/>
                    <a:pt x="216254" y="1085950"/>
                    <a:pt x="221456" y="1108498"/>
                  </a:cubicBezTo>
                  <a:cubicBezTo>
                    <a:pt x="227372" y="1135868"/>
                    <a:pt x="236480" y="1162455"/>
                    <a:pt x="248580" y="1187702"/>
                  </a:cubicBezTo>
                  <a:cubicBezTo>
                    <a:pt x="263783" y="1224291"/>
                    <a:pt x="289679" y="1255414"/>
                    <a:pt x="322898" y="1276999"/>
                  </a:cubicBezTo>
                  <a:cubicBezTo>
                    <a:pt x="356117" y="1298585"/>
                    <a:pt x="395073" y="1309615"/>
                    <a:pt x="434678" y="1308633"/>
                  </a:cubicBezTo>
                  <a:cubicBezTo>
                    <a:pt x="481469" y="1307025"/>
                    <a:pt x="527638" y="1297270"/>
                    <a:pt x="571077" y="1279790"/>
                  </a:cubicBezTo>
                  <a:cubicBezTo>
                    <a:pt x="612020" y="1264922"/>
                    <a:pt x="653139" y="1250389"/>
                    <a:pt x="694081" y="1235833"/>
                  </a:cubicBezTo>
                  <a:cubicBezTo>
                    <a:pt x="758644" y="1212996"/>
                    <a:pt x="823183" y="1190136"/>
                    <a:pt x="887186" y="1165825"/>
                  </a:cubicBezTo>
                  <a:lnTo>
                    <a:pt x="916297" y="1155064"/>
                  </a:lnTo>
                  <a:cubicBezTo>
                    <a:pt x="1002667" y="1123498"/>
                    <a:pt x="1084175" y="1093743"/>
                    <a:pt x="1108395" y="969350"/>
                  </a:cubicBezTo>
                  <a:cubicBezTo>
                    <a:pt x="1117213" y="913651"/>
                    <a:pt x="1119222" y="857078"/>
                    <a:pt x="1114378" y="800911"/>
                  </a:cubicBezTo>
                  <a:cubicBezTo>
                    <a:pt x="1111520" y="761867"/>
                    <a:pt x="1111520" y="722667"/>
                    <a:pt x="1114378" y="683600"/>
                  </a:cubicBezTo>
                  <a:cubicBezTo>
                    <a:pt x="1121968" y="637366"/>
                    <a:pt x="1138243" y="592988"/>
                    <a:pt x="1162375" y="552823"/>
                  </a:cubicBezTo>
                  <a:cubicBezTo>
                    <a:pt x="1186597" y="510542"/>
                    <a:pt x="1204545" y="464932"/>
                    <a:pt x="1215663" y="417469"/>
                  </a:cubicBezTo>
                  <a:cubicBezTo>
                    <a:pt x="1231513" y="336008"/>
                    <a:pt x="1245890" y="184583"/>
                    <a:pt x="1164228" y="85822"/>
                  </a:cubicBezTo>
                  <a:cubicBezTo>
                    <a:pt x="1113016" y="27220"/>
                    <a:pt x="1037538" y="-4303"/>
                    <a:pt x="959848" y="474"/>
                  </a:cubicBezTo>
                  <a:lnTo>
                    <a:pt x="958910" y="474"/>
                  </a:lnTo>
                  <a:cubicBezTo>
                    <a:pt x="828917" y="809"/>
                    <a:pt x="716023" y="60505"/>
                    <a:pt x="606923" y="118215"/>
                  </a:cubicBezTo>
                  <a:cubicBezTo>
                    <a:pt x="558792" y="144848"/>
                    <a:pt x="509231" y="168802"/>
                    <a:pt x="458465" y="189967"/>
                  </a:cubicBezTo>
                  <a:cubicBezTo>
                    <a:pt x="414464" y="201195"/>
                    <a:pt x="368831" y="204478"/>
                    <a:pt x="323671" y="199677"/>
                  </a:cubicBezTo>
                  <a:cubicBezTo>
                    <a:pt x="241918" y="196865"/>
                    <a:pt x="149318" y="193761"/>
                    <a:pt x="90830" y="253925"/>
                  </a:cubicBezTo>
                  <a:cubicBezTo>
                    <a:pt x="1956" y="345274"/>
                    <a:pt x="-3067" y="482148"/>
                    <a:pt x="951" y="578275"/>
                  </a:cubicBezTo>
                  <a:cubicBezTo>
                    <a:pt x="4991" y="674401"/>
                    <a:pt x="8742" y="764972"/>
                    <a:pt x="104312" y="836970"/>
                  </a:cubicBezTo>
                  <a:close/>
                  <a:moveTo>
                    <a:pt x="152562" y="314176"/>
                  </a:moveTo>
                  <a:cubicBezTo>
                    <a:pt x="186539" y="290110"/>
                    <a:pt x="228308" y="279618"/>
                    <a:pt x="269605" y="284797"/>
                  </a:cubicBezTo>
                  <a:cubicBezTo>
                    <a:pt x="286326" y="284797"/>
                    <a:pt x="303560" y="285400"/>
                    <a:pt x="320616" y="286003"/>
                  </a:cubicBezTo>
                  <a:cubicBezTo>
                    <a:pt x="377498" y="291964"/>
                    <a:pt x="435007" y="286628"/>
                    <a:pt x="489831" y="270331"/>
                  </a:cubicBezTo>
                  <a:cubicBezTo>
                    <a:pt x="543611" y="248029"/>
                    <a:pt x="596119" y="222714"/>
                    <a:pt x="647085" y="194539"/>
                  </a:cubicBezTo>
                  <a:cubicBezTo>
                    <a:pt x="751561" y="139354"/>
                    <a:pt x="850082" y="87183"/>
                    <a:pt x="958953" y="86868"/>
                  </a:cubicBezTo>
                  <a:lnTo>
                    <a:pt x="959868" y="86868"/>
                  </a:lnTo>
                  <a:lnTo>
                    <a:pt x="959846" y="86868"/>
                  </a:lnTo>
                  <a:cubicBezTo>
                    <a:pt x="1011660" y="82426"/>
                    <a:pt x="1062601" y="102361"/>
                    <a:pt x="1097629" y="140803"/>
                  </a:cubicBezTo>
                  <a:cubicBezTo>
                    <a:pt x="1140826" y="192975"/>
                    <a:pt x="1152859" y="287850"/>
                    <a:pt x="1130892" y="401013"/>
                  </a:cubicBezTo>
                  <a:lnTo>
                    <a:pt x="1130870" y="401013"/>
                  </a:lnTo>
                  <a:cubicBezTo>
                    <a:pt x="1121136" y="440393"/>
                    <a:pt x="1105867" y="478188"/>
                    <a:pt x="1085573" y="513302"/>
                  </a:cubicBezTo>
                  <a:cubicBezTo>
                    <a:pt x="1056173" y="562928"/>
                    <a:pt x="1036773" y="617800"/>
                    <a:pt x="1028468" y="674882"/>
                  </a:cubicBezTo>
                  <a:cubicBezTo>
                    <a:pt x="1025142" y="718146"/>
                    <a:pt x="1025008" y="761613"/>
                    <a:pt x="1028089" y="804921"/>
                  </a:cubicBezTo>
                  <a:cubicBezTo>
                    <a:pt x="1032576" y="854146"/>
                    <a:pt x="1031125" y="903727"/>
                    <a:pt x="1023780" y="952619"/>
                  </a:cubicBezTo>
                  <a:cubicBezTo>
                    <a:pt x="1009403" y="1026377"/>
                    <a:pt x="973640" y="1042139"/>
                    <a:pt x="886820" y="1073886"/>
                  </a:cubicBezTo>
                  <a:lnTo>
                    <a:pt x="856593" y="1085070"/>
                  </a:lnTo>
                  <a:cubicBezTo>
                    <a:pt x="793191" y="1109091"/>
                    <a:pt x="729234" y="1131750"/>
                    <a:pt x="665318" y="1154164"/>
                  </a:cubicBezTo>
                  <a:cubicBezTo>
                    <a:pt x="624017" y="1168809"/>
                    <a:pt x="582696" y="1183409"/>
                    <a:pt x="541576" y="1198389"/>
                  </a:cubicBezTo>
                  <a:cubicBezTo>
                    <a:pt x="426471" y="1240336"/>
                    <a:pt x="364034" y="1226026"/>
                    <a:pt x="326058" y="1149186"/>
                  </a:cubicBezTo>
                  <a:lnTo>
                    <a:pt x="326058" y="1149231"/>
                  </a:lnTo>
                  <a:cubicBezTo>
                    <a:pt x="316949" y="1129920"/>
                    <a:pt x="310096" y="1109628"/>
                    <a:pt x="305676" y="1088755"/>
                  </a:cubicBezTo>
                  <a:cubicBezTo>
                    <a:pt x="300720" y="1067167"/>
                    <a:pt x="296702" y="1046562"/>
                    <a:pt x="292728" y="1026781"/>
                  </a:cubicBezTo>
                  <a:cubicBezTo>
                    <a:pt x="274288" y="932461"/>
                    <a:pt x="256876" y="843410"/>
                    <a:pt x="156260" y="767640"/>
                  </a:cubicBezTo>
                  <a:cubicBezTo>
                    <a:pt x="93172" y="720134"/>
                    <a:pt x="90874" y="665239"/>
                    <a:pt x="87165" y="573284"/>
                  </a:cubicBezTo>
                  <a:cubicBezTo>
                    <a:pt x="81807" y="447909"/>
                    <a:pt x="102636" y="365647"/>
                    <a:pt x="152550" y="314166"/>
                  </a:cubicBezTo>
                  <a:close/>
                </a:path>
              </a:pathLst>
            </a:custGeom>
            <a:grpFill/>
            <a:ln w="5715" cap="flat">
              <a:solidFill>
                <a:schemeClr val="accent1"/>
              </a:solidFill>
              <a:prstDash val="solid"/>
              <a:miter/>
            </a:ln>
          </p:spPr>
          <p:txBody>
            <a:bodyPr rtlCol="0" anchor="ctr"/>
            <a:lstStyle/>
            <a:p>
              <a:endParaRPr lang="en-US" sz="1350" dirty="0"/>
            </a:p>
          </p:txBody>
        </p:sp>
        <p:sp>
          <p:nvSpPr>
            <p:cNvPr id="154" name="Freeform 153">
              <a:extLst>
                <a:ext uri="{FF2B5EF4-FFF2-40B4-BE49-F238E27FC236}">
                  <a16:creationId xmlns:a16="http://schemas.microsoft.com/office/drawing/2014/main" id="{7F4FF500-A957-6705-2A4D-6F3FCEE63661}"/>
                </a:ext>
              </a:extLst>
            </p:cNvPr>
            <p:cNvSpPr/>
            <p:nvPr/>
          </p:nvSpPr>
          <p:spPr>
            <a:xfrm>
              <a:off x="6398220" y="2002707"/>
              <a:ext cx="559104" cy="1525497"/>
            </a:xfrm>
            <a:custGeom>
              <a:avLst/>
              <a:gdLst>
                <a:gd name="connsiteX0" fmla="*/ 279566 w 559104"/>
                <a:gd name="connsiteY0" fmla="*/ 0 h 1525497"/>
                <a:gd name="connsiteX1" fmla="*/ 0 w 559104"/>
                <a:gd name="connsiteY1" fmla="*/ 381831 h 1525497"/>
                <a:gd name="connsiteX2" fmla="*/ 172319 w 559104"/>
                <a:gd name="connsiteY2" fmla="*/ 671890 h 1525497"/>
                <a:gd name="connsiteX3" fmla="*/ 133184 w 559104"/>
                <a:gd name="connsiteY3" fmla="*/ 1370948 h 1525497"/>
                <a:gd name="connsiteX4" fmla="*/ 173145 w 559104"/>
                <a:gd name="connsiteY4" fmla="*/ 1479711 h 1525497"/>
                <a:gd name="connsiteX5" fmla="*/ 279563 w 559104"/>
                <a:gd name="connsiteY5" fmla="*/ 1525498 h 1525497"/>
                <a:gd name="connsiteX6" fmla="*/ 385982 w 559104"/>
                <a:gd name="connsiteY6" fmla="*/ 1479711 h 1525497"/>
                <a:gd name="connsiteX7" fmla="*/ 425921 w 559104"/>
                <a:gd name="connsiteY7" fmla="*/ 1370948 h 1525497"/>
                <a:gd name="connsiteX8" fmla="*/ 386786 w 559104"/>
                <a:gd name="connsiteY8" fmla="*/ 671890 h 1525497"/>
                <a:gd name="connsiteX9" fmla="*/ 559105 w 559104"/>
                <a:gd name="connsiteY9" fmla="*/ 381831 h 1525497"/>
                <a:gd name="connsiteX10" fmla="*/ 279561 w 559104"/>
                <a:gd name="connsiteY10" fmla="*/ 0 h 1525497"/>
                <a:gd name="connsiteX11" fmla="*/ 330622 w 559104"/>
                <a:gd name="connsiteY11" fmla="*/ 599904 h 1525497"/>
                <a:gd name="connsiteX12" fmla="*/ 298743 w 559104"/>
                <a:gd name="connsiteY12" fmla="*/ 644061 h 1525497"/>
                <a:gd name="connsiteX13" fmla="*/ 339686 w 559104"/>
                <a:gd name="connsiteY13" fmla="*/ 1375753 h 1525497"/>
                <a:gd name="connsiteX14" fmla="*/ 323322 w 559104"/>
                <a:gd name="connsiteY14" fmla="*/ 1420490 h 1525497"/>
                <a:gd name="connsiteX15" fmla="*/ 279567 w 559104"/>
                <a:gd name="connsiteY15" fmla="*/ 1438729 h 1525497"/>
                <a:gd name="connsiteX16" fmla="*/ 235812 w 559104"/>
                <a:gd name="connsiteY16" fmla="*/ 1420490 h 1525497"/>
                <a:gd name="connsiteX17" fmla="*/ 219448 w 559104"/>
                <a:gd name="connsiteY17" fmla="*/ 1375753 h 1525497"/>
                <a:gd name="connsiteX18" fmla="*/ 260435 w 559104"/>
                <a:gd name="connsiteY18" fmla="*/ 644061 h 1525497"/>
                <a:gd name="connsiteX19" fmla="*/ 228512 w 559104"/>
                <a:gd name="connsiteY19" fmla="*/ 599904 h 1525497"/>
                <a:gd name="connsiteX20" fmla="*/ 86466 w 559104"/>
                <a:gd name="connsiteY20" fmla="*/ 381842 h 1525497"/>
                <a:gd name="connsiteX21" fmla="*/ 279661 w 559104"/>
                <a:gd name="connsiteY21" fmla="*/ 86382 h 1525497"/>
                <a:gd name="connsiteX22" fmla="*/ 472857 w 559104"/>
                <a:gd name="connsiteY22" fmla="*/ 381842 h 1525497"/>
                <a:gd name="connsiteX23" fmla="*/ 330628 w 559104"/>
                <a:gd name="connsiteY23" fmla="*/ 599904 h 15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9104" h="1525497">
                  <a:moveTo>
                    <a:pt x="279566" y="0"/>
                  </a:moveTo>
                  <a:cubicBezTo>
                    <a:pt x="114791" y="0"/>
                    <a:pt x="0" y="201254"/>
                    <a:pt x="0" y="381831"/>
                  </a:cubicBezTo>
                  <a:cubicBezTo>
                    <a:pt x="0" y="519682"/>
                    <a:pt x="65122" y="627621"/>
                    <a:pt x="172319" y="671890"/>
                  </a:cubicBezTo>
                  <a:lnTo>
                    <a:pt x="133184" y="1370948"/>
                  </a:lnTo>
                  <a:cubicBezTo>
                    <a:pt x="131018" y="1411155"/>
                    <a:pt x="145462" y="1450467"/>
                    <a:pt x="173145" y="1479711"/>
                  </a:cubicBezTo>
                  <a:cubicBezTo>
                    <a:pt x="200827" y="1508933"/>
                    <a:pt x="239312" y="1525498"/>
                    <a:pt x="279563" y="1525498"/>
                  </a:cubicBezTo>
                  <a:cubicBezTo>
                    <a:pt x="319814" y="1525498"/>
                    <a:pt x="358299" y="1508933"/>
                    <a:pt x="385982" y="1479711"/>
                  </a:cubicBezTo>
                  <a:cubicBezTo>
                    <a:pt x="413665" y="1450466"/>
                    <a:pt x="428108" y="1411154"/>
                    <a:pt x="425921" y="1370948"/>
                  </a:cubicBezTo>
                  <a:lnTo>
                    <a:pt x="386786" y="671890"/>
                  </a:lnTo>
                  <a:cubicBezTo>
                    <a:pt x="493988" y="627621"/>
                    <a:pt x="559105" y="519682"/>
                    <a:pt x="559105" y="381831"/>
                  </a:cubicBezTo>
                  <a:cubicBezTo>
                    <a:pt x="559127" y="201271"/>
                    <a:pt x="444313" y="0"/>
                    <a:pt x="279561" y="0"/>
                  </a:cubicBezTo>
                  <a:close/>
                  <a:moveTo>
                    <a:pt x="330622" y="599904"/>
                  </a:moveTo>
                  <a:cubicBezTo>
                    <a:pt x="310887" y="605239"/>
                    <a:pt x="297582" y="623656"/>
                    <a:pt x="298743" y="644061"/>
                  </a:cubicBezTo>
                  <a:lnTo>
                    <a:pt x="339686" y="1375753"/>
                  </a:lnTo>
                  <a:cubicBezTo>
                    <a:pt x="340690" y="1392295"/>
                    <a:pt x="334752" y="1408502"/>
                    <a:pt x="323322" y="1420490"/>
                  </a:cubicBezTo>
                  <a:cubicBezTo>
                    <a:pt x="311758" y="1432166"/>
                    <a:pt x="295998" y="1438729"/>
                    <a:pt x="279567" y="1438729"/>
                  </a:cubicBezTo>
                  <a:cubicBezTo>
                    <a:pt x="263136" y="1438729"/>
                    <a:pt x="247375" y="1432166"/>
                    <a:pt x="235812" y="1420490"/>
                  </a:cubicBezTo>
                  <a:cubicBezTo>
                    <a:pt x="224359" y="1408502"/>
                    <a:pt x="218443" y="1392295"/>
                    <a:pt x="219448" y="1375753"/>
                  </a:cubicBezTo>
                  <a:lnTo>
                    <a:pt x="260435" y="644061"/>
                  </a:lnTo>
                  <a:cubicBezTo>
                    <a:pt x="261574" y="623635"/>
                    <a:pt x="248269" y="605217"/>
                    <a:pt x="228512" y="599904"/>
                  </a:cubicBezTo>
                  <a:cubicBezTo>
                    <a:pt x="140844" y="576329"/>
                    <a:pt x="86466" y="492793"/>
                    <a:pt x="86466" y="381842"/>
                  </a:cubicBezTo>
                  <a:cubicBezTo>
                    <a:pt x="86466" y="229995"/>
                    <a:pt x="180363" y="86382"/>
                    <a:pt x="279661" y="86382"/>
                  </a:cubicBezTo>
                  <a:cubicBezTo>
                    <a:pt x="378959" y="86382"/>
                    <a:pt x="472857" y="229995"/>
                    <a:pt x="472857" y="381842"/>
                  </a:cubicBezTo>
                  <a:cubicBezTo>
                    <a:pt x="472745" y="492793"/>
                    <a:pt x="418296" y="576329"/>
                    <a:pt x="330628" y="599904"/>
                  </a:cubicBezTo>
                  <a:close/>
                </a:path>
              </a:pathLst>
            </a:custGeom>
            <a:grpFill/>
            <a:ln w="5715" cap="flat">
              <a:solidFill>
                <a:schemeClr val="accent1"/>
              </a:solidFill>
              <a:prstDash val="solid"/>
              <a:miter/>
            </a:ln>
          </p:spPr>
          <p:txBody>
            <a:bodyPr rtlCol="0" anchor="ctr"/>
            <a:lstStyle/>
            <a:p>
              <a:endParaRPr lang="en-US" sz="1350" dirty="0"/>
            </a:p>
          </p:txBody>
        </p:sp>
        <p:sp>
          <p:nvSpPr>
            <p:cNvPr id="155" name="Freeform 154">
              <a:extLst>
                <a:ext uri="{FF2B5EF4-FFF2-40B4-BE49-F238E27FC236}">
                  <a16:creationId xmlns:a16="http://schemas.microsoft.com/office/drawing/2014/main" id="{998D2BB0-99A8-0C72-56AE-36146B043EF6}"/>
                </a:ext>
              </a:extLst>
            </p:cNvPr>
            <p:cNvSpPr/>
            <p:nvPr/>
          </p:nvSpPr>
          <p:spPr>
            <a:xfrm>
              <a:off x="7007501" y="2002707"/>
              <a:ext cx="559105" cy="1525501"/>
            </a:xfrm>
            <a:custGeom>
              <a:avLst/>
              <a:gdLst>
                <a:gd name="connsiteX0" fmla="*/ 515934 w 559105"/>
                <a:gd name="connsiteY0" fmla="*/ 0 h 1525501"/>
                <a:gd name="connsiteX1" fmla="*/ 472737 w 559105"/>
                <a:gd name="connsiteY1" fmla="*/ 43197 h 1525501"/>
                <a:gd name="connsiteX2" fmla="*/ 472737 w 559105"/>
                <a:gd name="connsiteY2" fmla="*/ 338657 h 1525501"/>
                <a:gd name="connsiteX3" fmla="*/ 322741 w 559105"/>
                <a:gd name="connsiteY3" fmla="*/ 338657 h 1525501"/>
                <a:gd name="connsiteX4" fmla="*/ 322741 w 559105"/>
                <a:gd name="connsiteY4" fmla="*/ 43197 h 1525501"/>
                <a:gd name="connsiteX5" fmla="*/ 279566 w 559105"/>
                <a:gd name="connsiteY5" fmla="*/ 0 h 1525501"/>
                <a:gd name="connsiteX6" fmla="*/ 236368 w 559105"/>
                <a:gd name="connsiteY6" fmla="*/ 43197 h 1525501"/>
                <a:gd name="connsiteX7" fmla="*/ 236368 w 559105"/>
                <a:gd name="connsiteY7" fmla="*/ 338657 h 1525501"/>
                <a:gd name="connsiteX8" fmla="*/ 86372 w 559105"/>
                <a:gd name="connsiteY8" fmla="*/ 338657 h 1525501"/>
                <a:gd name="connsiteX9" fmla="*/ 86372 w 559105"/>
                <a:gd name="connsiteY9" fmla="*/ 43197 h 1525501"/>
                <a:gd name="connsiteX10" fmla="*/ 43175 w 559105"/>
                <a:gd name="connsiteY10" fmla="*/ 0 h 1525501"/>
                <a:gd name="connsiteX11" fmla="*/ 0 w 559105"/>
                <a:gd name="connsiteY11" fmla="*/ 43197 h 1525501"/>
                <a:gd name="connsiteX12" fmla="*/ 0 w 559105"/>
                <a:gd name="connsiteY12" fmla="*/ 381834 h 1525501"/>
                <a:gd name="connsiteX13" fmla="*/ 172319 w 559105"/>
                <a:gd name="connsiteY13" fmla="*/ 671893 h 1525501"/>
                <a:gd name="connsiteX14" fmla="*/ 133184 w 559105"/>
                <a:gd name="connsiteY14" fmla="*/ 1370952 h 1525501"/>
                <a:gd name="connsiteX15" fmla="*/ 173122 w 559105"/>
                <a:gd name="connsiteY15" fmla="*/ 1479714 h 1525501"/>
                <a:gd name="connsiteX16" fmla="*/ 279564 w 559105"/>
                <a:gd name="connsiteY16" fmla="*/ 1525501 h 1525501"/>
                <a:gd name="connsiteX17" fmla="*/ 385983 w 559105"/>
                <a:gd name="connsiteY17" fmla="*/ 1479714 h 1525501"/>
                <a:gd name="connsiteX18" fmla="*/ 425921 w 559105"/>
                <a:gd name="connsiteY18" fmla="*/ 1370952 h 1525501"/>
                <a:gd name="connsiteX19" fmla="*/ 386787 w 559105"/>
                <a:gd name="connsiteY19" fmla="*/ 671893 h 1525501"/>
                <a:gd name="connsiteX20" fmla="*/ 559105 w 559105"/>
                <a:gd name="connsiteY20" fmla="*/ 381834 h 1525501"/>
                <a:gd name="connsiteX21" fmla="*/ 559105 w 559105"/>
                <a:gd name="connsiteY21" fmla="*/ 43197 h 1525501"/>
                <a:gd name="connsiteX22" fmla="*/ 515930 w 559105"/>
                <a:gd name="connsiteY22" fmla="*/ 0 h 1525501"/>
                <a:gd name="connsiteX23" fmla="*/ 330597 w 559105"/>
                <a:gd name="connsiteY23" fmla="*/ 599904 h 1525501"/>
                <a:gd name="connsiteX24" fmla="*/ 298696 w 559105"/>
                <a:gd name="connsiteY24" fmla="*/ 644061 h 1525501"/>
                <a:gd name="connsiteX25" fmla="*/ 339683 w 559105"/>
                <a:gd name="connsiteY25" fmla="*/ 1375753 h 1525501"/>
                <a:gd name="connsiteX26" fmla="*/ 323342 w 559105"/>
                <a:gd name="connsiteY26" fmla="*/ 1420490 h 1525501"/>
                <a:gd name="connsiteX27" fmla="*/ 279586 w 559105"/>
                <a:gd name="connsiteY27" fmla="*/ 1438751 h 1525501"/>
                <a:gd name="connsiteX28" fmla="*/ 235808 w 559105"/>
                <a:gd name="connsiteY28" fmla="*/ 1420490 h 1525501"/>
                <a:gd name="connsiteX29" fmla="*/ 219445 w 559105"/>
                <a:gd name="connsiteY29" fmla="*/ 1375753 h 1525501"/>
                <a:gd name="connsiteX30" fmla="*/ 260432 w 559105"/>
                <a:gd name="connsiteY30" fmla="*/ 644061 h 1525501"/>
                <a:gd name="connsiteX31" fmla="*/ 228509 w 559105"/>
                <a:gd name="connsiteY31" fmla="*/ 599904 h 1525501"/>
                <a:gd name="connsiteX32" fmla="*/ 131799 w 559105"/>
                <a:gd name="connsiteY32" fmla="*/ 534090 h 1525501"/>
                <a:gd name="connsiteX33" fmla="*/ 89473 w 559105"/>
                <a:gd name="connsiteY33" fmla="*/ 425036 h 1525501"/>
                <a:gd name="connsiteX34" fmla="*/ 469543 w 559105"/>
                <a:gd name="connsiteY34" fmla="*/ 425036 h 1525501"/>
                <a:gd name="connsiteX35" fmla="*/ 427239 w 559105"/>
                <a:gd name="connsiteY35" fmla="*/ 534067 h 1525501"/>
                <a:gd name="connsiteX36" fmla="*/ 330598 w 559105"/>
                <a:gd name="connsiteY36" fmla="*/ 599904 h 152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59105" h="1525501">
                  <a:moveTo>
                    <a:pt x="515934" y="0"/>
                  </a:moveTo>
                  <a:cubicBezTo>
                    <a:pt x="492069" y="0"/>
                    <a:pt x="472737" y="19333"/>
                    <a:pt x="472737" y="43197"/>
                  </a:cubicBezTo>
                  <a:lnTo>
                    <a:pt x="472737" y="338657"/>
                  </a:lnTo>
                  <a:lnTo>
                    <a:pt x="322741" y="338657"/>
                  </a:lnTo>
                  <a:lnTo>
                    <a:pt x="322741" y="43197"/>
                  </a:lnTo>
                  <a:cubicBezTo>
                    <a:pt x="322741" y="19333"/>
                    <a:pt x="303408" y="0"/>
                    <a:pt x="279566" y="0"/>
                  </a:cubicBezTo>
                  <a:cubicBezTo>
                    <a:pt x="255701" y="0"/>
                    <a:pt x="236368" y="19333"/>
                    <a:pt x="236368" y="43197"/>
                  </a:cubicBezTo>
                  <a:lnTo>
                    <a:pt x="236368" y="338657"/>
                  </a:lnTo>
                  <a:lnTo>
                    <a:pt x="86372" y="338657"/>
                  </a:lnTo>
                  <a:lnTo>
                    <a:pt x="86372" y="43197"/>
                  </a:lnTo>
                  <a:cubicBezTo>
                    <a:pt x="86372" y="19333"/>
                    <a:pt x="67040" y="0"/>
                    <a:pt x="43175" y="0"/>
                  </a:cubicBezTo>
                  <a:cubicBezTo>
                    <a:pt x="19333" y="0"/>
                    <a:pt x="0" y="19333"/>
                    <a:pt x="0" y="43197"/>
                  </a:cubicBezTo>
                  <a:lnTo>
                    <a:pt x="0" y="381834"/>
                  </a:lnTo>
                  <a:cubicBezTo>
                    <a:pt x="0" y="519686"/>
                    <a:pt x="65123" y="627625"/>
                    <a:pt x="172319" y="671893"/>
                  </a:cubicBezTo>
                  <a:lnTo>
                    <a:pt x="133184" y="1370952"/>
                  </a:lnTo>
                  <a:cubicBezTo>
                    <a:pt x="130996" y="1411158"/>
                    <a:pt x="145440" y="1450470"/>
                    <a:pt x="173122" y="1479714"/>
                  </a:cubicBezTo>
                  <a:cubicBezTo>
                    <a:pt x="200805" y="1508937"/>
                    <a:pt x="239291" y="1525501"/>
                    <a:pt x="279564" y="1525501"/>
                  </a:cubicBezTo>
                  <a:cubicBezTo>
                    <a:pt x="319815" y="1525501"/>
                    <a:pt x="358300" y="1508937"/>
                    <a:pt x="385983" y="1479714"/>
                  </a:cubicBezTo>
                  <a:cubicBezTo>
                    <a:pt x="413665" y="1450469"/>
                    <a:pt x="428109" y="1411157"/>
                    <a:pt x="425921" y="1370952"/>
                  </a:cubicBezTo>
                  <a:lnTo>
                    <a:pt x="386787" y="671893"/>
                  </a:lnTo>
                  <a:cubicBezTo>
                    <a:pt x="493989" y="627624"/>
                    <a:pt x="559105" y="519686"/>
                    <a:pt x="559105" y="381834"/>
                  </a:cubicBezTo>
                  <a:lnTo>
                    <a:pt x="559105" y="43197"/>
                  </a:lnTo>
                  <a:cubicBezTo>
                    <a:pt x="559105" y="19333"/>
                    <a:pt x="539773" y="0"/>
                    <a:pt x="515930" y="0"/>
                  </a:cubicBezTo>
                  <a:close/>
                  <a:moveTo>
                    <a:pt x="330597" y="599904"/>
                  </a:moveTo>
                  <a:cubicBezTo>
                    <a:pt x="310862" y="605217"/>
                    <a:pt x="297534" y="623634"/>
                    <a:pt x="298696" y="644061"/>
                  </a:cubicBezTo>
                  <a:lnTo>
                    <a:pt x="339683" y="1375753"/>
                  </a:lnTo>
                  <a:cubicBezTo>
                    <a:pt x="340687" y="1392295"/>
                    <a:pt x="334772" y="1408502"/>
                    <a:pt x="323342" y="1420490"/>
                  </a:cubicBezTo>
                  <a:cubicBezTo>
                    <a:pt x="311778" y="1432166"/>
                    <a:pt x="296017" y="1438751"/>
                    <a:pt x="279586" y="1438751"/>
                  </a:cubicBezTo>
                  <a:cubicBezTo>
                    <a:pt x="263133" y="1438751"/>
                    <a:pt x="247373" y="1432166"/>
                    <a:pt x="235808" y="1420490"/>
                  </a:cubicBezTo>
                  <a:cubicBezTo>
                    <a:pt x="224378" y="1408502"/>
                    <a:pt x="218440" y="1392295"/>
                    <a:pt x="219445" y="1375753"/>
                  </a:cubicBezTo>
                  <a:lnTo>
                    <a:pt x="260432" y="644061"/>
                  </a:lnTo>
                  <a:cubicBezTo>
                    <a:pt x="261570" y="623635"/>
                    <a:pt x="248243" y="605217"/>
                    <a:pt x="228509" y="599904"/>
                  </a:cubicBezTo>
                  <a:cubicBezTo>
                    <a:pt x="190357" y="588272"/>
                    <a:pt x="156625" y="565323"/>
                    <a:pt x="131799" y="534090"/>
                  </a:cubicBezTo>
                  <a:cubicBezTo>
                    <a:pt x="106973" y="502856"/>
                    <a:pt x="92219" y="464841"/>
                    <a:pt x="89473" y="425036"/>
                  </a:cubicBezTo>
                  <a:lnTo>
                    <a:pt x="469543" y="425036"/>
                  </a:lnTo>
                  <a:cubicBezTo>
                    <a:pt x="466797" y="464818"/>
                    <a:pt x="452063" y="502834"/>
                    <a:pt x="427239" y="534067"/>
                  </a:cubicBezTo>
                  <a:cubicBezTo>
                    <a:pt x="402437" y="565276"/>
                    <a:pt x="368752" y="588248"/>
                    <a:pt x="330598" y="599904"/>
                  </a:cubicBezTo>
                  <a:close/>
                </a:path>
              </a:pathLst>
            </a:custGeom>
            <a:grpFill/>
            <a:ln w="5715" cap="flat">
              <a:solidFill>
                <a:schemeClr val="accent1"/>
              </a:solidFill>
              <a:prstDash val="solid"/>
              <a:miter/>
            </a:ln>
          </p:spPr>
          <p:txBody>
            <a:bodyPr rtlCol="0" anchor="ctr"/>
            <a:lstStyle/>
            <a:p>
              <a:endParaRPr lang="en-US" sz="1350" dirty="0"/>
            </a:p>
          </p:txBody>
        </p:sp>
      </p:grpSp>
      <p:sp>
        <p:nvSpPr>
          <p:cNvPr id="3" name="TextBox 2">
            <a:extLst>
              <a:ext uri="{FF2B5EF4-FFF2-40B4-BE49-F238E27FC236}">
                <a16:creationId xmlns:a16="http://schemas.microsoft.com/office/drawing/2014/main" id="{318C13EE-35DA-609C-8C7B-65E0D7E8219F}"/>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bg1"/>
                </a:solidFill>
              </a:rPr>
              <a:t>Novo Nordisk</a:t>
            </a:r>
            <a:r>
              <a:rPr lang="en-GB" sz="525" baseline="30000" dirty="0">
                <a:solidFill>
                  <a:schemeClr val="bg1"/>
                </a:solidFill>
              </a:rPr>
              <a:t>®</a:t>
            </a:r>
          </a:p>
        </p:txBody>
      </p:sp>
      <p:sp>
        <p:nvSpPr>
          <p:cNvPr id="4" name="TextBox 3">
            <a:extLst>
              <a:ext uri="{FF2B5EF4-FFF2-40B4-BE49-F238E27FC236}">
                <a16:creationId xmlns:a16="http://schemas.microsoft.com/office/drawing/2014/main" id="{FEDCDE63-0241-2241-FEC0-126C9F77ECC0}"/>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bg1"/>
                </a:solidFill>
                <a:effectLst/>
                <a:uLnTx/>
                <a:uFillTx/>
                <a:latin typeface="Apis For Office"/>
                <a:ea typeface="+mn-ea"/>
                <a:cs typeface="+mn-cs"/>
              </a:rPr>
              <a:t>CONFIDENTIAL – ADVISORY BOARD USE ONLY</a:t>
            </a:r>
          </a:p>
        </p:txBody>
      </p:sp>
    </p:spTree>
    <p:extLst>
      <p:ext uri="{BB962C8B-B14F-4D97-AF65-F5344CB8AC3E}">
        <p14:creationId xmlns:p14="http://schemas.microsoft.com/office/powerpoint/2010/main" val="306201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unch Variant">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403E29B2-D3B4-80F9-41AC-C87A326531A6}"/>
              </a:ext>
            </a:extLst>
          </p:cNvPr>
          <p:cNvSpPr/>
          <p:nvPr userDrawn="1"/>
        </p:nvSpPr>
        <p:spPr>
          <a:xfrm rot="10800000">
            <a:off x="-1" y="861"/>
            <a:ext cx="9139951" cy="5152154"/>
          </a:xfrm>
          <a:custGeom>
            <a:avLst/>
            <a:gdLst>
              <a:gd name="connsiteX0" fmla="*/ 0 w 12181203"/>
              <a:gd name="connsiteY0" fmla="*/ 0 h 6855701"/>
              <a:gd name="connsiteX1" fmla="*/ 12181204 w 12181203"/>
              <a:gd name="connsiteY1" fmla="*/ 0 h 6855701"/>
              <a:gd name="connsiteX2" fmla="*/ 12181204 w 12181203"/>
              <a:gd name="connsiteY2" fmla="*/ 6855702 h 6855701"/>
              <a:gd name="connsiteX3" fmla="*/ 0 w 12181203"/>
              <a:gd name="connsiteY3" fmla="*/ 6855702 h 6855701"/>
            </a:gdLst>
            <a:ahLst/>
            <a:cxnLst>
              <a:cxn ang="0">
                <a:pos x="connsiteX0" y="connsiteY0"/>
              </a:cxn>
              <a:cxn ang="0">
                <a:pos x="connsiteX1" y="connsiteY1"/>
              </a:cxn>
              <a:cxn ang="0">
                <a:pos x="connsiteX2" y="connsiteY2"/>
              </a:cxn>
              <a:cxn ang="0">
                <a:pos x="connsiteX3" y="connsiteY3"/>
              </a:cxn>
            </a:cxnLst>
            <a:rect l="l" t="t" r="r" b="b"/>
            <a:pathLst>
              <a:path w="12181203" h="6855701">
                <a:moveTo>
                  <a:pt x="0" y="0"/>
                </a:moveTo>
                <a:lnTo>
                  <a:pt x="12181204" y="0"/>
                </a:lnTo>
                <a:lnTo>
                  <a:pt x="12181204" y="6855702"/>
                </a:lnTo>
                <a:lnTo>
                  <a:pt x="0" y="6855702"/>
                </a:lnTo>
                <a:close/>
              </a:path>
            </a:pathLst>
          </a:custGeom>
          <a:solidFill>
            <a:srgbClr val="0F1C43"/>
          </a:solidFill>
          <a:ln w="8998" cap="flat">
            <a:noFill/>
            <a:prstDash val="solid"/>
            <a:miter/>
          </a:ln>
        </p:spPr>
        <p:txBody>
          <a:bodyPr rtlCol="0" anchor="ctr"/>
          <a:lstStyle/>
          <a:p>
            <a:endParaRPr lang="en-US" sz="1350" dirty="0"/>
          </a:p>
        </p:txBody>
      </p:sp>
      <p:grpSp>
        <p:nvGrpSpPr>
          <p:cNvPr id="20" name="Graphic 1">
            <a:extLst>
              <a:ext uri="{FF2B5EF4-FFF2-40B4-BE49-F238E27FC236}">
                <a16:creationId xmlns:a16="http://schemas.microsoft.com/office/drawing/2014/main" id="{0D253B10-20D0-FF5E-FB85-C7B4DC175EDA}"/>
              </a:ext>
            </a:extLst>
          </p:cNvPr>
          <p:cNvGrpSpPr/>
          <p:nvPr userDrawn="1"/>
        </p:nvGrpSpPr>
        <p:grpSpPr>
          <a:xfrm rot="10800000">
            <a:off x="-18081502" y="-9573120"/>
            <a:ext cx="31940776" cy="37844735"/>
            <a:chOff x="-6287033" y="-30840534"/>
            <a:chExt cx="42587701" cy="50459646"/>
          </a:xfrm>
          <a:noFill/>
        </p:grpSpPr>
        <p:sp>
          <p:nvSpPr>
            <p:cNvPr id="21" name="Freeform 20">
              <a:extLst>
                <a:ext uri="{FF2B5EF4-FFF2-40B4-BE49-F238E27FC236}">
                  <a16:creationId xmlns:a16="http://schemas.microsoft.com/office/drawing/2014/main" id="{09E7FF9E-9200-8B8F-872A-FC37CB742E4E}"/>
                </a:ext>
              </a:extLst>
            </p:cNvPr>
            <p:cNvSpPr/>
            <p:nvPr/>
          </p:nvSpPr>
          <p:spPr>
            <a:xfrm>
              <a:off x="-6287033" y="-2084757"/>
              <a:ext cx="16177922" cy="21703869"/>
            </a:xfrm>
            <a:custGeom>
              <a:avLst/>
              <a:gdLst>
                <a:gd name="connsiteX0" fmla="*/ 5766960 w 16177922"/>
                <a:gd name="connsiteY0" fmla="*/ 21703870 h 21703869"/>
                <a:gd name="connsiteX1" fmla="*/ 11974533 w 16177922"/>
                <a:gd name="connsiteY1" fmla="*/ 9522 h 21703869"/>
                <a:gd name="connsiteX2" fmla="*/ 12652067 w 16177922"/>
                <a:gd name="connsiteY2" fmla="*/ 10356449 h 21703869"/>
              </a:gdLst>
              <a:ahLst/>
              <a:cxnLst>
                <a:cxn ang="0">
                  <a:pos x="connsiteX0" y="connsiteY0"/>
                </a:cxn>
                <a:cxn ang="0">
                  <a:pos x="connsiteX1" y="connsiteY1"/>
                </a:cxn>
                <a:cxn ang="0">
                  <a:pos x="connsiteX2" y="connsiteY2"/>
                </a:cxn>
              </a:cxnLst>
              <a:rect l="l" t="t" r="r" b="b"/>
              <a:pathLst>
                <a:path w="16177922" h="21703869">
                  <a:moveTo>
                    <a:pt x="5766960" y="21703870"/>
                  </a:moveTo>
                  <a:cubicBezTo>
                    <a:pt x="5766960" y="21703870"/>
                    <a:pt x="-10679194" y="-525975"/>
                    <a:pt x="11974533" y="9522"/>
                  </a:cubicBezTo>
                  <a:cubicBezTo>
                    <a:pt x="29835140" y="431769"/>
                    <a:pt x="-16861574" y="4042244"/>
                    <a:pt x="12652067" y="1035644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2" name="Freeform 21">
              <a:extLst>
                <a:ext uri="{FF2B5EF4-FFF2-40B4-BE49-F238E27FC236}">
                  <a16:creationId xmlns:a16="http://schemas.microsoft.com/office/drawing/2014/main" id="{28AE37C3-8BD1-60CB-BF7F-9ED6B90F3F5B}"/>
                </a:ext>
              </a:extLst>
            </p:cNvPr>
            <p:cNvSpPr/>
            <p:nvPr/>
          </p:nvSpPr>
          <p:spPr>
            <a:xfrm>
              <a:off x="-6019449" y="-1981614"/>
              <a:ext cx="15839563" cy="21101231"/>
            </a:xfrm>
            <a:custGeom>
              <a:avLst/>
              <a:gdLst>
                <a:gd name="connsiteX0" fmla="*/ 12680510 w 15839563"/>
                <a:gd name="connsiteY0" fmla="*/ 10175307 h 21101231"/>
                <a:gd name="connsiteX1" fmla="*/ 11667359 w 15839563"/>
                <a:gd name="connsiteY1" fmla="*/ 7628 h 21101231"/>
                <a:gd name="connsiteX2" fmla="*/ 5810700 w 15839563"/>
                <a:gd name="connsiteY2" fmla="*/ 21101232 h 21101231"/>
              </a:gdLst>
              <a:ahLst/>
              <a:cxnLst>
                <a:cxn ang="0">
                  <a:pos x="connsiteX0" y="connsiteY0"/>
                </a:cxn>
                <a:cxn ang="0">
                  <a:pos x="connsiteX1" y="connsiteY1"/>
                </a:cxn>
                <a:cxn ang="0">
                  <a:pos x="connsiteX2" y="connsiteY2"/>
                </a:cxn>
              </a:cxnLst>
              <a:rect l="l" t="t" r="r" b="b"/>
              <a:pathLst>
                <a:path w="15839563" h="21101231">
                  <a:moveTo>
                    <a:pt x="12680510" y="10175307"/>
                  </a:moveTo>
                  <a:cubicBezTo>
                    <a:pt x="-16540702" y="3923351"/>
                    <a:pt x="29305720" y="381876"/>
                    <a:pt x="11667359" y="7628"/>
                  </a:cubicBezTo>
                  <a:cubicBezTo>
                    <a:pt x="-10566172" y="-464118"/>
                    <a:pt x="5810700" y="21101232"/>
                    <a:pt x="5810700" y="2110123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3" name="Freeform 22">
              <a:extLst>
                <a:ext uri="{FF2B5EF4-FFF2-40B4-BE49-F238E27FC236}">
                  <a16:creationId xmlns:a16="http://schemas.microsoft.com/office/drawing/2014/main" id="{AC639CDF-0F26-E3ED-5463-CFD55A9A476A}"/>
                </a:ext>
              </a:extLst>
            </p:cNvPr>
            <p:cNvSpPr/>
            <p:nvPr/>
          </p:nvSpPr>
          <p:spPr>
            <a:xfrm>
              <a:off x="-5753286" y="-1878654"/>
              <a:ext cx="15502350" cy="20498025"/>
            </a:xfrm>
            <a:custGeom>
              <a:avLst/>
              <a:gdLst>
                <a:gd name="connsiteX0" fmla="*/ 12710374 w 15502350"/>
                <a:gd name="connsiteY0" fmla="*/ 9994348 h 20498025"/>
                <a:gd name="connsiteX1" fmla="*/ 11360706 w 15502350"/>
                <a:gd name="connsiteY1" fmla="*/ 5918 h 20498025"/>
                <a:gd name="connsiteX2" fmla="*/ 5855860 w 15502350"/>
                <a:gd name="connsiteY2" fmla="*/ 20498026 h 20498025"/>
              </a:gdLst>
              <a:ahLst/>
              <a:cxnLst>
                <a:cxn ang="0">
                  <a:pos x="connsiteX0" y="connsiteY0"/>
                </a:cxn>
                <a:cxn ang="0">
                  <a:pos x="connsiteX1" y="connsiteY1"/>
                </a:cxn>
                <a:cxn ang="0">
                  <a:pos x="connsiteX2" y="connsiteY2"/>
                </a:cxn>
              </a:cxnLst>
              <a:rect l="l" t="t" r="r" b="b"/>
              <a:pathLst>
                <a:path w="15502350" h="20498025">
                  <a:moveTo>
                    <a:pt x="12710374" y="9994348"/>
                  </a:moveTo>
                  <a:cubicBezTo>
                    <a:pt x="-16218409" y="3805391"/>
                    <a:pt x="28777720" y="332166"/>
                    <a:pt x="11360706" y="5918"/>
                  </a:cubicBezTo>
                  <a:cubicBezTo>
                    <a:pt x="-10451729" y="-402829"/>
                    <a:pt x="5855860" y="20498026"/>
                    <a:pt x="5855860" y="2049802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4" name="Freeform 23">
              <a:extLst>
                <a:ext uri="{FF2B5EF4-FFF2-40B4-BE49-F238E27FC236}">
                  <a16:creationId xmlns:a16="http://schemas.microsoft.com/office/drawing/2014/main" id="{66713924-BFAF-DCFE-DABD-0D91F2C8DEB8}"/>
                </a:ext>
              </a:extLst>
            </p:cNvPr>
            <p:cNvSpPr/>
            <p:nvPr/>
          </p:nvSpPr>
          <p:spPr>
            <a:xfrm>
              <a:off x="-5488984" y="-1776599"/>
              <a:ext cx="15167836" cy="19896472"/>
            </a:xfrm>
            <a:custGeom>
              <a:avLst/>
              <a:gdLst>
                <a:gd name="connsiteX0" fmla="*/ 12742999 w 15167836"/>
                <a:gd name="connsiteY0" fmla="*/ 9814292 h 19896472"/>
                <a:gd name="connsiteX1" fmla="*/ 11056814 w 15167836"/>
                <a:gd name="connsiteY1" fmla="*/ 4361 h 19896472"/>
                <a:gd name="connsiteX2" fmla="*/ 5902882 w 15167836"/>
                <a:gd name="connsiteY2" fmla="*/ 19896472 h 19896472"/>
              </a:gdLst>
              <a:ahLst/>
              <a:cxnLst>
                <a:cxn ang="0">
                  <a:pos x="connsiteX0" y="connsiteY0"/>
                </a:cxn>
                <a:cxn ang="0">
                  <a:pos x="connsiteX1" y="connsiteY1"/>
                </a:cxn>
                <a:cxn ang="0">
                  <a:pos x="connsiteX2" y="connsiteY2"/>
                </a:cxn>
              </a:cxnLst>
              <a:rect l="l" t="t" r="r" b="b"/>
              <a:pathLst>
                <a:path w="15167836" h="19896472">
                  <a:moveTo>
                    <a:pt x="12742999" y="9814292"/>
                  </a:moveTo>
                  <a:cubicBezTo>
                    <a:pt x="-15893356" y="3687586"/>
                    <a:pt x="28251584" y="281860"/>
                    <a:pt x="11056814" y="4361"/>
                  </a:cubicBezTo>
                  <a:cubicBezTo>
                    <a:pt x="-10337224" y="-340636"/>
                    <a:pt x="5902882" y="19896472"/>
                    <a:pt x="5902882" y="1989647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5" name="Freeform 24">
              <a:extLst>
                <a:ext uri="{FF2B5EF4-FFF2-40B4-BE49-F238E27FC236}">
                  <a16:creationId xmlns:a16="http://schemas.microsoft.com/office/drawing/2014/main" id="{5D84E014-CA03-B8AC-8A43-0CC1BBD6CC34}"/>
                </a:ext>
              </a:extLst>
            </p:cNvPr>
            <p:cNvSpPr/>
            <p:nvPr/>
          </p:nvSpPr>
          <p:spPr>
            <a:xfrm>
              <a:off x="-5226007" y="-1674006"/>
              <a:ext cx="14834841" cy="19294382"/>
            </a:xfrm>
            <a:custGeom>
              <a:avLst/>
              <a:gdLst>
                <a:gd name="connsiteX0" fmla="*/ 12776049 w 14834841"/>
                <a:gd name="connsiteY0" fmla="*/ 9633701 h 19294382"/>
                <a:gd name="connsiteX1" fmla="*/ 10754247 w 14834841"/>
                <a:gd name="connsiteY1" fmla="*/ 3018 h 19294382"/>
                <a:gd name="connsiteX2" fmla="*/ 5951229 w 14834841"/>
                <a:gd name="connsiteY2" fmla="*/ 19294382 h 19294382"/>
              </a:gdLst>
              <a:ahLst/>
              <a:cxnLst>
                <a:cxn ang="0">
                  <a:pos x="connsiteX0" y="connsiteY0"/>
                </a:cxn>
                <a:cxn ang="0">
                  <a:pos x="connsiteX1" y="connsiteY1"/>
                </a:cxn>
                <a:cxn ang="0">
                  <a:pos x="connsiteX2" y="connsiteY2"/>
                </a:cxn>
              </a:cxnLst>
              <a:rect l="l" t="t" r="r" b="b"/>
              <a:pathLst>
                <a:path w="14834841" h="19294382">
                  <a:moveTo>
                    <a:pt x="12776049" y="9633701"/>
                  </a:moveTo>
                  <a:cubicBezTo>
                    <a:pt x="-15567878" y="3569243"/>
                    <a:pt x="27726772" y="231017"/>
                    <a:pt x="10754247" y="3018"/>
                  </a:cubicBezTo>
                  <a:cubicBezTo>
                    <a:pt x="-10221394" y="-278980"/>
                    <a:pt x="5951229" y="19294382"/>
                    <a:pt x="5951229" y="192943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6" name="Freeform 25">
              <a:extLst>
                <a:ext uri="{FF2B5EF4-FFF2-40B4-BE49-F238E27FC236}">
                  <a16:creationId xmlns:a16="http://schemas.microsoft.com/office/drawing/2014/main" id="{8C50B9D4-4F1E-8FE5-B966-6483657D7EA4}"/>
                </a:ext>
              </a:extLst>
            </p:cNvPr>
            <p:cNvSpPr/>
            <p:nvPr/>
          </p:nvSpPr>
          <p:spPr>
            <a:xfrm>
              <a:off x="-4964798" y="-1571626"/>
              <a:ext cx="14503579" cy="18692507"/>
            </a:xfrm>
            <a:custGeom>
              <a:avLst/>
              <a:gdLst>
                <a:gd name="connsiteX0" fmla="*/ 12811767 w 14503579"/>
                <a:gd name="connsiteY0" fmla="*/ 9452572 h 18692507"/>
                <a:gd name="connsiteX1" fmla="*/ 10453447 w 14503579"/>
                <a:gd name="connsiteY1" fmla="*/ 1888 h 18692507"/>
                <a:gd name="connsiteX2" fmla="*/ 6001342 w 14503579"/>
                <a:gd name="connsiteY2" fmla="*/ 18692508 h 18692507"/>
              </a:gdLst>
              <a:ahLst/>
              <a:cxnLst>
                <a:cxn ang="0">
                  <a:pos x="connsiteX0" y="connsiteY0"/>
                </a:cxn>
                <a:cxn ang="0">
                  <a:pos x="connsiteX1" y="connsiteY1"/>
                </a:cxn>
                <a:cxn ang="0">
                  <a:pos x="connsiteX2" y="connsiteY2"/>
                </a:cxn>
              </a:cxnLst>
              <a:rect l="l" t="t" r="r" b="b"/>
              <a:pathLst>
                <a:path w="14503579" h="18692507">
                  <a:moveTo>
                    <a:pt x="12811767" y="9452572"/>
                  </a:moveTo>
                  <a:cubicBezTo>
                    <a:pt x="-15240634" y="3451864"/>
                    <a:pt x="27202826" y="180386"/>
                    <a:pt x="10453447" y="1888"/>
                  </a:cubicBezTo>
                  <a:cubicBezTo>
                    <a:pt x="-10104697" y="-217111"/>
                    <a:pt x="6001342" y="18692508"/>
                    <a:pt x="6001342" y="1869250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7" name="Freeform 26">
              <a:extLst>
                <a:ext uri="{FF2B5EF4-FFF2-40B4-BE49-F238E27FC236}">
                  <a16:creationId xmlns:a16="http://schemas.microsoft.com/office/drawing/2014/main" id="{514729F8-F3F5-D06E-5558-AF6579306CE1}"/>
                </a:ext>
              </a:extLst>
            </p:cNvPr>
            <p:cNvSpPr/>
            <p:nvPr/>
          </p:nvSpPr>
          <p:spPr>
            <a:xfrm>
              <a:off x="-4706310" y="-1469484"/>
              <a:ext cx="14174830" cy="18090867"/>
            </a:xfrm>
            <a:custGeom>
              <a:avLst/>
              <a:gdLst>
                <a:gd name="connsiteX0" fmla="*/ 12849307 w 14174830"/>
                <a:gd name="connsiteY0" fmla="*/ 9272430 h 18090867"/>
                <a:gd name="connsiteX1" fmla="*/ 10154469 w 14174830"/>
                <a:gd name="connsiteY1" fmla="*/ 995 h 18090867"/>
                <a:gd name="connsiteX2" fmla="*/ 6053278 w 14174830"/>
                <a:gd name="connsiteY2" fmla="*/ 18090868 h 18090867"/>
              </a:gdLst>
              <a:ahLst/>
              <a:cxnLst>
                <a:cxn ang="0">
                  <a:pos x="connsiteX0" y="connsiteY0"/>
                </a:cxn>
                <a:cxn ang="0">
                  <a:pos x="connsiteX1" y="connsiteY1"/>
                </a:cxn>
                <a:cxn ang="0">
                  <a:pos x="connsiteX2" y="connsiteY2"/>
                </a:cxn>
              </a:cxnLst>
              <a:rect l="l" t="t" r="r" b="b"/>
              <a:pathLst>
                <a:path w="14174830" h="18090867">
                  <a:moveTo>
                    <a:pt x="12849307" y="9272430"/>
                  </a:moveTo>
                  <a:cubicBezTo>
                    <a:pt x="-14910665" y="3333972"/>
                    <a:pt x="26681604" y="129244"/>
                    <a:pt x="10154469" y="995"/>
                  </a:cubicBezTo>
                  <a:cubicBezTo>
                    <a:pt x="-9987076" y="-155004"/>
                    <a:pt x="6053278" y="18090868"/>
                    <a:pt x="6053278" y="1809086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8" name="Freeform 27">
              <a:extLst>
                <a:ext uri="{FF2B5EF4-FFF2-40B4-BE49-F238E27FC236}">
                  <a16:creationId xmlns:a16="http://schemas.microsoft.com/office/drawing/2014/main" id="{D676B069-A348-5783-377A-C4EC03772F55}"/>
                </a:ext>
              </a:extLst>
            </p:cNvPr>
            <p:cNvSpPr/>
            <p:nvPr/>
          </p:nvSpPr>
          <p:spPr>
            <a:xfrm>
              <a:off x="-4448804" y="-1367614"/>
              <a:ext cx="13847558" cy="17489501"/>
            </a:xfrm>
            <a:custGeom>
              <a:avLst/>
              <a:gdLst>
                <a:gd name="connsiteX0" fmla="*/ 12887828 w 13847558"/>
                <a:gd name="connsiteY0" fmla="*/ 9092560 h 17489501"/>
                <a:gd name="connsiteX1" fmla="*/ 9857373 w 13847558"/>
                <a:gd name="connsiteY1" fmla="*/ 374 h 17489501"/>
                <a:gd name="connsiteX2" fmla="*/ 6107096 w 13847558"/>
                <a:gd name="connsiteY2" fmla="*/ 17489502 h 17489501"/>
              </a:gdLst>
              <a:ahLst/>
              <a:cxnLst>
                <a:cxn ang="0">
                  <a:pos x="connsiteX0" y="connsiteY0"/>
                </a:cxn>
                <a:cxn ang="0">
                  <a:pos x="connsiteX1" y="connsiteY1"/>
                </a:cxn>
                <a:cxn ang="0">
                  <a:pos x="connsiteX2" y="connsiteY2"/>
                </a:cxn>
              </a:cxnLst>
              <a:rect l="l" t="t" r="r" b="b"/>
              <a:pathLst>
                <a:path w="13847558" h="17489501">
                  <a:moveTo>
                    <a:pt x="12887828" y="9092560"/>
                  </a:moveTo>
                  <a:cubicBezTo>
                    <a:pt x="-14579717" y="3216351"/>
                    <a:pt x="26160462" y="77623"/>
                    <a:pt x="9857373" y="374"/>
                  </a:cubicBezTo>
                  <a:cubicBezTo>
                    <a:pt x="-9868475" y="-93376"/>
                    <a:pt x="6107096" y="17489502"/>
                    <a:pt x="6107096" y="1748950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9" name="Freeform 28">
              <a:extLst>
                <a:ext uri="{FF2B5EF4-FFF2-40B4-BE49-F238E27FC236}">
                  <a16:creationId xmlns:a16="http://schemas.microsoft.com/office/drawing/2014/main" id="{2AE04C0A-B283-2E7A-154D-ED76F89D7432}"/>
                </a:ext>
              </a:extLst>
            </p:cNvPr>
            <p:cNvSpPr/>
            <p:nvPr/>
          </p:nvSpPr>
          <p:spPr>
            <a:xfrm>
              <a:off x="-4193239" y="-1266782"/>
              <a:ext cx="13522637" cy="16889173"/>
            </a:xfrm>
            <a:custGeom>
              <a:avLst/>
              <a:gdLst>
                <a:gd name="connsiteX0" fmla="*/ 12929190 w 13522637"/>
                <a:gd name="connsiteY0" fmla="*/ 8913729 h 16889173"/>
                <a:gd name="connsiteX1" fmla="*/ 9562218 w 13522637"/>
                <a:gd name="connsiteY1" fmla="*/ 42 h 16889173"/>
                <a:gd name="connsiteX2" fmla="*/ 6162854 w 13522637"/>
                <a:gd name="connsiteY2" fmla="*/ 16889174 h 16889173"/>
              </a:gdLst>
              <a:ahLst/>
              <a:cxnLst>
                <a:cxn ang="0">
                  <a:pos x="connsiteX0" y="connsiteY0"/>
                </a:cxn>
                <a:cxn ang="0">
                  <a:pos x="connsiteX1" y="connsiteY1"/>
                </a:cxn>
                <a:cxn ang="0">
                  <a:pos x="connsiteX2" y="connsiteY2"/>
                </a:cxn>
              </a:cxnLst>
              <a:rect l="l" t="t" r="r" b="b"/>
              <a:pathLst>
                <a:path w="13522637" h="16889173">
                  <a:moveTo>
                    <a:pt x="12929190" y="8913729"/>
                  </a:moveTo>
                  <a:cubicBezTo>
                    <a:pt x="-14245926" y="3099770"/>
                    <a:pt x="25641262" y="26292"/>
                    <a:pt x="9562218" y="42"/>
                  </a:cubicBezTo>
                  <a:cubicBezTo>
                    <a:pt x="-9748832" y="-30708"/>
                    <a:pt x="6162854" y="16889174"/>
                    <a:pt x="6162854" y="1688917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0" name="Freeform 29">
              <a:extLst>
                <a:ext uri="{FF2B5EF4-FFF2-40B4-BE49-F238E27FC236}">
                  <a16:creationId xmlns:a16="http://schemas.microsoft.com/office/drawing/2014/main" id="{275BBDD0-721F-00FC-70B8-CE369BB6CACD}"/>
                </a:ext>
              </a:extLst>
            </p:cNvPr>
            <p:cNvSpPr/>
            <p:nvPr/>
          </p:nvSpPr>
          <p:spPr>
            <a:xfrm>
              <a:off x="-3939679" y="-1165652"/>
              <a:ext cx="13199604" cy="16287797"/>
            </a:xfrm>
            <a:custGeom>
              <a:avLst/>
              <a:gdLst>
                <a:gd name="connsiteX0" fmla="*/ 12971657 w 13199604"/>
                <a:gd name="connsiteY0" fmla="*/ 8734600 h 16287797"/>
                <a:gd name="connsiteX1" fmla="*/ 9269068 w 13199604"/>
                <a:gd name="connsiteY1" fmla="*/ 161 h 16287797"/>
                <a:gd name="connsiteX2" fmla="*/ 6220618 w 13199604"/>
                <a:gd name="connsiteY2" fmla="*/ 16287797 h 16287797"/>
              </a:gdLst>
              <a:ahLst/>
              <a:cxnLst>
                <a:cxn ang="0">
                  <a:pos x="connsiteX0" y="connsiteY0"/>
                </a:cxn>
                <a:cxn ang="0">
                  <a:pos x="connsiteX1" y="connsiteY1"/>
                </a:cxn>
                <a:cxn ang="0">
                  <a:pos x="connsiteX2" y="connsiteY2"/>
                </a:cxn>
              </a:cxnLst>
              <a:rect l="l" t="t" r="r" b="b"/>
              <a:pathLst>
                <a:path w="13199604" h="16287797">
                  <a:moveTo>
                    <a:pt x="12971657" y="8734600"/>
                  </a:moveTo>
                  <a:cubicBezTo>
                    <a:pt x="-13911930" y="2983640"/>
                    <a:pt x="25123168" y="-25339"/>
                    <a:pt x="9269068" y="161"/>
                  </a:cubicBezTo>
                  <a:cubicBezTo>
                    <a:pt x="-9628084" y="30910"/>
                    <a:pt x="6220618" y="16287797"/>
                    <a:pt x="6220618" y="1628779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1" name="Freeform 30">
              <a:extLst>
                <a:ext uri="{FF2B5EF4-FFF2-40B4-BE49-F238E27FC236}">
                  <a16:creationId xmlns:a16="http://schemas.microsoft.com/office/drawing/2014/main" id="{FBDEF913-1463-3ED9-557A-E7470C14DC71}"/>
                </a:ext>
              </a:extLst>
            </p:cNvPr>
            <p:cNvSpPr/>
            <p:nvPr/>
          </p:nvSpPr>
          <p:spPr>
            <a:xfrm>
              <a:off x="-3689089" y="-1065752"/>
              <a:ext cx="13017994" cy="15688400"/>
            </a:xfrm>
            <a:custGeom>
              <a:avLst/>
              <a:gdLst>
                <a:gd name="connsiteX0" fmla="*/ 13017994 w 13017994"/>
                <a:gd name="connsiteY0" fmla="*/ 8556700 h 15688400"/>
                <a:gd name="connsiteX1" fmla="*/ 8977988 w 13017994"/>
                <a:gd name="connsiteY1" fmla="*/ 1510 h 15688400"/>
                <a:gd name="connsiteX2" fmla="*/ 6280451 w 13017994"/>
                <a:gd name="connsiteY2" fmla="*/ 15688400 h 15688400"/>
              </a:gdLst>
              <a:ahLst/>
              <a:cxnLst>
                <a:cxn ang="0">
                  <a:pos x="connsiteX0" y="connsiteY0"/>
                </a:cxn>
                <a:cxn ang="0">
                  <a:pos x="connsiteX1" y="connsiteY1"/>
                </a:cxn>
                <a:cxn ang="0">
                  <a:pos x="connsiteX2" y="connsiteY2"/>
                </a:cxn>
              </a:cxnLst>
              <a:rect l="l" t="t" r="r" b="b"/>
              <a:pathLst>
                <a:path w="13017994" h="15688400">
                  <a:moveTo>
                    <a:pt x="13017994" y="8556700"/>
                  </a:moveTo>
                  <a:cubicBezTo>
                    <a:pt x="-13573165" y="2867990"/>
                    <a:pt x="24608042" y="-76489"/>
                    <a:pt x="8977988" y="1510"/>
                  </a:cubicBezTo>
                  <a:cubicBezTo>
                    <a:pt x="-9506166" y="94510"/>
                    <a:pt x="6280451" y="15688400"/>
                    <a:pt x="6280451" y="1568840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2" name="Freeform 31">
              <a:extLst>
                <a:ext uri="{FF2B5EF4-FFF2-40B4-BE49-F238E27FC236}">
                  <a16:creationId xmlns:a16="http://schemas.microsoft.com/office/drawing/2014/main" id="{4E09E2D9-F3A5-D6C8-979E-8646FAE882F9}"/>
                </a:ext>
              </a:extLst>
            </p:cNvPr>
            <p:cNvSpPr/>
            <p:nvPr/>
          </p:nvSpPr>
          <p:spPr>
            <a:xfrm>
              <a:off x="-3440136" y="-967285"/>
              <a:ext cx="13065067" cy="15090436"/>
            </a:xfrm>
            <a:custGeom>
              <a:avLst/>
              <a:gdLst>
                <a:gd name="connsiteX0" fmla="*/ 13065067 w 13065067"/>
                <a:gd name="connsiteY0" fmla="*/ 8380234 h 15090436"/>
                <a:gd name="connsiteX1" fmla="*/ 8689444 w 13065067"/>
                <a:gd name="connsiteY1" fmla="*/ 4292 h 15090436"/>
                <a:gd name="connsiteX2" fmla="*/ 6342821 w 13065067"/>
                <a:gd name="connsiteY2" fmla="*/ 15090436 h 15090436"/>
              </a:gdLst>
              <a:ahLst/>
              <a:cxnLst>
                <a:cxn ang="0">
                  <a:pos x="connsiteX0" y="connsiteY0"/>
                </a:cxn>
                <a:cxn ang="0">
                  <a:pos x="connsiteX1" y="connsiteY1"/>
                </a:cxn>
                <a:cxn ang="0">
                  <a:pos x="connsiteX2" y="connsiteY2"/>
                </a:cxn>
              </a:cxnLst>
              <a:rect l="l" t="t" r="r" b="b"/>
              <a:pathLst>
                <a:path w="13065067" h="15090436">
                  <a:moveTo>
                    <a:pt x="13065067" y="8380234"/>
                  </a:moveTo>
                  <a:cubicBezTo>
                    <a:pt x="-13233663" y="2753773"/>
                    <a:pt x="24093654" y="-126957"/>
                    <a:pt x="8689444" y="4292"/>
                  </a:cubicBezTo>
                  <a:cubicBezTo>
                    <a:pt x="-9383510" y="158791"/>
                    <a:pt x="6342821" y="15090436"/>
                    <a:pt x="6342821" y="1509043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3" name="Freeform 32">
              <a:extLst>
                <a:ext uri="{FF2B5EF4-FFF2-40B4-BE49-F238E27FC236}">
                  <a16:creationId xmlns:a16="http://schemas.microsoft.com/office/drawing/2014/main" id="{49A1ED1C-B2CE-C44D-951D-63E0831CF3DE}"/>
                </a:ext>
              </a:extLst>
            </p:cNvPr>
            <p:cNvSpPr/>
            <p:nvPr/>
          </p:nvSpPr>
          <p:spPr>
            <a:xfrm>
              <a:off x="-3193128" y="-870322"/>
              <a:ext cx="13114087" cy="14493976"/>
            </a:xfrm>
            <a:custGeom>
              <a:avLst/>
              <a:gdLst>
                <a:gd name="connsiteX0" fmla="*/ 13114087 w 13114087"/>
                <a:gd name="connsiteY0" fmla="*/ 8205271 h 14493976"/>
                <a:gd name="connsiteX1" fmla="*/ 8402846 w 13114087"/>
                <a:gd name="connsiteY1" fmla="*/ 8578 h 14493976"/>
                <a:gd name="connsiteX2" fmla="*/ 6408037 w 13114087"/>
                <a:gd name="connsiteY2" fmla="*/ 14493977 h 14493976"/>
              </a:gdLst>
              <a:ahLst/>
              <a:cxnLst>
                <a:cxn ang="0">
                  <a:pos x="connsiteX0" y="connsiteY0"/>
                </a:cxn>
                <a:cxn ang="0">
                  <a:pos x="connsiteX1" y="connsiteY1"/>
                </a:cxn>
                <a:cxn ang="0">
                  <a:pos x="connsiteX2" y="connsiteY2"/>
                </a:cxn>
              </a:cxnLst>
              <a:rect l="l" t="t" r="r" b="b"/>
              <a:pathLst>
                <a:path w="13114087" h="14493976">
                  <a:moveTo>
                    <a:pt x="13114087" y="8205271"/>
                  </a:moveTo>
                  <a:cubicBezTo>
                    <a:pt x="-12892215" y="2641060"/>
                    <a:pt x="23581212" y="-176670"/>
                    <a:pt x="8402846" y="8578"/>
                  </a:cubicBezTo>
                  <a:cubicBezTo>
                    <a:pt x="-9259809" y="224577"/>
                    <a:pt x="6408037" y="14493977"/>
                    <a:pt x="6408037" y="1449397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4" name="Freeform 33">
              <a:extLst>
                <a:ext uri="{FF2B5EF4-FFF2-40B4-BE49-F238E27FC236}">
                  <a16:creationId xmlns:a16="http://schemas.microsoft.com/office/drawing/2014/main" id="{3BC82140-F2A2-FDB7-F4BD-615FA8B9C2C0}"/>
                </a:ext>
              </a:extLst>
            </p:cNvPr>
            <p:cNvSpPr/>
            <p:nvPr/>
          </p:nvSpPr>
          <p:spPr>
            <a:xfrm>
              <a:off x="-2948680" y="-774928"/>
              <a:ext cx="13166565" cy="13899087"/>
            </a:xfrm>
            <a:custGeom>
              <a:avLst/>
              <a:gdLst>
                <a:gd name="connsiteX0" fmla="*/ 13166566 w 13166565"/>
                <a:gd name="connsiteY0" fmla="*/ 8031878 h 13899087"/>
                <a:gd name="connsiteX1" fmla="*/ 8118808 w 13166565"/>
                <a:gd name="connsiteY1" fmla="*/ 14434 h 13899087"/>
                <a:gd name="connsiteX2" fmla="*/ 6474912 w 13166565"/>
                <a:gd name="connsiteY2" fmla="*/ 13899087 h 13899087"/>
              </a:gdLst>
              <a:ahLst/>
              <a:cxnLst>
                <a:cxn ang="0">
                  <a:pos x="connsiteX0" y="connsiteY0"/>
                </a:cxn>
                <a:cxn ang="0">
                  <a:pos x="connsiteX1" y="connsiteY1"/>
                </a:cxn>
                <a:cxn ang="0">
                  <a:pos x="connsiteX2" y="connsiteY2"/>
                </a:cxn>
              </a:cxnLst>
              <a:rect l="l" t="t" r="r" b="b"/>
              <a:pathLst>
                <a:path w="13166565" h="13899087">
                  <a:moveTo>
                    <a:pt x="13166566" y="8031878"/>
                  </a:moveTo>
                  <a:cubicBezTo>
                    <a:pt x="-12548209" y="2530667"/>
                    <a:pt x="23070430" y="-225564"/>
                    <a:pt x="8118808" y="14434"/>
                  </a:cubicBezTo>
                  <a:cubicBezTo>
                    <a:pt x="-9134449" y="291932"/>
                    <a:pt x="6474912" y="13899087"/>
                    <a:pt x="6474912" y="1389908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5" name="Freeform 34">
              <a:extLst>
                <a:ext uri="{FF2B5EF4-FFF2-40B4-BE49-F238E27FC236}">
                  <a16:creationId xmlns:a16="http://schemas.microsoft.com/office/drawing/2014/main" id="{2CB88B8A-13DA-60E9-1731-3CA457AB64CA}"/>
                </a:ext>
              </a:extLst>
            </p:cNvPr>
            <p:cNvSpPr/>
            <p:nvPr/>
          </p:nvSpPr>
          <p:spPr>
            <a:xfrm>
              <a:off x="-2707394" y="-681276"/>
              <a:ext cx="13221306" cy="13305938"/>
            </a:xfrm>
            <a:custGeom>
              <a:avLst/>
              <a:gdLst>
                <a:gd name="connsiteX0" fmla="*/ 13221307 w 13221306"/>
                <a:gd name="connsiteY0" fmla="*/ 7860227 h 13305938"/>
                <a:gd name="connsiteX1" fmla="*/ 7837931 w 13221306"/>
                <a:gd name="connsiteY1" fmla="*/ 22032 h 13305938"/>
                <a:gd name="connsiteX2" fmla="*/ 6544949 w 13221306"/>
                <a:gd name="connsiteY2" fmla="*/ 13305939 h 13305938"/>
              </a:gdLst>
              <a:ahLst/>
              <a:cxnLst>
                <a:cxn ang="0">
                  <a:pos x="connsiteX0" y="connsiteY0"/>
                </a:cxn>
                <a:cxn ang="0">
                  <a:pos x="connsiteX1" y="connsiteY1"/>
                </a:cxn>
                <a:cxn ang="0">
                  <a:pos x="connsiteX2" y="connsiteY2"/>
                </a:cxn>
              </a:cxnLst>
              <a:rect l="l" t="t" r="r" b="b"/>
              <a:pathLst>
                <a:path w="13221306" h="13305938">
                  <a:moveTo>
                    <a:pt x="13221307" y="7860227"/>
                  </a:moveTo>
                  <a:cubicBezTo>
                    <a:pt x="-12200140" y="2421265"/>
                    <a:pt x="22561010" y="-274216"/>
                    <a:pt x="7837931" y="22032"/>
                  </a:cubicBezTo>
                  <a:cubicBezTo>
                    <a:pt x="-9008625" y="360279"/>
                    <a:pt x="6544949" y="13305939"/>
                    <a:pt x="6544949" y="1330593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6" name="Freeform 35">
              <a:extLst>
                <a:ext uri="{FF2B5EF4-FFF2-40B4-BE49-F238E27FC236}">
                  <a16:creationId xmlns:a16="http://schemas.microsoft.com/office/drawing/2014/main" id="{6D635E23-B9F9-E4CE-8DD2-29383348B03F}"/>
                </a:ext>
              </a:extLst>
            </p:cNvPr>
            <p:cNvSpPr/>
            <p:nvPr/>
          </p:nvSpPr>
          <p:spPr>
            <a:xfrm>
              <a:off x="-2469056" y="-589867"/>
              <a:ext cx="13279895" cy="12715032"/>
            </a:xfrm>
            <a:custGeom>
              <a:avLst/>
              <a:gdLst>
                <a:gd name="connsiteX0" fmla="*/ 13279896 w 13279895"/>
                <a:gd name="connsiteY0" fmla="*/ 7690818 h 12715032"/>
                <a:gd name="connsiteX1" fmla="*/ 7559103 w 13279895"/>
                <a:gd name="connsiteY1" fmla="*/ 31122 h 12715032"/>
                <a:gd name="connsiteX2" fmla="*/ 6617035 w 13279895"/>
                <a:gd name="connsiteY2" fmla="*/ 12715033 h 12715032"/>
              </a:gdLst>
              <a:ahLst/>
              <a:cxnLst>
                <a:cxn ang="0">
                  <a:pos x="connsiteX0" y="connsiteY0"/>
                </a:cxn>
                <a:cxn ang="0">
                  <a:pos x="connsiteX1" y="connsiteY1"/>
                </a:cxn>
                <a:cxn ang="0">
                  <a:pos x="connsiteX2" y="connsiteY2"/>
                </a:cxn>
              </a:cxnLst>
              <a:rect l="l" t="t" r="r" b="b"/>
              <a:pathLst>
                <a:path w="13279895" h="12715032">
                  <a:moveTo>
                    <a:pt x="13279896" y="7690818"/>
                  </a:moveTo>
                  <a:cubicBezTo>
                    <a:pt x="-11850023" y="2314106"/>
                    <a:pt x="22054536" y="-320626"/>
                    <a:pt x="7559103" y="31122"/>
                  </a:cubicBezTo>
                  <a:cubicBezTo>
                    <a:pt x="-8880753" y="430869"/>
                    <a:pt x="6617035" y="12715033"/>
                    <a:pt x="6617035" y="12715033"/>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7" name="Freeform 36">
              <a:extLst>
                <a:ext uri="{FF2B5EF4-FFF2-40B4-BE49-F238E27FC236}">
                  <a16:creationId xmlns:a16="http://schemas.microsoft.com/office/drawing/2014/main" id="{7E14E492-8A6B-C0DB-B55D-7AFF1703ED67}"/>
                </a:ext>
              </a:extLst>
            </p:cNvPr>
            <p:cNvSpPr/>
            <p:nvPr/>
          </p:nvSpPr>
          <p:spPr>
            <a:xfrm>
              <a:off x="-2233548" y="-499565"/>
              <a:ext cx="13340415" cy="12124484"/>
            </a:xfrm>
            <a:custGeom>
              <a:avLst/>
              <a:gdLst>
                <a:gd name="connsiteX0" fmla="*/ 13340415 w 13340415"/>
                <a:gd name="connsiteY0" fmla="*/ 7522517 h 12124484"/>
                <a:gd name="connsiteX1" fmla="*/ 7284005 w 13340415"/>
                <a:gd name="connsiteY1" fmla="*/ 42069 h 12124484"/>
                <a:gd name="connsiteX2" fmla="*/ 6692851 w 13340415"/>
                <a:gd name="connsiteY2" fmla="*/ 12124484 h 12124484"/>
              </a:gdLst>
              <a:ahLst/>
              <a:cxnLst>
                <a:cxn ang="0">
                  <a:pos x="connsiteX0" y="connsiteY0"/>
                </a:cxn>
                <a:cxn ang="0">
                  <a:pos x="connsiteX1" y="connsiteY1"/>
                </a:cxn>
                <a:cxn ang="0">
                  <a:pos x="connsiteX2" y="connsiteY2"/>
                </a:cxn>
              </a:cxnLst>
              <a:rect l="l" t="t" r="r" b="b"/>
              <a:pathLst>
                <a:path w="13340415" h="12124484">
                  <a:moveTo>
                    <a:pt x="13340415" y="7522517"/>
                  </a:moveTo>
                  <a:cubicBezTo>
                    <a:pt x="-11497075" y="2208804"/>
                    <a:pt x="21549996" y="-366679"/>
                    <a:pt x="7284005" y="42069"/>
                  </a:cubicBezTo>
                  <a:cubicBezTo>
                    <a:pt x="-8752750" y="502565"/>
                    <a:pt x="6692851" y="12124484"/>
                    <a:pt x="6692851" y="1212448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8" name="Freeform 37">
              <a:extLst>
                <a:ext uri="{FF2B5EF4-FFF2-40B4-BE49-F238E27FC236}">
                  <a16:creationId xmlns:a16="http://schemas.microsoft.com/office/drawing/2014/main" id="{A18BEC71-9D40-8953-9E7B-CCCA8E3C7CB2}"/>
                </a:ext>
              </a:extLst>
            </p:cNvPr>
            <p:cNvSpPr/>
            <p:nvPr/>
          </p:nvSpPr>
          <p:spPr>
            <a:xfrm>
              <a:off x="-2000660" y="-411236"/>
              <a:ext cx="13404454" cy="11536658"/>
            </a:xfrm>
            <a:custGeom>
              <a:avLst/>
              <a:gdLst>
                <a:gd name="connsiteX0" fmla="*/ 13404454 w 13404454"/>
                <a:gd name="connsiteY0" fmla="*/ 7355438 h 11536658"/>
                <a:gd name="connsiteX1" fmla="*/ 7011527 w 13404454"/>
                <a:gd name="connsiteY1" fmla="*/ 54989 h 11536658"/>
                <a:gd name="connsiteX2" fmla="*/ 6771286 w 13404454"/>
                <a:gd name="connsiteY2" fmla="*/ 11536659 h 11536658"/>
              </a:gdLst>
              <a:ahLst/>
              <a:cxnLst>
                <a:cxn ang="0">
                  <a:pos x="connsiteX0" y="connsiteY0"/>
                </a:cxn>
                <a:cxn ang="0">
                  <a:pos x="connsiteX1" y="connsiteY1"/>
                </a:cxn>
                <a:cxn ang="0">
                  <a:pos x="connsiteX2" y="connsiteY2"/>
                </a:cxn>
              </a:cxnLst>
              <a:rect l="l" t="t" r="r" b="b"/>
              <a:pathLst>
                <a:path w="13404454" h="11536658">
                  <a:moveTo>
                    <a:pt x="13404454" y="7355438"/>
                  </a:moveTo>
                  <a:cubicBezTo>
                    <a:pt x="-11141508" y="2104725"/>
                    <a:pt x="21047174" y="-412258"/>
                    <a:pt x="7011527" y="54989"/>
                  </a:cubicBezTo>
                  <a:cubicBezTo>
                    <a:pt x="-8623027" y="575485"/>
                    <a:pt x="6771286" y="11536659"/>
                    <a:pt x="6771286" y="1153665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9" name="Freeform 38">
              <a:extLst>
                <a:ext uri="{FF2B5EF4-FFF2-40B4-BE49-F238E27FC236}">
                  <a16:creationId xmlns:a16="http://schemas.microsoft.com/office/drawing/2014/main" id="{BB6E456D-239F-0C2C-1742-95CA79F0C7D4}"/>
                </a:ext>
              </a:extLst>
            </p:cNvPr>
            <p:cNvSpPr/>
            <p:nvPr/>
          </p:nvSpPr>
          <p:spPr>
            <a:xfrm>
              <a:off x="-1770883" y="-324805"/>
              <a:ext cx="13470705" cy="10950731"/>
            </a:xfrm>
            <a:custGeom>
              <a:avLst/>
              <a:gdLst>
                <a:gd name="connsiteX0" fmla="*/ 13470705 w 13470705"/>
                <a:gd name="connsiteY0" fmla="*/ 7191008 h 10950731"/>
                <a:gd name="connsiteX1" fmla="*/ 6742160 w 13470705"/>
                <a:gd name="connsiteY1" fmla="*/ 69808 h 10950731"/>
                <a:gd name="connsiteX2" fmla="*/ 6852833 w 13470705"/>
                <a:gd name="connsiteY2" fmla="*/ 10950732 h 10950731"/>
              </a:gdLst>
              <a:ahLst/>
              <a:cxnLst>
                <a:cxn ang="0">
                  <a:pos x="connsiteX0" y="connsiteY0"/>
                </a:cxn>
                <a:cxn ang="0">
                  <a:pos x="connsiteX1" y="connsiteY1"/>
                </a:cxn>
                <a:cxn ang="0">
                  <a:pos x="connsiteX2" y="connsiteY2"/>
                </a:cxn>
              </a:cxnLst>
              <a:rect l="l" t="t" r="r" b="b"/>
              <a:pathLst>
                <a:path w="13470705" h="10950731">
                  <a:moveTo>
                    <a:pt x="13470705" y="7191008"/>
                  </a:moveTo>
                  <a:cubicBezTo>
                    <a:pt x="-10782829" y="2002544"/>
                    <a:pt x="20546564" y="-456689"/>
                    <a:pt x="6742160" y="69808"/>
                  </a:cubicBezTo>
                  <a:cubicBezTo>
                    <a:pt x="-8491992" y="650304"/>
                    <a:pt x="6852833" y="10950732"/>
                    <a:pt x="6852833" y="1095073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0" name="Freeform 39">
              <a:extLst>
                <a:ext uri="{FF2B5EF4-FFF2-40B4-BE49-F238E27FC236}">
                  <a16:creationId xmlns:a16="http://schemas.microsoft.com/office/drawing/2014/main" id="{B53763CB-BC46-0465-91B7-F5D51851C1BE}"/>
                </a:ext>
              </a:extLst>
            </p:cNvPr>
            <p:cNvSpPr/>
            <p:nvPr/>
          </p:nvSpPr>
          <p:spPr>
            <a:xfrm>
              <a:off x="-1545612" y="-240319"/>
              <a:ext cx="13541460" cy="10366748"/>
            </a:xfrm>
            <a:custGeom>
              <a:avLst/>
              <a:gdLst>
                <a:gd name="connsiteX0" fmla="*/ 13541461 w 13541460"/>
                <a:gd name="connsiteY0" fmla="*/ 7028522 h 10366748"/>
                <a:gd name="connsiteX1" fmla="*/ 6476399 w 13541460"/>
                <a:gd name="connsiteY1" fmla="*/ 86570 h 10366748"/>
                <a:gd name="connsiteX2" fmla="*/ 6937986 w 13541460"/>
                <a:gd name="connsiteY2" fmla="*/ 10366748 h 10366748"/>
              </a:gdLst>
              <a:ahLst/>
              <a:cxnLst>
                <a:cxn ang="0">
                  <a:pos x="connsiteX0" y="connsiteY0"/>
                </a:cxn>
                <a:cxn ang="0">
                  <a:pos x="connsiteX1" y="connsiteY1"/>
                </a:cxn>
                <a:cxn ang="0">
                  <a:pos x="connsiteX2" y="connsiteY2"/>
                </a:cxn>
              </a:cxnLst>
              <a:rect l="l" t="t" r="r" b="b"/>
              <a:pathLst>
                <a:path w="13541460" h="10366748">
                  <a:moveTo>
                    <a:pt x="13541461" y="7028522"/>
                  </a:moveTo>
                  <a:cubicBezTo>
                    <a:pt x="-10419645" y="1902308"/>
                    <a:pt x="20048660" y="-499926"/>
                    <a:pt x="6476399" y="86570"/>
                  </a:cubicBezTo>
                  <a:cubicBezTo>
                    <a:pt x="-8360052" y="727816"/>
                    <a:pt x="6937986" y="10366748"/>
                    <a:pt x="6937986" y="1036674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1" name="Freeform 40">
              <a:extLst>
                <a:ext uri="{FF2B5EF4-FFF2-40B4-BE49-F238E27FC236}">
                  <a16:creationId xmlns:a16="http://schemas.microsoft.com/office/drawing/2014/main" id="{B0AD59ED-2616-3677-28C7-43D09EF92D98}"/>
                </a:ext>
              </a:extLst>
            </p:cNvPr>
            <p:cNvSpPr/>
            <p:nvPr/>
          </p:nvSpPr>
          <p:spPr>
            <a:xfrm>
              <a:off x="-1322525" y="-157989"/>
              <a:ext cx="13615300" cy="9784921"/>
            </a:xfrm>
            <a:custGeom>
              <a:avLst/>
              <a:gdLst>
                <a:gd name="connsiteX0" fmla="*/ 13615300 w 13615300"/>
                <a:gd name="connsiteY0" fmla="*/ 6868193 h 9784921"/>
                <a:gd name="connsiteX1" fmla="*/ 6213722 w 13615300"/>
                <a:gd name="connsiteY1" fmla="*/ 105490 h 9784921"/>
                <a:gd name="connsiteX2" fmla="*/ 7027122 w 13615300"/>
                <a:gd name="connsiteY2" fmla="*/ 9784922 h 9784921"/>
              </a:gdLst>
              <a:ahLst/>
              <a:cxnLst>
                <a:cxn ang="0">
                  <a:pos x="connsiteX0" y="connsiteY0"/>
                </a:cxn>
                <a:cxn ang="0">
                  <a:pos x="connsiteX1" y="connsiteY1"/>
                </a:cxn>
                <a:cxn ang="0">
                  <a:pos x="connsiteX2" y="connsiteY2"/>
                </a:cxn>
              </a:cxnLst>
              <a:rect l="l" t="t" r="r" b="b"/>
              <a:pathLst>
                <a:path w="13615300" h="9784921">
                  <a:moveTo>
                    <a:pt x="13615300" y="6868193"/>
                  </a:moveTo>
                  <a:cubicBezTo>
                    <a:pt x="-10053377" y="1804978"/>
                    <a:pt x="19552040" y="-542506"/>
                    <a:pt x="6213722" y="105490"/>
                  </a:cubicBezTo>
                  <a:cubicBezTo>
                    <a:pt x="-8226827" y="805985"/>
                    <a:pt x="7027122" y="9784922"/>
                    <a:pt x="7027122" y="978492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2" name="Freeform 41">
              <a:extLst>
                <a:ext uri="{FF2B5EF4-FFF2-40B4-BE49-F238E27FC236}">
                  <a16:creationId xmlns:a16="http://schemas.microsoft.com/office/drawing/2014/main" id="{B92945C3-D0AA-D1EF-2CA2-5F48B3B7ED8C}"/>
                </a:ext>
              </a:extLst>
            </p:cNvPr>
            <p:cNvSpPr/>
            <p:nvPr/>
          </p:nvSpPr>
          <p:spPr>
            <a:xfrm>
              <a:off x="-1104077" y="-78241"/>
              <a:ext cx="13692879" cy="9205678"/>
            </a:xfrm>
            <a:custGeom>
              <a:avLst/>
              <a:gdLst>
                <a:gd name="connsiteX0" fmla="*/ 13692880 w 13692879"/>
                <a:gd name="connsiteY0" fmla="*/ 6710446 h 9205678"/>
                <a:gd name="connsiteX1" fmla="*/ 5955684 w 13692879"/>
                <a:gd name="connsiteY1" fmla="*/ 126242 h 9205678"/>
                <a:gd name="connsiteX2" fmla="*/ 7119097 w 13692879"/>
                <a:gd name="connsiteY2" fmla="*/ 9205678 h 9205678"/>
              </a:gdLst>
              <a:ahLst/>
              <a:cxnLst>
                <a:cxn ang="0">
                  <a:pos x="connsiteX0" y="connsiteY0"/>
                </a:cxn>
                <a:cxn ang="0">
                  <a:pos x="connsiteX1" y="connsiteY1"/>
                </a:cxn>
                <a:cxn ang="0">
                  <a:pos x="connsiteX2" y="connsiteY2"/>
                </a:cxn>
              </a:cxnLst>
              <a:rect l="l" t="t" r="r" b="b"/>
              <a:pathLst>
                <a:path w="13692879" h="9205678">
                  <a:moveTo>
                    <a:pt x="13692880" y="6710446"/>
                  </a:moveTo>
                  <a:cubicBezTo>
                    <a:pt x="-9683370" y="1709481"/>
                    <a:pt x="19058260" y="-583253"/>
                    <a:pt x="5955684" y="126242"/>
                  </a:cubicBezTo>
                  <a:cubicBezTo>
                    <a:pt x="-8092561" y="887486"/>
                    <a:pt x="7119097" y="9205678"/>
                    <a:pt x="7119097" y="920567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3" name="Freeform 42">
              <a:extLst>
                <a:ext uri="{FF2B5EF4-FFF2-40B4-BE49-F238E27FC236}">
                  <a16:creationId xmlns:a16="http://schemas.microsoft.com/office/drawing/2014/main" id="{E8EAD573-FC72-6C08-F2A4-95F8E3BADE4D}"/>
                </a:ext>
              </a:extLst>
            </p:cNvPr>
            <p:cNvSpPr/>
            <p:nvPr/>
          </p:nvSpPr>
          <p:spPr>
            <a:xfrm>
              <a:off x="-889108" y="-45"/>
              <a:ext cx="13774837" cy="8627235"/>
            </a:xfrm>
            <a:custGeom>
              <a:avLst/>
              <a:gdLst>
                <a:gd name="connsiteX0" fmla="*/ 13774838 w 13774837"/>
                <a:gd name="connsiteY0" fmla="*/ 6554250 h 8627235"/>
                <a:gd name="connsiteX1" fmla="*/ 5701124 w 13774837"/>
                <a:gd name="connsiteY1" fmla="*/ 149294 h 8627235"/>
                <a:gd name="connsiteX2" fmla="*/ 7216352 w 13774837"/>
                <a:gd name="connsiteY2" fmla="*/ 8627235 h 8627235"/>
              </a:gdLst>
              <a:ahLst/>
              <a:cxnLst>
                <a:cxn ang="0">
                  <a:pos x="connsiteX0" y="connsiteY0"/>
                </a:cxn>
                <a:cxn ang="0">
                  <a:pos x="connsiteX1" y="connsiteY1"/>
                </a:cxn>
                <a:cxn ang="0">
                  <a:pos x="connsiteX2" y="connsiteY2"/>
                </a:cxn>
              </a:cxnLst>
              <a:rect l="l" t="t" r="r" b="b"/>
              <a:pathLst>
                <a:path w="13774837" h="8627235">
                  <a:moveTo>
                    <a:pt x="13774838" y="6554250"/>
                  </a:moveTo>
                  <a:cubicBezTo>
                    <a:pt x="-9309884" y="1615534"/>
                    <a:pt x="18567960" y="-623200"/>
                    <a:pt x="5701124" y="149294"/>
                  </a:cubicBezTo>
                  <a:cubicBezTo>
                    <a:pt x="-7957517" y="969788"/>
                    <a:pt x="7216352" y="8627235"/>
                    <a:pt x="7216352" y="8627235"/>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4" name="Freeform 43">
              <a:extLst>
                <a:ext uri="{FF2B5EF4-FFF2-40B4-BE49-F238E27FC236}">
                  <a16:creationId xmlns:a16="http://schemas.microsoft.com/office/drawing/2014/main" id="{96CB36E9-0BBD-F823-1EB5-477478FF6106}"/>
                </a:ext>
              </a:extLst>
            </p:cNvPr>
            <p:cNvSpPr/>
            <p:nvPr/>
          </p:nvSpPr>
          <p:spPr>
            <a:xfrm>
              <a:off x="-679259" y="75810"/>
              <a:ext cx="13861015" cy="8051882"/>
            </a:xfrm>
            <a:custGeom>
              <a:avLst/>
              <a:gdLst>
                <a:gd name="connsiteX0" fmla="*/ 13861016 w 13861015"/>
                <a:gd name="connsiteY0" fmla="*/ 6400394 h 8051882"/>
                <a:gd name="connsiteX1" fmla="*/ 5450785 w 13861015"/>
                <a:gd name="connsiteY1" fmla="*/ 174688 h 8051882"/>
                <a:gd name="connsiteX2" fmla="*/ 7316926 w 13861015"/>
                <a:gd name="connsiteY2" fmla="*/ 8051882 h 8051882"/>
              </a:gdLst>
              <a:ahLst/>
              <a:cxnLst>
                <a:cxn ang="0">
                  <a:pos x="connsiteX0" y="connsiteY0"/>
                </a:cxn>
                <a:cxn ang="0">
                  <a:pos x="connsiteX1" y="connsiteY1"/>
                </a:cxn>
                <a:cxn ang="0">
                  <a:pos x="connsiteX2" y="connsiteY2"/>
                </a:cxn>
              </a:cxnLst>
              <a:rect l="l" t="t" r="r" b="b"/>
              <a:pathLst>
                <a:path w="13861015" h="8051882">
                  <a:moveTo>
                    <a:pt x="13861016" y="6400394"/>
                  </a:moveTo>
                  <a:cubicBezTo>
                    <a:pt x="-8931277" y="1523928"/>
                    <a:pt x="18079178" y="-662306"/>
                    <a:pt x="5450785" y="174688"/>
                  </a:cubicBezTo>
                  <a:cubicBezTo>
                    <a:pt x="-7820951" y="1054432"/>
                    <a:pt x="7316926" y="8051882"/>
                    <a:pt x="7316926" y="80518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5" name="Freeform 44">
              <a:extLst>
                <a:ext uri="{FF2B5EF4-FFF2-40B4-BE49-F238E27FC236}">
                  <a16:creationId xmlns:a16="http://schemas.microsoft.com/office/drawing/2014/main" id="{89FF2A3B-DD92-7E33-F287-C7B818043B41}"/>
                </a:ext>
              </a:extLst>
            </p:cNvPr>
            <p:cNvSpPr/>
            <p:nvPr/>
          </p:nvSpPr>
          <p:spPr>
            <a:xfrm>
              <a:off x="-472623" y="149311"/>
              <a:ext cx="13950407" cy="7478885"/>
            </a:xfrm>
            <a:custGeom>
              <a:avLst/>
              <a:gdLst>
                <a:gd name="connsiteX0" fmla="*/ 13950408 w 13950407"/>
                <a:gd name="connsiteY0" fmla="*/ 6248894 h 7478885"/>
                <a:gd name="connsiteX1" fmla="*/ 5204559 w 13950407"/>
                <a:gd name="connsiteY1" fmla="*/ 202436 h 7478885"/>
                <a:gd name="connsiteX2" fmla="*/ 7421614 w 13950407"/>
                <a:gd name="connsiteY2" fmla="*/ 7478885 h 7478885"/>
              </a:gdLst>
              <a:ahLst/>
              <a:cxnLst>
                <a:cxn ang="0">
                  <a:pos x="connsiteX0" y="connsiteY0"/>
                </a:cxn>
                <a:cxn ang="0">
                  <a:pos x="connsiteX1" y="connsiteY1"/>
                </a:cxn>
                <a:cxn ang="0">
                  <a:pos x="connsiteX2" y="connsiteY2"/>
                </a:cxn>
              </a:cxnLst>
              <a:rect l="l" t="t" r="r" b="b"/>
              <a:pathLst>
                <a:path w="13950407" h="7478885">
                  <a:moveTo>
                    <a:pt x="13950408" y="6248894"/>
                  </a:moveTo>
                  <a:cubicBezTo>
                    <a:pt x="-8549458" y="1435428"/>
                    <a:pt x="17591812" y="-700557"/>
                    <a:pt x="5204559" y="202436"/>
                  </a:cubicBezTo>
                  <a:cubicBezTo>
                    <a:pt x="-7682972" y="1142180"/>
                    <a:pt x="7421614" y="7478885"/>
                    <a:pt x="7421614" y="7478885"/>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6" name="Freeform 45">
              <a:extLst>
                <a:ext uri="{FF2B5EF4-FFF2-40B4-BE49-F238E27FC236}">
                  <a16:creationId xmlns:a16="http://schemas.microsoft.com/office/drawing/2014/main" id="{0A6BCCC6-3332-BACA-6276-F1F78ADD7A3E}"/>
                </a:ext>
              </a:extLst>
            </p:cNvPr>
            <p:cNvSpPr/>
            <p:nvPr/>
          </p:nvSpPr>
          <p:spPr>
            <a:xfrm>
              <a:off x="-271000" y="220328"/>
              <a:ext cx="14045711" cy="6908372"/>
            </a:xfrm>
            <a:custGeom>
              <a:avLst/>
              <a:gdLst>
                <a:gd name="connsiteX0" fmla="*/ 14045712 w 14045711"/>
                <a:gd name="connsiteY0" fmla="*/ 6099878 h 6908372"/>
                <a:gd name="connsiteX1" fmla="*/ 4963346 w 14045711"/>
                <a:gd name="connsiteY1" fmla="*/ 232669 h 6908372"/>
                <a:gd name="connsiteX2" fmla="*/ 7531314 w 14045711"/>
                <a:gd name="connsiteY2" fmla="*/ 6908372 h 6908372"/>
              </a:gdLst>
              <a:ahLst/>
              <a:cxnLst>
                <a:cxn ang="0">
                  <a:pos x="connsiteX0" y="connsiteY0"/>
                </a:cxn>
                <a:cxn ang="0">
                  <a:pos x="connsiteX1" y="connsiteY1"/>
                </a:cxn>
                <a:cxn ang="0">
                  <a:pos x="connsiteX2" y="connsiteY2"/>
                </a:cxn>
              </a:cxnLst>
              <a:rect l="l" t="t" r="r" b="b"/>
              <a:pathLst>
                <a:path w="14045711" h="6908372">
                  <a:moveTo>
                    <a:pt x="14045712" y="6099878"/>
                  </a:moveTo>
                  <a:cubicBezTo>
                    <a:pt x="-8162626" y="1348661"/>
                    <a:pt x="17108558" y="-737824"/>
                    <a:pt x="4963346" y="232669"/>
                  </a:cubicBezTo>
                  <a:cubicBezTo>
                    <a:pt x="-7544478" y="1231662"/>
                    <a:pt x="7531314" y="6908372"/>
                    <a:pt x="7531314" y="690837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7" name="Freeform 46">
              <a:extLst>
                <a:ext uri="{FF2B5EF4-FFF2-40B4-BE49-F238E27FC236}">
                  <a16:creationId xmlns:a16="http://schemas.microsoft.com/office/drawing/2014/main" id="{72F3DB88-5AC4-8D6F-DF4F-B50475EC4CF0}"/>
                </a:ext>
              </a:extLst>
            </p:cNvPr>
            <p:cNvSpPr/>
            <p:nvPr/>
          </p:nvSpPr>
          <p:spPr>
            <a:xfrm>
              <a:off x="-74491" y="289122"/>
              <a:ext cx="14145230" cy="6340081"/>
            </a:xfrm>
            <a:custGeom>
              <a:avLst/>
              <a:gdLst>
                <a:gd name="connsiteX0" fmla="*/ 14145230 w 14145230"/>
                <a:gd name="connsiteY0" fmla="*/ 5953084 h 6340081"/>
                <a:gd name="connsiteX1" fmla="*/ 4727246 w 14145230"/>
                <a:gd name="connsiteY1" fmla="*/ 265124 h 6340081"/>
                <a:gd name="connsiteX2" fmla="*/ 7646128 w 14145230"/>
                <a:gd name="connsiteY2" fmla="*/ 6340082 h 6340081"/>
              </a:gdLst>
              <a:ahLst/>
              <a:cxnLst>
                <a:cxn ang="0">
                  <a:pos x="connsiteX0" y="connsiteY0"/>
                </a:cxn>
                <a:cxn ang="0">
                  <a:pos x="connsiteX1" y="connsiteY1"/>
                </a:cxn>
                <a:cxn ang="0">
                  <a:pos x="connsiteX2" y="connsiteY2"/>
                </a:cxn>
              </a:cxnLst>
              <a:rect l="l" t="t" r="r" b="b"/>
              <a:pathLst>
                <a:path w="14145230" h="6340081">
                  <a:moveTo>
                    <a:pt x="14145230" y="5953084"/>
                  </a:moveTo>
                  <a:cubicBezTo>
                    <a:pt x="-7769780" y="1264117"/>
                    <a:pt x="16626819" y="-773619"/>
                    <a:pt x="4727246" y="265124"/>
                  </a:cubicBezTo>
                  <a:cubicBezTo>
                    <a:pt x="-7405370" y="1323366"/>
                    <a:pt x="7646128" y="6340082"/>
                    <a:pt x="7646128" y="63400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8" name="Freeform 47">
              <a:extLst>
                <a:ext uri="{FF2B5EF4-FFF2-40B4-BE49-F238E27FC236}">
                  <a16:creationId xmlns:a16="http://schemas.microsoft.com/office/drawing/2014/main" id="{FB5C2BA0-591D-E583-08EA-464E27801A97}"/>
                </a:ext>
              </a:extLst>
            </p:cNvPr>
            <p:cNvSpPr/>
            <p:nvPr/>
          </p:nvSpPr>
          <p:spPr>
            <a:xfrm>
              <a:off x="116861" y="355004"/>
              <a:ext cx="14250803" cy="5809202"/>
            </a:xfrm>
            <a:custGeom>
              <a:avLst/>
              <a:gdLst>
                <a:gd name="connsiteX0" fmla="*/ 14250804 w 14250803"/>
                <a:gd name="connsiteY0" fmla="*/ 5809203 h 5809202"/>
                <a:gd name="connsiteX1" fmla="*/ 4495403 w 14250803"/>
                <a:gd name="connsiteY1" fmla="*/ 299741 h 5809202"/>
                <a:gd name="connsiteX2" fmla="*/ 7766099 w 14250803"/>
                <a:gd name="connsiteY2" fmla="*/ 5774703 h 5809202"/>
              </a:gdLst>
              <a:ahLst/>
              <a:cxnLst>
                <a:cxn ang="0">
                  <a:pos x="connsiteX0" y="connsiteY0"/>
                </a:cxn>
                <a:cxn ang="0">
                  <a:pos x="connsiteX1" y="connsiteY1"/>
                </a:cxn>
                <a:cxn ang="0">
                  <a:pos x="connsiteX2" y="connsiteY2"/>
                </a:cxn>
              </a:cxnLst>
              <a:rect l="l" t="t" r="r" b="b"/>
              <a:pathLst>
                <a:path w="14250803" h="5809202">
                  <a:moveTo>
                    <a:pt x="14250804" y="5809203"/>
                  </a:moveTo>
                  <a:cubicBezTo>
                    <a:pt x="-7372678" y="1182485"/>
                    <a:pt x="16148436" y="-808001"/>
                    <a:pt x="4495403" y="299741"/>
                  </a:cubicBezTo>
                  <a:cubicBezTo>
                    <a:pt x="-7264705" y="1417983"/>
                    <a:pt x="7766099" y="5774703"/>
                    <a:pt x="7766099" y="5774703"/>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9" name="Freeform 48">
              <a:extLst>
                <a:ext uri="{FF2B5EF4-FFF2-40B4-BE49-F238E27FC236}">
                  <a16:creationId xmlns:a16="http://schemas.microsoft.com/office/drawing/2014/main" id="{B1F63DD4-B988-79CB-0B68-4BD8B419D553}"/>
                </a:ext>
              </a:extLst>
            </p:cNvPr>
            <p:cNvSpPr/>
            <p:nvPr/>
          </p:nvSpPr>
          <p:spPr>
            <a:xfrm>
              <a:off x="302666" y="419135"/>
              <a:ext cx="14361024" cy="5667072"/>
            </a:xfrm>
            <a:custGeom>
              <a:avLst/>
              <a:gdLst>
                <a:gd name="connsiteX0" fmla="*/ 14361025 w 14361024"/>
                <a:gd name="connsiteY0" fmla="*/ 5667072 h 5667072"/>
                <a:gd name="connsiteX1" fmla="*/ 4270008 w 14361024"/>
                <a:gd name="connsiteY1" fmla="*/ 336860 h 5667072"/>
                <a:gd name="connsiteX2" fmla="*/ 7890717 w 14361024"/>
                <a:gd name="connsiteY2" fmla="*/ 5211076 h 5667072"/>
              </a:gdLst>
              <a:ahLst/>
              <a:cxnLst>
                <a:cxn ang="0">
                  <a:pos x="connsiteX0" y="connsiteY0"/>
                </a:cxn>
                <a:cxn ang="0">
                  <a:pos x="connsiteX1" y="connsiteY1"/>
                </a:cxn>
                <a:cxn ang="0">
                  <a:pos x="connsiteX2" y="connsiteY2"/>
                </a:cxn>
              </a:cxnLst>
              <a:rect l="l" t="t" r="r" b="b"/>
              <a:pathLst>
                <a:path w="14361024" h="5667072">
                  <a:moveTo>
                    <a:pt x="14361025" y="5667072"/>
                  </a:moveTo>
                  <a:cubicBezTo>
                    <a:pt x="-6970028" y="1103354"/>
                    <a:pt x="15672902" y="-841382"/>
                    <a:pt x="4270008" y="336860"/>
                  </a:cubicBezTo>
                  <a:cubicBezTo>
                    <a:pt x="-7123890" y="1514351"/>
                    <a:pt x="7890717" y="5211076"/>
                    <a:pt x="7890717" y="521107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0" name="Freeform 49">
              <a:extLst>
                <a:ext uri="{FF2B5EF4-FFF2-40B4-BE49-F238E27FC236}">
                  <a16:creationId xmlns:a16="http://schemas.microsoft.com/office/drawing/2014/main" id="{8C3104DC-909D-DBEE-9A1D-E5032C006ED5}"/>
                </a:ext>
              </a:extLst>
            </p:cNvPr>
            <p:cNvSpPr/>
            <p:nvPr/>
          </p:nvSpPr>
          <p:spPr>
            <a:xfrm>
              <a:off x="483235" y="480378"/>
              <a:ext cx="14476483" cy="5527079"/>
            </a:xfrm>
            <a:custGeom>
              <a:avLst/>
              <a:gdLst>
                <a:gd name="connsiteX0" fmla="*/ 14476483 w 14476483"/>
                <a:gd name="connsiteY0" fmla="*/ 5527080 h 5527079"/>
                <a:gd name="connsiteX1" fmla="*/ 4049848 w 14476483"/>
                <a:gd name="connsiteY1" fmla="*/ 376866 h 5527079"/>
                <a:gd name="connsiteX2" fmla="*/ 8021471 w 14476483"/>
                <a:gd name="connsiteY2" fmla="*/ 4650336 h 5527079"/>
              </a:gdLst>
              <a:ahLst/>
              <a:cxnLst>
                <a:cxn ang="0">
                  <a:pos x="connsiteX0" y="connsiteY0"/>
                </a:cxn>
                <a:cxn ang="0">
                  <a:pos x="connsiteX1" y="connsiteY1"/>
                </a:cxn>
                <a:cxn ang="0">
                  <a:pos x="connsiteX2" y="connsiteY2"/>
                </a:cxn>
              </a:cxnLst>
              <a:rect l="l" t="t" r="r" b="b"/>
              <a:pathLst>
                <a:path w="14476483" h="5527079">
                  <a:moveTo>
                    <a:pt x="14476483" y="5527080"/>
                  </a:moveTo>
                  <a:cubicBezTo>
                    <a:pt x="-6562142" y="1026361"/>
                    <a:pt x="15199006" y="-874126"/>
                    <a:pt x="4049848" y="376866"/>
                  </a:cubicBezTo>
                  <a:cubicBezTo>
                    <a:pt x="-6982338" y="1614357"/>
                    <a:pt x="8021471" y="4650336"/>
                    <a:pt x="8021471" y="465033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1" name="Freeform 50">
              <a:extLst>
                <a:ext uri="{FF2B5EF4-FFF2-40B4-BE49-F238E27FC236}">
                  <a16:creationId xmlns:a16="http://schemas.microsoft.com/office/drawing/2014/main" id="{6C24BA3D-232A-A04E-7390-638F1653271B}"/>
                </a:ext>
              </a:extLst>
            </p:cNvPr>
            <p:cNvSpPr/>
            <p:nvPr/>
          </p:nvSpPr>
          <p:spPr>
            <a:xfrm>
              <a:off x="657530" y="539363"/>
              <a:ext cx="14599115" cy="5390094"/>
            </a:xfrm>
            <a:custGeom>
              <a:avLst/>
              <a:gdLst>
                <a:gd name="connsiteX0" fmla="*/ 14599116 w 14599115"/>
                <a:gd name="connsiteY0" fmla="*/ 5390095 h 5390094"/>
                <a:gd name="connsiteX1" fmla="*/ 3835964 w 14599115"/>
                <a:gd name="connsiteY1" fmla="*/ 419130 h 5390094"/>
                <a:gd name="connsiteX2" fmla="*/ 8158500 w 14599115"/>
                <a:gd name="connsiteY2" fmla="*/ 4091854 h 5390094"/>
              </a:gdLst>
              <a:ahLst/>
              <a:cxnLst>
                <a:cxn ang="0">
                  <a:pos x="connsiteX0" y="connsiteY0"/>
                </a:cxn>
                <a:cxn ang="0">
                  <a:pos x="connsiteX1" y="connsiteY1"/>
                </a:cxn>
                <a:cxn ang="0">
                  <a:pos x="connsiteX2" y="connsiteY2"/>
                </a:cxn>
              </a:cxnLst>
              <a:rect l="l" t="t" r="r" b="b"/>
              <a:pathLst>
                <a:path w="14599115" h="5390094">
                  <a:moveTo>
                    <a:pt x="14599116" y="5390095"/>
                  </a:moveTo>
                  <a:cubicBezTo>
                    <a:pt x="-6147981" y="951626"/>
                    <a:pt x="14728684" y="-905361"/>
                    <a:pt x="3835964" y="419130"/>
                  </a:cubicBezTo>
                  <a:cubicBezTo>
                    <a:pt x="-6840811" y="1717370"/>
                    <a:pt x="8158500" y="4091854"/>
                    <a:pt x="8158500" y="409185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2" name="Freeform 51">
              <a:extLst>
                <a:ext uri="{FF2B5EF4-FFF2-40B4-BE49-F238E27FC236}">
                  <a16:creationId xmlns:a16="http://schemas.microsoft.com/office/drawing/2014/main" id="{042CA5F2-7D02-B158-0CEC-E3C50861C620}"/>
                </a:ext>
              </a:extLst>
            </p:cNvPr>
            <p:cNvSpPr/>
            <p:nvPr/>
          </p:nvSpPr>
          <p:spPr>
            <a:xfrm>
              <a:off x="1096831" y="983665"/>
              <a:ext cx="14455841" cy="4867793"/>
            </a:xfrm>
            <a:custGeom>
              <a:avLst/>
              <a:gdLst>
                <a:gd name="connsiteX0" fmla="*/ 14455841 w 14455841"/>
                <a:gd name="connsiteY0" fmla="*/ 4867794 h 4867793"/>
                <a:gd name="connsiteX1" fmla="*/ 3356172 w 14455841"/>
                <a:gd name="connsiteY1" fmla="*/ 76077 h 4867793"/>
                <a:gd name="connsiteX2" fmla="*/ 8030522 w 14455841"/>
                <a:gd name="connsiteY2" fmla="*/ 3148056 h 4867793"/>
              </a:gdLst>
              <a:ahLst/>
              <a:cxnLst>
                <a:cxn ang="0">
                  <a:pos x="connsiteX0" y="connsiteY0"/>
                </a:cxn>
                <a:cxn ang="0">
                  <a:pos x="connsiteX1" y="connsiteY1"/>
                </a:cxn>
                <a:cxn ang="0">
                  <a:pos x="connsiteX2" y="connsiteY2"/>
                </a:cxn>
              </a:cxnLst>
              <a:rect l="l" t="t" r="r" b="b"/>
              <a:pathLst>
                <a:path w="14455841" h="4867793">
                  <a:moveTo>
                    <a:pt x="14455841" y="4867794"/>
                  </a:moveTo>
                  <a:cubicBezTo>
                    <a:pt x="-5998827" y="491574"/>
                    <a:pt x="14293881" y="-278671"/>
                    <a:pt x="3356172" y="76077"/>
                  </a:cubicBezTo>
                  <a:cubicBezTo>
                    <a:pt x="-6329946" y="2404061"/>
                    <a:pt x="8030522" y="3148056"/>
                    <a:pt x="8030522" y="314805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3" name="Freeform 52">
              <a:extLst>
                <a:ext uri="{FF2B5EF4-FFF2-40B4-BE49-F238E27FC236}">
                  <a16:creationId xmlns:a16="http://schemas.microsoft.com/office/drawing/2014/main" id="{63792924-2773-A701-A4DF-48717EE1818B}"/>
                </a:ext>
              </a:extLst>
            </p:cNvPr>
            <p:cNvSpPr/>
            <p:nvPr/>
          </p:nvSpPr>
          <p:spPr>
            <a:xfrm>
              <a:off x="1287650" y="1069877"/>
              <a:ext cx="14561949" cy="4703582"/>
            </a:xfrm>
            <a:custGeom>
              <a:avLst/>
              <a:gdLst>
                <a:gd name="connsiteX0" fmla="*/ 14561950 w 14561949"/>
                <a:gd name="connsiteY0" fmla="*/ 4703583 h 4703582"/>
                <a:gd name="connsiteX1" fmla="*/ 3125763 w 14561949"/>
                <a:gd name="connsiteY1" fmla="*/ 90365 h 4703582"/>
                <a:gd name="connsiteX2" fmla="*/ 8151027 w 14561949"/>
                <a:gd name="connsiteY2" fmla="*/ 2561598 h 4703582"/>
              </a:gdLst>
              <a:ahLst/>
              <a:cxnLst>
                <a:cxn ang="0">
                  <a:pos x="connsiteX0" y="connsiteY0"/>
                </a:cxn>
                <a:cxn ang="0">
                  <a:pos x="connsiteX1" y="connsiteY1"/>
                </a:cxn>
                <a:cxn ang="0">
                  <a:pos x="connsiteX2" y="connsiteY2"/>
                </a:cxn>
              </a:cxnLst>
              <a:rect l="l" t="t" r="r" b="b"/>
              <a:pathLst>
                <a:path w="14561949" h="4703582">
                  <a:moveTo>
                    <a:pt x="14561950" y="4703583"/>
                  </a:moveTo>
                  <a:cubicBezTo>
                    <a:pt x="-5600291" y="390363"/>
                    <a:pt x="13840328" y="-288383"/>
                    <a:pt x="3125763" y="90365"/>
                  </a:cubicBezTo>
                  <a:cubicBezTo>
                    <a:pt x="-6141958" y="2511348"/>
                    <a:pt x="8151027" y="2561598"/>
                    <a:pt x="8151027" y="256159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4" name="Freeform 53">
              <a:extLst>
                <a:ext uri="{FF2B5EF4-FFF2-40B4-BE49-F238E27FC236}">
                  <a16:creationId xmlns:a16="http://schemas.microsoft.com/office/drawing/2014/main" id="{5D536D5B-A1C8-1C08-6F11-A2995139A84A}"/>
                </a:ext>
              </a:extLst>
            </p:cNvPr>
            <p:cNvSpPr/>
            <p:nvPr/>
          </p:nvSpPr>
          <p:spPr>
            <a:xfrm>
              <a:off x="1473677" y="1155057"/>
              <a:ext cx="14671950" cy="4540402"/>
            </a:xfrm>
            <a:custGeom>
              <a:avLst/>
              <a:gdLst>
                <a:gd name="connsiteX0" fmla="*/ 14671950 w 14671950"/>
                <a:gd name="connsiteY0" fmla="*/ 4540403 h 4540402"/>
                <a:gd name="connsiteX1" fmla="*/ 2900146 w 14671950"/>
                <a:gd name="connsiteY1" fmla="*/ 107183 h 4540402"/>
                <a:gd name="connsiteX2" fmla="*/ 8276323 w 14671950"/>
                <a:gd name="connsiteY2" fmla="*/ 1977670 h 4540402"/>
              </a:gdLst>
              <a:ahLst/>
              <a:cxnLst>
                <a:cxn ang="0">
                  <a:pos x="connsiteX0" y="connsiteY0"/>
                </a:cxn>
                <a:cxn ang="0">
                  <a:pos x="connsiteX1" y="connsiteY1"/>
                </a:cxn>
                <a:cxn ang="0">
                  <a:pos x="connsiteX2" y="connsiteY2"/>
                </a:cxn>
              </a:cxnLst>
              <a:rect l="l" t="t" r="r" b="b"/>
              <a:pathLst>
                <a:path w="14671950" h="4540402">
                  <a:moveTo>
                    <a:pt x="14671950" y="4540403"/>
                  </a:moveTo>
                  <a:cubicBezTo>
                    <a:pt x="-5197862" y="289432"/>
                    <a:pt x="13390665" y="-297064"/>
                    <a:pt x="2900146" y="107183"/>
                  </a:cubicBezTo>
                  <a:cubicBezTo>
                    <a:pt x="-5949178" y="2620416"/>
                    <a:pt x="8276323" y="1977670"/>
                    <a:pt x="8276323" y="197767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5" name="Freeform 54">
              <a:extLst>
                <a:ext uri="{FF2B5EF4-FFF2-40B4-BE49-F238E27FC236}">
                  <a16:creationId xmlns:a16="http://schemas.microsoft.com/office/drawing/2014/main" id="{AB6D7334-B250-0E0C-E1A1-C261091AA2D5}"/>
                </a:ext>
              </a:extLst>
            </p:cNvPr>
            <p:cNvSpPr/>
            <p:nvPr/>
          </p:nvSpPr>
          <p:spPr>
            <a:xfrm>
              <a:off x="1654645" y="1237024"/>
              <a:ext cx="14787909" cy="4380436"/>
            </a:xfrm>
            <a:custGeom>
              <a:avLst/>
              <a:gdLst>
                <a:gd name="connsiteX0" fmla="*/ 14787909 w 14787909"/>
                <a:gd name="connsiteY0" fmla="*/ 4380437 h 4380436"/>
                <a:gd name="connsiteX1" fmla="*/ 2679588 w 14787909"/>
                <a:gd name="connsiteY1" fmla="*/ 125716 h 4380436"/>
                <a:gd name="connsiteX2" fmla="*/ 8406678 w 14787909"/>
                <a:gd name="connsiteY2" fmla="*/ 1395457 h 4380436"/>
              </a:gdLst>
              <a:ahLst/>
              <a:cxnLst>
                <a:cxn ang="0">
                  <a:pos x="connsiteX0" y="connsiteY0"/>
                </a:cxn>
                <a:cxn ang="0">
                  <a:pos x="connsiteX1" y="connsiteY1"/>
                </a:cxn>
                <a:cxn ang="0">
                  <a:pos x="connsiteX2" y="connsiteY2"/>
                </a:cxn>
              </a:cxnLst>
              <a:rect l="l" t="t" r="r" b="b"/>
              <a:pathLst>
                <a:path w="14787909" h="4380436">
                  <a:moveTo>
                    <a:pt x="14787909" y="4380437"/>
                  </a:moveTo>
                  <a:cubicBezTo>
                    <a:pt x="-4790375" y="191716"/>
                    <a:pt x="12946963" y="-303281"/>
                    <a:pt x="2679588" y="125716"/>
                  </a:cubicBezTo>
                  <a:cubicBezTo>
                    <a:pt x="-5751339" y="2731198"/>
                    <a:pt x="8406678" y="1395457"/>
                    <a:pt x="8406678" y="139545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6" name="Freeform 55">
              <a:extLst>
                <a:ext uri="{FF2B5EF4-FFF2-40B4-BE49-F238E27FC236}">
                  <a16:creationId xmlns:a16="http://schemas.microsoft.com/office/drawing/2014/main" id="{DD9F4B80-EF17-F1FB-81A3-AE12962329FB}"/>
                </a:ext>
              </a:extLst>
            </p:cNvPr>
            <p:cNvSpPr/>
            <p:nvPr/>
          </p:nvSpPr>
          <p:spPr>
            <a:xfrm>
              <a:off x="1829368" y="1317236"/>
              <a:ext cx="14909213" cy="4222224"/>
            </a:xfrm>
            <a:custGeom>
              <a:avLst/>
              <a:gdLst>
                <a:gd name="connsiteX0" fmla="*/ 14909214 w 14909213"/>
                <a:gd name="connsiteY0" fmla="*/ 4222225 h 4222224"/>
                <a:gd name="connsiteX1" fmla="*/ 2464375 w 14909213"/>
                <a:gd name="connsiteY1" fmla="*/ 146753 h 4222224"/>
                <a:gd name="connsiteX2" fmla="*/ 8542379 w 14909213"/>
                <a:gd name="connsiteY2" fmla="*/ 815749 h 4222224"/>
              </a:gdLst>
              <a:ahLst/>
              <a:cxnLst>
                <a:cxn ang="0">
                  <a:pos x="connsiteX0" y="connsiteY0"/>
                </a:cxn>
                <a:cxn ang="0">
                  <a:pos x="connsiteX1" y="connsiteY1"/>
                </a:cxn>
                <a:cxn ang="0">
                  <a:pos x="connsiteX2" y="connsiteY2"/>
                </a:cxn>
              </a:cxnLst>
              <a:rect l="l" t="t" r="r" b="b"/>
              <a:pathLst>
                <a:path w="14909213" h="4222224">
                  <a:moveTo>
                    <a:pt x="14909214" y="4222225"/>
                  </a:moveTo>
                  <a:cubicBezTo>
                    <a:pt x="-4376643" y="96504"/>
                    <a:pt x="12508604" y="-307743"/>
                    <a:pt x="2464375" y="146753"/>
                  </a:cubicBezTo>
                  <a:cubicBezTo>
                    <a:pt x="-5548155" y="2844485"/>
                    <a:pt x="8542379" y="815749"/>
                    <a:pt x="8542379" y="81574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7" name="Freeform 56">
              <a:extLst>
                <a:ext uri="{FF2B5EF4-FFF2-40B4-BE49-F238E27FC236}">
                  <a16:creationId xmlns:a16="http://schemas.microsoft.com/office/drawing/2014/main" id="{065B64A0-C07C-0A9C-C15C-CF33357A9912}"/>
                </a:ext>
              </a:extLst>
            </p:cNvPr>
            <p:cNvSpPr/>
            <p:nvPr/>
          </p:nvSpPr>
          <p:spPr>
            <a:xfrm>
              <a:off x="1999338" y="1395268"/>
              <a:ext cx="15035269" cy="4066193"/>
            </a:xfrm>
            <a:custGeom>
              <a:avLst/>
              <a:gdLst>
                <a:gd name="connsiteX0" fmla="*/ 15035269 w 15035269"/>
                <a:gd name="connsiteY0" fmla="*/ 4066194 h 4066193"/>
                <a:gd name="connsiteX1" fmla="*/ 2254814 w 15035269"/>
                <a:gd name="connsiteY1" fmla="*/ 169971 h 4066193"/>
                <a:gd name="connsiteX2" fmla="*/ 8683733 w 15035269"/>
                <a:gd name="connsiteY2" fmla="*/ 238220 h 4066193"/>
              </a:gdLst>
              <a:ahLst/>
              <a:cxnLst>
                <a:cxn ang="0">
                  <a:pos x="connsiteX0" y="connsiteY0"/>
                </a:cxn>
                <a:cxn ang="0">
                  <a:pos x="connsiteX1" y="connsiteY1"/>
                </a:cxn>
                <a:cxn ang="0">
                  <a:pos x="connsiteX2" y="connsiteY2"/>
                </a:cxn>
              </a:cxnLst>
              <a:rect l="l" t="t" r="r" b="b"/>
              <a:pathLst>
                <a:path w="15035269" h="4066193">
                  <a:moveTo>
                    <a:pt x="15035269" y="4066194"/>
                  </a:moveTo>
                  <a:cubicBezTo>
                    <a:pt x="-3958158" y="2722"/>
                    <a:pt x="12075898" y="-309276"/>
                    <a:pt x="2254814" y="169971"/>
                  </a:cubicBezTo>
                  <a:cubicBezTo>
                    <a:pt x="-5339319" y="2959952"/>
                    <a:pt x="8683733" y="238220"/>
                    <a:pt x="8683733" y="23822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8" name="Freeform 57">
              <a:extLst>
                <a:ext uri="{FF2B5EF4-FFF2-40B4-BE49-F238E27FC236}">
                  <a16:creationId xmlns:a16="http://schemas.microsoft.com/office/drawing/2014/main" id="{419B543C-C297-3F74-9E88-74C5099C2067}"/>
                </a:ext>
              </a:extLst>
            </p:cNvPr>
            <p:cNvSpPr/>
            <p:nvPr/>
          </p:nvSpPr>
          <p:spPr>
            <a:xfrm>
              <a:off x="2163326" y="1133992"/>
              <a:ext cx="15168208" cy="4249470"/>
            </a:xfrm>
            <a:custGeom>
              <a:avLst/>
              <a:gdLst>
                <a:gd name="connsiteX0" fmla="*/ 15168209 w 15168208"/>
                <a:gd name="connsiteY0" fmla="*/ 4249470 h 4249470"/>
                <a:gd name="connsiteX1" fmla="*/ 2051236 w 15168208"/>
                <a:gd name="connsiteY1" fmla="*/ 532496 h 4249470"/>
                <a:gd name="connsiteX2" fmla="*/ 8831068 w 15168208"/>
                <a:gd name="connsiteY2" fmla="*/ 0 h 4249470"/>
              </a:gdLst>
              <a:ahLst/>
              <a:cxnLst>
                <a:cxn ang="0">
                  <a:pos x="connsiteX0" y="connsiteY0"/>
                </a:cxn>
                <a:cxn ang="0">
                  <a:pos x="connsiteX1" y="connsiteY1"/>
                </a:cxn>
                <a:cxn ang="0">
                  <a:pos x="connsiteX2" y="connsiteY2"/>
                </a:cxn>
              </a:cxnLst>
              <a:rect l="l" t="t" r="r" b="b"/>
              <a:pathLst>
                <a:path w="15168208" h="4249470">
                  <a:moveTo>
                    <a:pt x="15168209" y="4249470"/>
                  </a:moveTo>
                  <a:cubicBezTo>
                    <a:pt x="-3533691" y="248248"/>
                    <a:pt x="11649175" y="27750"/>
                    <a:pt x="2051236" y="532496"/>
                  </a:cubicBezTo>
                  <a:cubicBezTo>
                    <a:pt x="-5124499" y="3415476"/>
                    <a:pt x="8831068" y="0"/>
                    <a:pt x="88310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9" name="Freeform 58">
              <a:extLst>
                <a:ext uri="{FF2B5EF4-FFF2-40B4-BE49-F238E27FC236}">
                  <a16:creationId xmlns:a16="http://schemas.microsoft.com/office/drawing/2014/main" id="{A3AD04BF-011B-8A7B-A4D6-FD8F084B725E}"/>
                </a:ext>
              </a:extLst>
            </p:cNvPr>
            <p:cNvSpPr/>
            <p:nvPr/>
          </p:nvSpPr>
          <p:spPr>
            <a:xfrm>
              <a:off x="2320975" y="634495"/>
              <a:ext cx="15306587" cy="4670967"/>
            </a:xfrm>
            <a:custGeom>
              <a:avLst/>
              <a:gdLst>
                <a:gd name="connsiteX0" fmla="*/ 15306587 w 15306587"/>
                <a:gd name="connsiteY0" fmla="*/ 4670968 h 4670967"/>
                <a:gd name="connsiteX1" fmla="*/ 1853997 w 15306587"/>
                <a:gd name="connsiteY1" fmla="*/ 1133242 h 4670967"/>
                <a:gd name="connsiteX2" fmla="*/ 8984743 w 15306587"/>
                <a:gd name="connsiteY2" fmla="*/ 0 h 4670967"/>
              </a:gdLst>
              <a:ahLst/>
              <a:cxnLst>
                <a:cxn ang="0">
                  <a:pos x="connsiteX0" y="connsiteY0"/>
                </a:cxn>
                <a:cxn ang="0">
                  <a:pos x="connsiteX1" y="connsiteY1"/>
                </a:cxn>
                <a:cxn ang="0">
                  <a:pos x="connsiteX2" y="connsiteY2"/>
                </a:cxn>
              </a:cxnLst>
              <a:rect l="l" t="t" r="r" b="b"/>
              <a:pathLst>
                <a:path w="15306587" h="4670967">
                  <a:moveTo>
                    <a:pt x="15306587" y="4670968"/>
                  </a:moveTo>
                  <a:cubicBezTo>
                    <a:pt x="-3101984" y="731995"/>
                    <a:pt x="11227891" y="603746"/>
                    <a:pt x="1853997" y="1133242"/>
                  </a:cubicBezTo>
                  <a:cubicBezTo>
                    <a:pt x="-4903341" y="4108472"/>
                    <a:pt x="8984743" y="0"/>
                    <a:pt x="898474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0" name="Freeform 59">
              <a:extLst>
                <a:ext uri="{FF2B5EF4-FFF2-40B4-BE49-F238E27FC236}">
                  <a16:creationId xmlns:a16="http://schemas.microsoft.com/office/drawing/2014/main" id="{64835AED-D240-0CE5-9D3C-674900970E15}"/>
                </a:ext>
              </a:extLst>
            </p:cNvPr>
            <p:cNvSpPr/>
            <p:nvPr/>
          </p:nvSpPr>
          <p:spPr>
            <a:xfrm>
              <a:off x="2470750" y="134999"/>
              <a:ext cx="15453738" cy="5092464"/>
            </a:xfrm>
            <a:custGeom>
              <a:avLst/>
              <a:gdLst>
                <a:gd name="connsiteX0" fmla="*/ 15453739 w 15453738"/>
                <a:gd name="connsiteY0" fmla="*/ 5092465 h 5092464"/>
                <a:gd name="connsiteX1" fmla="*/ 1663731 w 15453738"/>
                <a:gd name="connsiteY1" fmla="*/ 1733988 h 5092464"/>
                <a:gd name="connsiteX2" fmla="*/ 9146290 w 15453738"/>
                <a:gd name="connsiteY2" fmla="*/ 0 h 5092464"/>
              </a:gdLst>
              <a:ahLst/>
              <a:cxnLst>
                <a:cxn ang="0">
                  <a:pos x="connsiteX0" y="connsiteY0"/>
                </a:cxn>
                <a:cxn ang="0">
                  <a:pos x="connsiteX1" y="connsiteY1"/>
                </a:cxn>
                <a:cxn ang="0">
                  <a:pos x="connsiteX2" y="connsiteY2"/>
                </a:cxn>
              </a:cxnLst>
              <a:rect l="l" t="t" r="r" b="b"/>
              <a:pathLst>
                <a:path w="15453738" h="5092464">
                  <a:moveTo>
                    <a:pt x="15453739" y="5092465"/>
                  </a:moveTo>
                  <a:cubicBezTo>
                    <a:pt x="-2663304" y="1216492"/>
                    <a:pt x="10815380" y="1178992"/>
                    <a:pt x="1663731" y="1733988"/>
                  </a:cubicBezTo>
                  <a:cubicBezTo>
                    <a:pt x="-4676110" y="4801467"/>
                    <a:pt x="9146290" y="0"/>
                    <a:pt x="914629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1" name="Freeform 60">
              <a:extLst>
                <a:ext uri="{FF2B5EF4-FFF2-40B4-BE49-F238E27FC236}">
                  <a16:creationId xmlns:a16="http://schemas.microsoft.com/office/drawing/2014/main" id="{DC8D39A0-0B4D-9581-A92C-5B23F21FC18F}"/>
                </a:ext>
              </a:extLst>
            </p:cNvPr>
            <p:cNvSpPr/>
            <p:nvPr/>
          </p:nvSpPr>
          <p:spPr>
            <a:xfrm>
              <a:off x="2614542" y="-365247"/>
              <a:ext cx="15605974" cy="5514711"/>
            </a:xfrm>
            <a:custGeom>
              <a:avLst/>
              <a:gdLst>
                <a:gd name="connsiteX0" fmla="*/ 15605975 w 15605974"/>
                <a:gd name="connsiteY0" fmla="*/ 5514711 h 5514711"/>
                <a:gd name="connsiteX1" fmla="*/ 1480349 w 15605974"/>
                <a:gd name="connsiteY1" fmla="*/ 2334734 h 5514711"/>
                <a:gd name="connsiteX2" fmla="*/ 9313822 w 15605974"/>
                <a:gd name="connsiteY2" fmla="*/ 0 h 5514711"/>
              </a:gdLst>
              <a:ahLst/>
              <a:cxnLst>
                <a:cxn ang="0">
                  <a:pos x="connsiteX0" y="connsiteY0"/>
                </a:cxn>
                <a:cxn ang="0">
                  <a:pos x="connsiteX1" y="connsiteY1"/>
                </a:cxn>
                <a:cxn ang="0">
                  <a:pos x="connsiteX2" y="connsiteY2"/>
                </a:cxn>
              </a:cxnLst>
              <a:rect l="l" t="t" r="r" b="b"/>
              <a:pathLst>
                <a:path w="15605974" h="5514711">
                  <a:moveTo>
                    <a:pt x="15605975" y="5514711"/>
                  </a:moveTo>
                  <a:cubicBezTo>
                    <a:pt x="-2218641" y="1700988"/>
                    <a:pt x="10407954" y="1755738"/>
                    <a:pt x="1480349" y="2334734"/>
                  </a:cubicBezTo>
                  <a:cubicBezTo>
                    <a:pt x="-4441094" y="5494462"/>
                    <a:pt x="9313822" y="0"/>
                    <a:pt x="931382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2" name="Freeform 61">
              <a:extLst>
                <a:ext uri="{FF2B5EF4-FFF2-40B4-BE49-F238E27FC236}">
                  <a16:creationId xmlns:a16="http://schemas.microsoft.com/office/drawing/2014/main" id="{807B008C-DF2F-BA6C-022F-DED645FC3DF2}"/>
                </a:ext>
              </a:extLst>
            </p:cNvPr>
            <p:cNvSpPr/>
            <p:nvPr/>
          </p:nvSpPr>
          <p:spPr>
            <a:xfrm>
              <a:off x="2750751" y="-864743"/>
              <a:ext cx="15765791" cy="5935458"/>
            </a:xfrm>
            <a:custGeom>
              <a:avLst/>
              <a:gdLst>
                <a:gd name="connsiteX0" fmla="*/ 15765792 w 15765791"/>
                <a:gd name="connsiteY0" fmla="*/ 5935459 h 5935458"/>
                <a:gd name="connsiteX1" fmla="*/ 1304550 w 15765791"/>
                <a:gd name="connsiteY1" fmla="*/ 2935480 h 5935458"/>
                <a:gd name="connsiteX2" fmla="*/ 9488937 w 15765791"/>
                <a:gd name="connsiteY2" fmla="*/ 0 h 5935458"/>
              </a:gdLst>
              <a:ahLst/>
              <a:cxnLst>
                <a:cxn ang="0">
                  <a:pos x="connsiteX0" y="connsiteY0"/>
                </a:cxn>
                <a:cxn ang="0">
                  <a:pos x="connsiteX1" y="connsiteY1"/>
                </a:cxn>
                <a:cxn ang="0">
                  <a:pos x="connsiteX2" y="connsiteY2"/>
                </a:cxn>
              </a:cxnLst>
              <a:rect l="l" t="t" r="r" b="b"/>
              <a:pathLst>
                <a:path w="15765791" h="5935458">
                  <a:moveTo>
                    <a:pt x="15765792" y="5935459"/>
                  </a:moveTo>
                  <a:cubicBezTo>
                    <a:pt x="-1766395" y="2184735"/>
                    <a:pt x="10009008" y="2330984"/>
                    <a:pt x="1304550" y="2935480"/>
                  </a:cubicBezTo>
                  <a:cubicBezTo>
                    <a:pt x="-4198497" y="6187457"/>
                    <a:pt x="9488937" y="0"/>
                    <a:pt x="9488937"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3" name="Freeform 62">
              <a:extLst>
                <a:ext uri="{FF2B5EF4-FFF2-40B4-BE49-F238E27FC236}">
                  <a16:creationId xmlns:a16="http://schemas.microsoft.com/office/drawing/2014/main" id="{D90283FD-B2A9-3234-509F-642C9B45FF3C}"/>
                </a:ext>
              </a:extLst>
            </p:cNvPr>
            <p:cNvSpPr/>
            <p:nvPr/>
          </p:nvSpPr>
          <p:spPr>
            <a:xfrm>
              <a:off x="2878894" y="-1364240"/>
              <a:ext cx="15934576" cy="6356955"/>
            </a:xfrm>
            <a:custGeom>
              <a:avLst/>
              <a:gdLst>
                <a:gd name="connsiteX0" fmla="*/ 15934576 w 15934576"/>
                <a:gd name="connsiteY0" fmla="*/ 6356956 h 6356955"/>
                <a:gd name="connsiteX1" fmla="*/ 1136817 w 15934576"/>
                <a:gd name="connsiteY1" fmla="*/ 3536225 h 6356955"/>
                <a:gd name="connsiteX2" fmla="*/ 9672118 w 15934576"/>
                <a:gd name="connsiteY2" fmla="*/ 0 h 6356955"/>
              </a:gdLst>
              <a:ahLst/>
              <a:cxnLst>
                <a:cxn ang="0">
                  <a:pos x="connsiteX0" y="connsiteY0"/>
                </a:cxn>
                <a:cxn ang="0">
                  <a:pos x="connsiteX1" y="connsiteY1"/>
                </a:cxn>
                <a:cxn ang="0">
                  <a:pos x="connsiteX2" y="connsiteY2"/>
                </a:cxn>
              </a:cxnLst>
              <a:rect l="l" t="t" r="r" b="b"/>
              <a:pathLst>
                <a:path w="15934576" h="6356955">
                  <a:moveTo>
                    <a:pt x="15934576" y="6356956"/>
                  </a:moveTo>
                  <a:cubicBezTo>
                    <a:pt x="-1306082" y="2669231"/>
                    <a:pt x="9617232" y="2906980"/>
                    <a:pt x="1136817" y="3536225"/>
                  </a:cubicBezTo>
                  <a:cubicBezTo>
                    <a:pt x="-3947832" y="6880452"/>
                    <a:pt x="9672118" y="0"/>
                    <a:pt x="967211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4" name="Freeform 63">
              <a:extLst>
                <a:ext uri="{FF2B5EF4-FFF2-40B4-BE49-F238E27FC236}">
                  <a16:creationId xmlns:a16="http://schemas.microsoft.com/office/drawing/2014/main" id="{0777E116-344A-9CF4-3017-B4EB3F974416}"/>
                </a:ext>
              </a:extLst>
            </p:cNvPr>
            <p:cNvSpPr/>
            <p:nvPr/>
          </p:nvSpPr>
          <p:spPr>
            <a:xfrm>
              <a:off x="2997546" y="-1863736"/>
              <a:ext cx="16111952" cy="6778452"/>
            </a:xfrm>
            <a:custGeom>
              <a:avLst/>
              <a:gdLst>
                <a:gd name="connsiteX0" fmla="*/ 16111953 w 16111952"/>
                <a:gd name="connsiteY0" fmla="*/ 6778453 h 6778452"/>
                <a:gd name="connsiteX1" fmla="*/ 977675 w 16111952"/>
                <a:gd name="connsiteY1" fmla="*/ 4136971 h 6778452"/>
                <a:gd name="connsiteX2" fmla="*/ 9863889 w 16111952"/>
                <a:gd name="connsiteY2" fmla="*/ 0 h 6778452"/>
              </a:gdLst>
              <a:ahLst/>
              <a:cxnLst>
                <a:cxn ang="0">
                  <a:pos x="connsiteX0" y="connsiteY0"/>
                </a:cxn>
                <a:cxn ang="0">
                  <a:pos x="connsiteX1" y="connsiteY1"/>
                </a:cxn>
                <a:cxn ang="0">
                  <a:pos x="connsiteX2" y="connsiteY2"/>
                </a:cxn>
              </a:cxnLst>
              <a:rect l="l" t="t" r="r" b="b"/>
              <a:pathLst>
                <a:path w="16111952" h="6778452">
                  <a:moveTo>
                    <a:pt x="16111953" y="6778453"/>
                  </a:moveTo>
                  <a:cubicBezTo>
                    <a:pt x="-836279" y="3152978"/>
                    <a:pt x="9235843" y="3482226"/>
                    <a:pt x="977675" y="4136971"/>
                  </a:cubicBezTo>
                  <a:cubicBezTo>
                    <a:pt x="-3688577" y="7574197"/>
                    <a:pt x="9863889" y="0"/>
                    <a:pt x="986388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5" name="Freeform 64">
              <a:extLst>
                <a:ext uri="{FF2B5EF4-FFF2-40B4-BE49-F238E27FC236}">
                  <a16:creationId xmlns:a16="http://schemas.microsoft.com/office/drawing/2014/main" id="{76DCD406-D003-A93C-7621-4B0BF3C33147}"/>
                </a:ext>
              </a:extLst>
            </p:cNvPr>
            <p:cNvSpPr/>
            <p:nvPr/>
          </p:nvSpPr>
          <p:spPr>
            <a:xfrm>
              <a:off x="3107938" y="-2363233"/>
              <a:ext cx="16298487" cy="7199949"/>
            </a:xfrm>
            <a:custGeom>
              <a:avLst/>
              <a:gdLst>
                <a:gd name="connsiteX0" fmla="*/ 16298487 w 16298487"/>
                <a:gd name="connsiteY0" fmla="*/ 7199950 h 7199949"/>
                <a:gd name="connsiteX1" fmla="*/ 827692 w 16298487"/>
                <a:gd name="connsiteY1" fmla="*/ 4737717 h 7199949"/>
                <a:gd name="connsiteX2" fmla="*/ 10064820 w 16298487"/>
                <a:gd name="connsiteY2" fmla="*/ 0 h 7199949"/>
              </a:gdLst>
              <a:ahLst/>
              <a:cxnLst>
                <a:cxn ang="0">
                  <a:pos x="connsiteX0" y="connsiteY0"/>
                </a:cxn>
                <a:cxn ang="0">
                  <a:pos x="connsiteX1" y="connsiteY1"/>
                </a:cxn>
                <a:cxn ang="0">
                  <a:pos x="connsiteX2" y="connsiteY2"/>
                </a:cxn>
              </a:cxnLst>
              <a:rect l="l" t="t" r="r" b="b"/>
              <a:pathLst>
                <a:path w="16298487" h="7199949">
                  <a:moveTo>
                    <a:pt x="16298487" y="7199950"/>
                  </a:moveTo>
                  <a:cubicBezTo>
                    <a:pt x="-357316" y="3636725"/>
                    <a:pt x="8862716" y="4058222"/>
                    <a:pt x="827692" y="4737717"/>
                  </a:cubicBezTo>
                  <a:cubicBezTo>
                    <a:pt x="-3420163" y="8266442"/>
                    <a:pt x="10064820" y="0"/>
                    <a:pt x="1006482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6" name="Freeform 65">
              <a:extLst>
                <a:ext uri="{FF2B5EF4-FFF2-40B4-BE49-F238E27FC236}">
                  <a16:creationId xmlns:a16="http://schemas.microsoft.com/office/drawing/2014/main" id="{DF526FDD-38DB-9E9F-CB62-DD1E66E166E6}"/>
                </a:ext>
              </a:extLst>
            </p:cNvPr>
            <p:cNvSpPr/>
            <p:nvPr/>
          </p:nvSpPr>
          <p:spPr>
            <a:xfrm>
              <a:off x="3208552" y="-2863479"/>
              <a:ext cx="16493899" cy="7622196"/>
            </a:xfrm>
            <a:custGeom>
              <a:avLst/>
              <a:gdLst>
                <a:gd name="connsiteX0" fmla="*/ 16493899 w 16493899"/>
                <a:gd name="connsiteY0" fmla="*/ 7622197 h 7622196"/>
                <a:gd name="connsiteX1" fmla="*/ 687488 w 16493899"/>
                <a:gd name="connsiteY1" fmla="*/ 5339213 h 7622196"/>
                <a:gd name="connsiteX2" fmla="*/ 10275529 w 16493899"/>
                <a:gd name="connsiteY2" fmla="*/ 0 h 7622196"/>
              </a:gdLst>
              <a:ahLst/>
              <a:cxnLst>
                <a:cxn ang="0">
                  <a:pos x="connsiteX0" y="connsiteY0"/>
                </a:cxn>
                <a:cxn ang="0">
                  <a:pos x="connsiteX1" y="connsiteY1"/>
                </a:cxn>
                <a:cxn ang="0">
                  <a:pos x="connsiteX2" y="connsiteY2"/>
                </a:cxn>
              </a:cxnLst>
              <a:rect l="l" t="t" r="r" b="b"/>
              <a:pathLst>
                <a:path w="16493899" h="7622196">
                  <a:moveTo>
                    <a:pt x="16493899" y="7622197"/>
                  </a:moveTo>
                  <a:cubicBezTo>
                    <a:pt x="130525" y="4121221"/>
                    <a:pt x="8498466" y="4634218"/>
                    <a:pt x="687488" y="5339213"/>
                  </a:cubicBezTo>
                  <a:cubicBezTo>
                    <a:pt x="-3141970" y="8960187"/>
                    <a:pt x="10275529" y="0"/>
                    <a:pt x="102755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7" name="Freeform 66">
              <a:extLst>
                <a:ext uri="{FF2B5EF4-FFF2-40B4-BE49-F238E27FC236}">
                  <a16:creationId xmlns:a16="http://schemas.microsoft.com/office/drawing/2014/main" id="{35EB7624-11EB-3073-2B6D-7EC40F405BD8}"/>
                </a:ext>
              </a:extLst>
            </p:cNvPr>
            <p:cNvSpPr/>
            <p:nvPr/>
          </p:nvSpPr>
          <p:spPr>
            <a:xfrm>
              <a:off x="3298476" y="-3362976"/>
              <a:ext cx="16700004" cy="8043693"/>
            </a:xfrm>
            <a:custGeom>
              <a:avLst/>
              <a:gdLst>
                <a:gd name="connsiteX0" fmla="*/ 16700004 w 16700004"/>
                <a:gd name="connsiteY0" fmla="*/ 8043694 h 8043693"/>
                <a:gd name="connsiteX1" fmla="*/ 557974 w 16700004"/>
                <a:gd name="connsiteY1" fmla="*/ 5939209 h 8043693"/>
                <a:gd name="connsiteX2" fmla="*/ 10496929 w 16700004"/>
                <a:gd name="connsiteY2" fmla="*/ 0 h 8043693"/>
              </a:gdLst>
              <a:ahLst/>
              <a:cxnLst>
                <a:cxn ang="0">
                  <a:pos x="connsiteX0" y="connsiteY0"/>
                </a:cxn>
                <a:cxn ang="0">
                  <a:pos x="connsiteX1" y="connsiteY1"/>
                </a:cxn>
                <a:cxn ang="0">
                  <a:pos x="connsiteX2" y="connsiteY2"/>
                </a:cxn>
              </a:cxnLst>
              <a:rect l="l" t="t" r="r" b="b"/>
              <a:pathLst>
                <a:path w="16700004" h="8043693">
                  <a:moveTo>
                    <a:pt x="16700004" y="8043694"/>
                  </a:moveTo>
                  <a:cubicBezTo>
                    <a:pt x="629056" y="4605718"/>
                    <a:pt x="8145808" y="5209464"/>
                    <a:pt x="557974" y="5939209"/>
                  </a:cubicBezTo>
                  <a:cubicBezTo>
                    <a:pt x="-2853987" y="9653182"/>
                    <a:pt x="10496929" y="0"/>
                    <a:pt x="104969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8" name="Freeform 67">
              <a:extLst>
                <a:ext uri="{FF2B5EF4-FFF2-40B4-BE49-F238E27FC236}">
                  <a16:creationId xmlns:a16="http://schemas.microsoft.com/office/drawing/2014/main" id="{ECD7C1F6-25FF-F9A4-5BC1-C9FD3DCA9D4D}"/>
                </a:ext>
              </a:extLst>
            </p:cNvPr>
            <p:cNvSpPr/>
            <p:nvPr/>
          </p:nvSpPr>
          <p:spPr>
            <a:xfrm>
              <a:off x="3377476" y="-3862472"/>
              <a:ext cx="16917931" cy="8465190"/>
            </a:xfrm>
            <a:custGeom>
              <a:avLst/>
              <a:gdLst>
                <a:gd name="connsiteX0" fmla="*/ 16917932 w 16917931"/>
                <a:gd name="connsiteY0" fmla="*/ 8465191 h 8465190"/>
                <a:gd name="connsiteX1" fmla="*/ 439384 w 16917931"/>
                <a:gd name="connsiteY1" fmla="*/ 6539954 h 8465190"/>
                <a:gd name="connsiteX2" fmla="*/ 10729253 w 16917931"/>
                <a:gd name="connsiteY2" fmla="*/ 0 h 8465190"/>
              </a:gdLst>
              <a:ahLst/>
              <a:cxnLst>
                <a:cxn ang="0">
                  <a:pos x="connsiteX0" y="connsiteY0"/>
                </a:cxn>
                <a:cxn ang="0">
                  <a:pos x="connsiteX1" y="connsiteY1"/>
                </a:cxn>
                <a:cxn ang="0">
                  <a:pos x="connsiteX2" y="connsiteY2"/>
                </a:cxn>
              </a:cxnLst>
              <a:rect l="l" t="t" r="r" b="b"/>
              <a:pathLst>
                <a:path w="16917931" h="8465190">
                  <a:moveTo>
                    <a:pt x="16917932" y="8465191"/>
                  </a:moveTo>
                  <a:cubicBezTo>
                    <a:pt x="1138512" y="5089465"/>
                    <a:pt x="7803172" y="5785460"/>
                    <a:pt x="439384" y="6539954"/>
                  </a:cubicBezTo>
                  <a:cubicBezTo>
                    <a:pt x="-2554180" y="10346178"/>
                    <a:pt x="10729253" y="0"/>
                    <a:pt x="1072925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9" name="Freeform 68">
              <a:extLst>
                <a:ext uri="{FF2B5EF4-FFF2-40B4-BE49-F238E27FC236}">
                  <a16:creationId xmlns:a16="http://schemas.microsoft.com/office/drawing/2014/main" id="{D72A3E2C-9E89-6DB8-979D-77902BEABFC2}"/>
                </a:ext>
              </a:extLst>
            </p:cNvPr>
            <p:cNvSpPr/>
            <p:nvPr/>
          </p:nvSpPr>
          <p:spPr>
            <a:xfrm>
              <a:off x="3443812" y="-4361969"/>
              <a:ext cx="17147620" cy="8886687"/>
            </a:xfrm>
            <a:custGeom>
              <a:avLst/>
              <a:gdLst>
                <a:gd name="connsiteX0" fmla="*/ 17147620 w 17147620"/>
                <a:gd name="connsiteY0" fmla="*/ 8886687 h 8886687"/>
                <a:gd name="connsiteX1" fmla="*/ 332557 w 17147620"/>
                <a:gd name="connsiteY1" fmla="*/ 7140700 h 8886687"/>
                <a:gd name="connsiteX2" fmla="*/ 10974240 w 17147620"/>
                <a:gd name="connsiteY2" fmla="*/ 0 h 8886687"/>
              </a:gdLst>
              <a:ahLst/>
              <a:cxnLst>
                <a:cxn ang="0">
                  <a:pos x="connsiteX0" y="connsiteY0"/>
                </a:cxn>
                <a:cxn ang="0">
                  <a:pos x="connsiteX1" y="connsiteY1"/>
                </a:cxn>
                <a:cxn ang="0">
                  <a:pos x="connsiteX2" y="connsiteY2"/>
                </a:cxn>
              </a:cxnLst>
              <a:rect l="l" t="t" r="r" b="b"/>
              <a:pathLst>
                <a:path w="17147620" h="8886687">
                  <a:moveTo>
                    <a:pt x="17147620" y="8886687"/>
                  </a:moveTo>
                  <a:cubicBezTo>
                    <a:pt x="1660630" y="5573211"/>
                    <a:pt x="7474101" y="6360706"/>
                    <a:pt x="332557" y="7140700"/>
                  </a:cubicBezTo>
                  <a:cubicBezTo>
                    <a:pt x="-2241710" y="11039923"/>
                    <a:pt x="10974240" y="0"/>
                    <a:pt x="1097424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0" name="Freeform 69">
              <a:extLst>
                <a:ext uri="{FF2B5EF4-FFF2-40B4-BE49-F238E27FC236}">
                  <a16:creationId xmlns:a16="http://schemas.microsoft.com/office/drawing/2014/main" id="{998A1548-B845-8782-337A-E9331EA07776}"/>
                </a:ext>
              </a:extLst>
            </p:cNvPr>
            <p:cNvSpPr/>
            <p:nvPr/>
          </p:nvSpPr>
          <p:spPr>
            <a:xfrm>
              <a:off x="3497768" y="-4861466"/>
              <a:ext cx="17390592" cy="9308185"/>
            </a:xfrm>
            <a:custGeom>
              <a:avLst/>
              <a:gdLst>
                <a:gd name="connsiteX0" fmla="*/ 17390592 w 17390592"/>
                <a:gd name="connsiteY0" fmla="*/ 9308185 h 9308185"/>
                <a:gd name="connsiteX1" fmla="*/ 239012 w 17390592"/>
                <a:gd name="connsiteY1" fmla="*/ 7741446 h 9308185"/>
                <a:gd name="connsiteX2" fmla="*/ 11231608 w 17390592"/>
                <a:gd name="connsiteY2" fmla="*/ 0 h 9308185"/>
              </a:gdLst>
              <a:ahLst/>
              <a:cxnLst>
                <a:cxn ang="0">
                  <a:pos x="connsiteX0" y="connsiteY0"/>
                </a:cxn>
                <a:cxn ang="0">
                  <a:pos x="connsiteX1" y="connsiteY1"/>
                </a:cxn>
                <a:cxn ang="0">
                  <a:pos x="connsiteX2" y="connsiteY2"/>
                </a:cxn>
              </a:cxnLst>
              <a:rect l="l" t="t" r="r" b="b"/>
              <a:pathLst>
                <a:path w="17390592" h="9308185">
                  <a:moveTo>
                    <a:pt x="17390592" y="9308185"/>
                  </a:moveTo>
                  <a:cubicBezTo>
                    <a:pt x="2195131" y="6056958"/>
                    <a:pt x="7156510" y="6936702"/>
                    <a:pt x="239012" y="7741446"/>
                  </a:cubicBezTo>
                  <a:cubicBezTo>
                    <a:pt x="-1917758" y="11732918"/>
                    <a:pt x="11231608" y="0"/>
                    <a:pt x="1123160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1" name="Freeform 70">
              <a:extLst>
                <a:ext uri="{FF2B5EF4-FFF2-40B4-BE49-F238E27FC236}">
                  <a16:creationId xmlns:a16="http://schemas.microsoft.com/office/drawing/2014/main" id="{3BCC45F2-006C-8D41-C5DD-30762347795A}"/>
                </a:ext>
              </a:extLst>
            </p:cNvPr>
            <p:cNvSpPr/>
            <p:nvPr/>
          </p:nvSpPr>
          <p:spPr>
            <a:xfrm>
              <a:off x="3538105" y="-5360962"/>
              <a:ext cx="17646281" cy="9729681"/>
            </a:xfrm>
            <a:custGeom>
              <a:avLst/>
              <a:gdLst>
                <a:gd name="connsiteX0" fmla="*/ 17646282 w 17646281"/>
                <a:gd name="connsiteY0" fmla="*/ 9729682 h 9729681"/>
                <a:gd name="connsiteX1" fmla="*/ 159084 w 17646281"/>
                <a:gd name="connsiteY1" fmla="*/ 8342192 h 9729681"/>
                <a:gd name="connsiteX2" fmla="*/ 11502593 w 17646281"/>
                <a:gd name="connsiteY2" fmla="*/ 0 h 9729681"/>
              </a:gdLst>
              <a:ahLst/>
              <a:cxnLst>
                <a:cxn ang="0">
                  <a:pos x="connsiteX0" y="connsiteY0"/>
                </a:cxn>
                <a:cxn ang="0">
                  <a:pos x="connsiteX1" y="connsiteY1"/>
                </a:cxn>
                <a:cxn ang="0">
                  <a:pos x="connsiteX2" y="connsiteY2"/>
                </a:cxn>
              </a:cxnLst>
              <a:rect l="l" t="t" r="r" b="b"/>
              <a:pathLst>
                <a:path w="17646281" h="9729681">
                  <a:moveTo>
                    <a:pt x="17646282" y="9729682"/>
                  </a:moveTo>
                  <a:cubicBezTo>
                    <a:pt x="2744148" y="6541454"/>
                    <a:pt x="6853437" y="7511947"/>
                    <a:pt x="159084" y="8342192"/>
                  </a:cubicBezTo>
                  <a:cubicBezTo>
                    <a:pt x="-1579289" y="12425913"/>
                    <a:pt x="11502593" y="0"/>
                    <a:pt x="1150259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2" name="Freeform 71">
              <a:extLst>
                <a:ext uri="{FF2B5EF4-FFF2-40B4-BE49-F238E27FC236}">
                  <a16:creationId xmlns:a16="http://schemas.microsoft.com/office/drawing/2014/main" id="{F58DF0DC-064B-F865-E01A-7ADBF2F73A6F}"/>
                </a:ext>
              </a:extLst>
            </p:cNvPr>
            <p:cNvSpPr/>
            <p:nvPr/>
          </p:nvSpPr>
          <p:spPr>
            <a:xfrm>
              <a:off x="3563568" y="-5860459"/>
              <a:ext cx="17917745" cy="10151178"/>
            </a:xfrm>
            <a:custGeom>
              <a:avLst/>
              <a:gdLst>
                <a:gd name="connsiteX0" fmla="*/ 17917746 w 17917745"/>
                <a:gd name="connsiteY0" fmla="*/ 10151179 h 10151178"/>
                <a:gd name="connsiteX1" fmla="*/ 94031 w 17917745"/>
                <a:gd name="connsiteY1" fmla="*/ 8942938 h 10151178"/>
                <a:gd name="connsiteX2" fmla="*/ 11787554 w 17917745"/>
                <a:gd name="connsiteY2" fmla="*/ 0 h 10151178"/>
              </a:gdLst>
              <a:ahLst/>
              <a:cxnLst>
                <a:cxn ang="0">
                  <a:pos x="connsiteX0" y="connsiteY0"/>
                </a:cxn>
                <a:cxn ang="0">
                  <a:pos x="connsiteX1" y="connsiteY1"/>
                </a:cxn>
                <a:cxn ang="0">
                  <a:pos x="connsiteX2" y="connsiteY2"/>
                </a:cxn>
              </a:cxnLst>
              <a:rect l="l" t="t" r="r" b="b"/>
              <a:pathLst>
                <a:path w="17917745" h="10151178">
                  <a:moveTo>
                    <a:pt x="17917746" y="10151179"/>
                  </a:moveTo>
                  <a:cubicBezTo>
                    <a:pt x="3307140" y="7025201"/>
                    <a:pt x="6565239" y="8087944"/>
                    <a:pt x="94031" y="8942938"/>
                  </a:cubicBezTo>
                  <a:cubicBezTo>
                    <a:pt x="-1225945" y="13118908"/>
                    <a:pt x="11787554" y="0"/>
                    <a:pt x="1178755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3" name="Freeform 72">
              <a:extLst>
                <a:ext uri="{FF2B5EF4-FFF2-40B4-BE49-F238E27FC236}">
                  <a16:creationId xmlns:a16="http://schemas.microsoft.com/office/drawing/2014/main" id="{8FB91117-5D7E-B011-6AD2-28C65C2F4575}"/>
                </a:ext>
              </a:extLst>
            </p:cNvPr>
            <p:cNvSpPr/>
            <p:nvPr/>
          </p:nvSpPr>
          <p:spPr>
            <a:xfrm>
              <a:off x="3572116" y="-6359955"/>
              <a:ext cx="18205225" cy="10571925"/>
            </a:xfrm>
            <a:custGeom>
              <a:avLst/>
              <a:gdLst>
                <a:gd name="connsiteX0" fmla="*/ 18205226 w 18205225"/>
                <a:gd name="connsiteY0" fmla="*/ 10571926 h 10571925"/>
                <a:gd name="connsiteX1" fmla="*/ 44992 w 18205225"/>
                <a:gd name="connsiteY1" fmla="*/ 9542933 h 10571925"/>
                <a:gd name="connsiteX2" fmla="*/ 12090329 w 18205225"/>
                <a:gd name="connsiteY2" fmla="*/ 0 h 10571925"/>
              </a:gdLst>
              <a:ahLst/>
              <a:cxnLst>
                <a:cxn ang="0">
                  <a:pos x="connsiteX0" y="connsiteY0"/>
                </a:cxn>
                <a:cxn ang="0">
                  <a:pos x="connsiteX1" y="connsiteY1"/>
                </a:cxn>
                <a:cxn ang="0">
                  <a:pos x="connsiteX2" y="connsiteY2"/>
                </a:cxn>
              </a:cxnLst>
              <a:rect l="l" t="t" r="r" b="b"/>
              <a:pathLst>
                <a:path w="18205225" h="10571925">
                  <a:moveTo>
                    <a:pt x="18205226" y="10571926"/>
                  </a:moveTo>
                  <a:cubicBezTo>
                    <a:pt x="3887047" y="7508948"/>
                    <a:pt x="6293056" y="8663189"/>
                    <a:pt x="44992" y="9542933"/>
                  </a:cubicBezTo>
                  <a:cubicBezTo>
                    <a:pt x="-856586" y="13811903"/>
                    <a:pt x="12090329" y="0"/>
                    <a:pt x="120903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4" name="Freeform 73">
              <a:extLst>
                <a:ext uri="{FF2B5EF4-FFF2-40B4-BE49-F238E27FC236}">
                  <a16:creationId xmlns:a16="http://schemas.microsoft.com/office/drawing/2014/main" id="{BD4013A8-E585-37AC-DE98-A5FB7899BE19}"/>
                </a:ext>
              </a:extLst>
            </p:cNvPr>
            <p:cNvSpPr/>
            <p:nvPr/>
          </p:nvSpPr>
          <p:spPr>
            <a:xfrm>
              <a:off x="3564256" y="-6860202"/>
              <a:ext cx="18509112" cy="10994173"/>
            </a:xfrm>
            <a:custGeom>
              <a:avLst/>
              <a:gdLst>
                <a:gd name="connsiteX0" fmla="*/ 18509112 w 18509112"/>
                <a:gd name="connsiteY0" fmla="*/ 10994173 h 10994173"/>
                <a:gd name="connsiteX1" fmla="*/ 13263 w 18509112"/>
                <a:gd name="connsiteY1" fmla="*/ 10144429 h 10994173"/>
                <a:gd name="connsiteX2" fmla="*/ 12409514 w 18509112"/>
                <a:gd name="connsiteY2" fmla="*/ 0 h 10994173"/>
              </a:gdLst>
              <a:ahLst/>
              <a:cxnLst>
                <a:cxn ang="0">
                  <a:pos x="connsiteX0" y="connsiteY0"/>
                </a:cxn>
                <a:cxn ang="0">
                  <a:pos x="connsiteX1" y="connsiteY1"/>
                </a:cxn>
                <a:cxn ang="0">
                  <a:pos x="connsiteX2" y="connsiteY2"/>
                </a:cxn>
              </a:cxnLst>
              <a:rect l="l" t="t" r="r" b="b"/>
              <a:pathLst>
                <a:path w="18509112" h="10994173">
                  <a:moveTo>
                    <a:pt x="18509112" y="10994173"/>
                  </a:moveTo>
                  <a:cubicBezTo>
                    <a:pt x="4483364" y="7993444"/>
                    <a:pt x="6038181" y="9239935"/>
                    <a:pt x="13263" y="10144429"/>
                  </a:cubicBezTo>
                  <a:cubicBezTo>
                    <a:pt x="-469918" y="14505649"/>
                    <a:pt x="12409514" y="0"/>
                    <a:pt x="1240951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5" name="Freeform 74">
              <a:extLst>
                <a:ext uri="{FF2B5EF4-FFF2-40B4-BE49-F238E27FC236}">
                  <a16:creationId xmlns:a16="http://schemas.microsoft.com/office/drawing/2014/main" id="{6272608D-38CE-E6C8-AB6E-EDE3A96A12DA}"/>
                </a:ext>
              </a:extLst>
            </p:cNvPr>
            <p:cNvSpPr/>
            <p:nvPr/>
          </p:nvSpPr>
          <p:spPr>
            <a:xfrm>
              <a:off x="3537683" y="-7359698"/>
              <a:ext cx="18832611" cy="11562455"/>
            </a:xfrm>
            <a:custGeom>
              <a:avLst/>
              <a:gdLst>
                <a:gd name="connsiteX0" fmla="*/ 18832612 w 18832611"/>
                <a:gd name="connsiteY0" fmla="*/ 11415670 h 11562455"/>
                <a:gd name="connsiteX1" fmla="*/ 245 w 18832611"/>
                <a:gd name="connsiteY1" fmla="*/ 10745175 h 11562455"/>
                <a:gd name="connsiteX2" fmla="*/ 12747409 w 18832611"/>
                <a:gd name="connsiteY2" fmla="*/ 0 h 11562455"/>
              </a:gdLst>
              <a:ahLst/>
              <a:cxnLst>
                <a:cxn ang="0">
                  <a:pos x="connsiteX0" y="connsiteY0"/>
                </a:cxn>
                <a:cxn ang="0">
                  <a:pos x="connsiteX1" y="connsiteY1"/>
                </a:cxn>
                <a:cxn ang="0">
                  <a:pos x="connsiteX2" y="connsiteY2"/>
                </a:cxn>
              </a:cxnLst>
              <a:rect l="l" t="t" r="r" b="b"/>
              <a:pathLst>
                <a:path w="18832611" h="11562455">
                  <a:moveTo>
                    <a:pt x="18832612" y="11415670"/>
                  </a:moveTo>
                  <a:cubicBezTo>
                    <a:pt x="5098391" y="8477191"/>
                    <a:pt x="5802018" y="9815181"/>
                    <a:pt x="245" y="10745175"/>
                  </a:cubicBezTo>
                  <a:cubicBezTo>
                    <a:pt x="-64539" y="15198643"/>
                    <a:pt x="12747409" y="0"/>
                    <a:pt x="1274740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6" name="Freeform 75">
              <a:extLst>
                <a:ext uri="{FF2B5EF4-FFF2-40B4-BE49-F238E27FC236}">
                  <a16:creationId xmlns:a16="http://schemas.microsoft.com/office/drawing/2014/main" id="{ABDE3B93-89E9-52AD-A40B-F99F65AA05EC}"/>
                </a:ext>
              </a:extLst>
            </p:cNvPr>
            <p:cNvSpPr/>
            <p:nvPr/>
          </p:nvSpPr>
          <p:spPr>
            <a:xfrm>
              <a:off x="3498338" y="-7859195"/>
              <a:ext cx="19167986" cy="12163519"/>
            </a:xfrm>
            <a:custGeom>
              <a:avLst/>
              <a:gdLst>
                <a:gd name="connsiteX0" fmla="*/ 19167986 w 19167986"/>
                <a:gd name="connsiteY0" fmla="*/ 11837167 h 12163519"/>
                <a:gd name="connsiteX1" fmla="*/ 0 w 19167986"/>
                <a:gd name="connsiteY1" fmla="*/ 11345921 h 12163519"/>
                <a:gd name="connsiteX2" fmla="*/ 13098078 w 19167986"/>
                <a:gd name="connsiteY2" fmla="*/ 0 h 12163519"/>
              </a:gdLst>
              <a:ahLst/>
              <a:cxnLst>
                <a:cxn ang="0">
                  <a:pos x="connsiteX0" y="connsiteY0"/>
                </a:cxn>
                <a:cxn ang="0">
                  <a:pos x="connsiteX1" y="connsiteY1"/>
                </a:cxn>
                <a:cxn ang="0">
                  <a:pos x="connsiteX2" y="connsiteY2"/>
                </a:cxn>
              </a:cxnLst>
              <a:rect l="l" t="t" r="r" b="b"/>
              <a:pathLst>
                <a:path w="19167986" h="12163519">
                  <a:moveTo>
                    <a:pt x="19167986" y="11837167"/>
                  </a:moveTo>
                  <a:cubicBezTo>
                    <a:pt x="5726191" y="8961687"/>
                    <a:pt x="5577728" y="10390427"/>
                    <a:pt x="0" y="11345921"/>
                  </a:cubicBezTo>
                  <a:cubicBezTo>
                    <a:pt x="352713" y="15891639"/>
                    <a:pt x="13098078" y="0"/>
                    <a:pt x="1309807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7" name="Freeform 76">
              <a:extLst>
                <a:ext uri="{FF2B5EF4-FFF2-40B4-BE49-F238E27FC236}">
                  <a16:creationId xmlns:a16="http://schemas.microsoft.com/office/drawing/2014/main" id="{9C49FE72-A5AD-8055-9E02-5B5E7D39F429}"/>
                </a:ext>
              </a:extLst>
            </p:cNvPr>
            <p:cNvSpPr/>
            <p:nvPr/>
          </p:nvSpPr>
          <p:spPr>
            <a:xfrm>
              <a:off x="3457848" y="-8358691"/>
              <a:ext cx="19505403" cy="12765205"/>
            </a:xfrm>
            <a:custGeom>
              <a:avLst/>
              <a:gdLst>
                <a:gd name="connsiteX0" fmla="*/ 19505404 w 19505403"/>
                <a:gd name="connsiteY0" fmla="*/ 12258664 h 12765205"/>
                <a:gd name="connsiteX1" fmla="*/ 0 w 19505403"/>
                <a:gd name="connsiteY1" fmla="*/ 11946666 h 12765205"/>
                <a:gd name="connsiteX2" fmla="*/ 13448992 w 19505403"/>
                <a:gd name="connsiteY2" fmla="*/ 0 h 12765205"/>
              </a:gdLst>
              <a:ahLst/>
              <a:cxnLst>
                <a:cxn ang="0">
                  <a:pos x="connsiteX0" y="connsiteY0"/>
                </a:cxn>
                <a:cxn ang="0">
                  <a:pos x="connsiteX1" y="connsiteY1"/>
                </a:cxn>
                <a:cxn ang="0">
                  <a:pos x="connsiteX2" y="connsiteY2"/>
                </a:cxn>
              </a:cxnLst>
              <a:rect l="l" t="t" r="r" b="b"/>
              <a:pathLst>
                <a:path w="19505403" h="12765205">
                  <a:moveTo>
                    <a:pt x="19505404" y="12258664"/>
                  </a:moveTo>
                  <a:cubicBezTo>
                    <a:pt x="6356036" y="9445434"/>
                    <a:pt x="5354583" y="10966423"/>
                    <a:pt x="0" y="11946666"/>
                  </a:cubicBezTo>
                  <a:cubicBezTo>
                    <a:pt x="772010" y="16584634"/>
                    <a:pt x="13448992" y="0"/>
                    <a:pt x="1344899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8" name="Freeform 77">
              <a:extLst>
                <a:ext uri="{FF2B5EF4-FFF2-40B4-BE49-F238E27FC236}">
                  <a16:creationId xmlns:a16="http://schemas.microsoft.com/office/drawing/2014/main" id="{E11A70A0-28B0-5113-C5A4-0E2487FFACD6}"/>
                </a:ext>
              </a:extLst>
            </p:cNvPr>
            <p:cNvSpPr/>
            <p:nvPr/>
          </p:nvSpPr>
          <p:spPr>
            <a:xfrm>
              <a:off x="3418258" y="-8858187"/>
              <a:ext cx="19841019" cy="13367444"/>
            </a:xfrm>
            <a:custGeom>
              <a:avLst/>
              <a:gdLst>
                <a:gd name="connsiteX0" fmla="*/ 19841020 w 19841019"/>
                <a:gd name="connsiteY0" fmla="*/ 12680161 h 13367444"/>
                <a:gd name="connsiteX1" fmla="*/ 0 w 19841019"/>
                <a:gd name="connsiteY1" fmla="*/ 12547412 h 13367444"/>
                <a:gd name="connsiteX2" fmla="*/ 13800805 w 19841019"/>
                <a:gd name="connsiteY2" fmla="*/ 0 h 13367444"/>
              </a:gdLst>
              <a:ahLst/>
              <a:cxnLst>
                <a:cxn ang="0">
                  <a:pos x="connsiteX0" y="connsiteY0"/>
                </a:cxn>
                <a:cxn ang="0">
                  <a:pos x="connsiteX1" y="connsiteY1"/>
                </a:cxn>
                <a:cxn ang="0">
                  <a:pos x="connsiteX2" y="connsiteY2"/>
                </a:cxn>
              </a:cxnLst>
              <a:rect l="l" t="t" r="r" b="b"/>
              <a:pathLst>
                <a:path w="19841019" h="13367444">
                  <a:moveTo>
                    <a:pt x="19841020" y="12680161"/>
                  </a:moveTo>
                  <a:cubicBezTo>
                    <a:pt x="6984082" y="9929930"/>
                    <a:pt x="5131438" y="11541669"/>
                    <a:pt x="0" y="12547412"/>
                  </a:cubicBezTo>
                  <a:cubicBezTo>
                    <a:pt x="1190407" y="17277628"/>
                    <a:pt x="13800805" y="0"/>
                    <a:pt x="13800805"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9" name="Freeform 78">
              <a:extLst>
                <a:ext uri="{FF2B5EF4-FFF2-40B4-BE49-F238E27FC236}">
                  <a16:creationId xmlns:a16="http://schemas.microsoft.com/office/drawing/2014/main" id="{E069307F-6558-E5B0-C070-22895E09CE2F}"/>
                </a:ext>
              </a:extLst>
            </p:cNvPr>
            <p:cNvSpPr/>
            <p:nvPr/>
          </p:nvSpPr>
          <p:spPr>
            <a:xfrm>
              <a:off x="3378667" y="-9358434"/>
              <a:ext cx="20176636" cy="13970179"/>
            </a:xfrm>
            <a:custGeom>
              <a:avLst/>
              <a:gdLst>
                <a:gd name="connsiteX0" fmla="*/ 20176636 w 20176636"/>
                <a:gd name="connsiteY0" fmla="*/ 13102409 h 13970179"/>
                <a:gd name="connsiteX1" fmla="*/ 0 w 20176636"/>
                <a:gd name="connsiteY1" fmla="*/ 13148158 h 13970179"/>
                <a:gd name="connsiteX2" fmla="*/ 14151719 w 20176636"/>
                <a:gd name="connsiteY2" fmla="*/ 0 h 13970179"/>
              </a:gdLst>
              <a:ahLst/>
              <a:cxnLst>
                <a:cxn ang="0">
                  <a:pos x="connsiteX0" y="connsiteY0"/>
                </a:cxn>
                <a:cxn ang="0">
                  <a:pos x="connsiteX1" y="connsiteY1"/>
                </a:cxn>
                <a:cxn ang="0">
                  <a:pos x="connsiteX2" y="connsiteY2"/>
                </a:cxn>
              </a:cxnLst>
              <a:rect l="l" t="t" r="r" b="b"/>
              <a:pathLst>
                <a:path w="20176636" h="13970179">
                  <a:moveTo>
                    <a:pt x="20176636" y="13102409"/>
                  </a:moveTo>
                  <a:cubicBezTo>
                    <a:pt x="7612128" y="10414427"/>
                    <a:pt x="4908293" y="12118416"/>
                    <a:pt x="0" y="13148158"/>
                  </a:cubicBezTo>
                  <a:cubicBezTo>
                    <a:pt x="1607905" y="17970624"/>
                    <a:pt x="14151719" y="0"/>
                    <a:pt x="1415171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0" name="Freeform 79">
              <a:extLst>
                <a:ext uri="{FF2B5EF4-FFF2-40B4-BE49-F238E27FC236}">
                  <a16:creationId xmlns:a16="http://schemas.microsoft.com/office/drawing/2014/main" id="{F2D344D5-449D-4A6F-A8B5-981A3CFFEE49}"/>
                </a:ext>
              </a:extLst>
            </p:cNvPr>
            <p:cNvSpPr/>
            <p:nvPr/>
          </p:nvSpPr>
          <p:spPr>
            <a:xfrm>
              <a:off x="3339077" y="-9857931"/>
              <a:ext cx="20513153" cy="14573356"/>
            </a:xfrm>
            <a:custGeom>
              <a:avLst/>
              <a:gdLst>
                <a:gd name="connsiteX0" fmla="*/ 20513154 w 20513153"/>
                <a:gd name="connsiteY0" fmla="*/ 13523905 h 14573356"/>
                <a:gd name="connsiteX1" fmla="*/ 0 w 20513153"/>
                <a:gd name="connsiteY1" fmla="*/ 13748904 h 14573356"/>
                <a:gd name="connsiteX2" fmla="*/ 14502633 w 20513153"/>
                <a:gd name="connsiteY2" fmla="*/ 0 h 14573356"/>
              </a:gdLst>
              <a:ahLst/>
              <a:cxnLst>
                <a:cxn ang="0">
                  <a:pos x="connsiteX0" y="connsiteY0"/>
                </a:cxn>
                <a:cxn ang="0">
                  <a:pos x="connsiteX1" y="connsiteY1"/>
                </a:cxn>
                <a:cxn ang="0">
                  <a:pos x="connsiteX2" y="connsiteY2"/>
                </a:cxn>
              </a:cxnLst>
              <a:rect l="l" t="t" r="r" b="b"/>
              <a:pathLst>
                <a:path w="20513153" h="14573356">
                  <a:moveTo>
                    <a:pt x="20513154" y="13523905"/>
                  </a:moveTo>
                  <a:cubicBezTo>
                    <a:pt x="8240173" y="10898174"/>
                    <a:pt x="4684248" y="12693661"/>
                    <a:pt x="0" y="13748904"/>
                  </a:cubicBezTo>
                  <a:cubicBezTo>
                    <a:pt x="2026301" y="18663620"/>
                    <a:pt x="14502633" y="0"/>
                    <a:pt x="1450263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1" name="Freeform 80">
              <a:extLst>
                <a:ext uri="{FF2B5EF4-FFF2-40B4-BE49-F238E27FC236}">
                  <a16:creationId xmlns:a16="http://schemas.microsoft.com/office/drawing/2014/main" id="{90E106E7-B762-5B85-0AA2-1A3B8A50BEB7}"/>
                </a:ext>
              </a:extLst>
            </p:cNvPr>
            <p:cNvSpPr/>
            <p:nvPr/>
          </p:nvSpPr>
          <p:spPr>
            <a:xfrm>
              <a:off x="3298587" y="-10357427"/>
              <a:ext cx="20849671" cy="15177135"/>
            </a:xfrm>
            <a:custGeom>
              <a:avLst/>
              <a:gdLst>
                <a:gd name="connsiteX0" fmla="*/ 20849672 w 20849671"/>
                <a:gd name="connsiteY0" fmla="*/ 13945402 h 15177135"/>
                <a:gd name="connsiteX1" fmla="*/ 0 w 20849671"/>
                <a:gd name="connsiteY1" fmla="*/ 14349649 h 15177135"/>
                <a:gd name="connsiteX2" fmla="*/ 14853546 w 20849671"/>
                <a:gd name="connsiteY2" fmla="*/ 0 h 15177135"/>
              </a:gdLst>
              <a:ahLst/>
              <a:cxnLst>
                <a:cxn ang="0">
                  <a:pos x="connsiteX0" y="connsiteY0"/>
                </a:cxn>
                <a:cxn ang="0">
                  <a:pos x="connsiteX1" y="connsiteY1"/>
                </a:cxn>
                <a:cxn ang="0">
                  <a:pos x="connsiteX2" y="connsiteY2"/>
                </a:cxn>
              </a:cxnLst>
              <a:rect l="l" t="t" r="r" b="b"/>
              <a:pathLst>
                <a:path w="20849671" h="15177135">
                  <a:moveTo>
                    <a:pt x="20849672" y="13945402"/>
                  </a:moveTo>
                  <a:cubicBezTo>
                    <a:pt x="8869119" y="11381920"/>
                    <a:pt x="4462003" y="13269657"/>
                    <a:pt x="0" y="14349649"/>
                  </a:cubicBezTo>
                  <a:cubicBezTo>
                    <a:pt x="2445599" y="19357364"/>
                    <a:pt x="14853546" y="0"/>
                    <a:pt x="1485354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2" name="Freeform 81">
              <a:extLst>
                <a:ext uri="{FF2B5EF4-FFF2-40B4-BE49-F238E27FC236}">
                  <a16:creationId xmlns:a16="http://schemas.microsoft.com/office/drawing/2014/main" id="{FE6F88E8-DADD-1C64-497B-0FD9B8F8BD39}"/>
                </a:ext>
              </a:extLst>
            </p:cNvPr>
            <p:cNvSpPr/>
            <p:nvPr/>
          </p:nvSpPr>
          <p:spPr>
            <a:xfrm>
              <a:off x="3258997" y="-10856923"/>
              <a:ext cx="21186188" cy="15781071"/>
            </a:xfrm>
            <a:custGeom>
              <a:avLst/>
              <a:gdLst>
                <a:gd name="connsiteX0" fmla="*/ 21186188 w 21186188"/>
                <a:gd name="connsiteY0" fmla="*/ 14366899 h 15781071"/>
                <a:gd name="connsiteX1" fmla="*/ 0 w 21186188"/>
                <a:gd name="connsiteY1" fmla="*/ 14950395 h 15781071"/>
                <a:gd name="connsiteX2" fmla="*/ 15204460 w 21186188"/>
                <a:gd name="connsiteY2" fmla="*/ 0 h 15781071"/>
              </a:gdLst>
              <a:ahLst/>
              <a:cxnLst>
                <a:cxn ang="0">
                  <a:pos x="connsiteX0" y="connsiteY0"/>
                </a:cxn>
                <a:cxn ang="0">
                  <a:pos x="connsiteX1" y="connsiteY1"/>
                </a:cxn>
                <a:cxn ang="0">
                  <a:pos x="connsiteX2" y="connsiteY2"/>
                </a:cxn>
              </a:cxnLst>
              <a:rect l="l" t="t" r="r" b="b"/>
              <a:pathLst>
                <a:path w="21186188" h="15781071">
                  <a:moveTo>
                    <a:pt x="21186188" y="14366899"/>
                  </a:moveTo>
                  <a:cubicBezTo>
                    <a:pt x="9498064" y="11866417"/>
                    <a:pt x="4238857" y="13844903"/>
                    <a:pt x="0" y="14950395"/>
                  </a:cubicBezTo>
                  <a:cubicBezTo>
                    <a:pt x="2863096" y="20050360"/>
                    <a:pt x="15204460" y="0"/>
                    <a:pt x="1520446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3" name="Freeform 82">
              <a:extLst>
                <a:ext uri="{FF2B5EF4-FFF2-40B4-BE49-F238E27FC236}">
                  <a16:creationId xmlns:a16="http://schemas.microsoft.com/office/drawing/2014/main" id="{0C3A1D0D-DEE5-D102-5E5A-5A6AFC8525EF}"/>
                </a:ext>
              </a:extLst>
            </p:cNvPr>
            <p:cNvSpPr/>
            <p:nvPr/>
          </p:nvSpPr>
          <p:spPr>
            <a:xfrm>
              <a:off x="3219406" y="-11356420"/>
              <a:ext cx="21521805" cy="16385334"/>
            </a:xfrm>
            <a:custGeom>
              <a:avLst/>
              <a:gdLst>
                <a:gd name="connsiteX0" fmla="*/ 21521806 w 21521805"/>
                <a:gd name="connsiteY0" fmla="*/ 14788396 h 16385334"/>
                <a:gd name="connsiteX1" fmla="*/ 0 w 21521805"/>
                <a:gd name="connsiteY1" fmla="*/ 15551141 h 16385334"/>
                <a:gd name="connsiteX2" fmla="*/ 15555375 w 21521805"/>
                <a:gd name="connsiteY2" fmla="*/ 0 h 16385334"/>
              </a:gdLst>
              <a:ahLst/>
              <a:cxnLst>
                <a:cxn ang="0">
                  <a:pos x="connsiteX0" y="connsiteY0"/>
                </a:cxn>
                <a:cxn ang="0">
                  <a:pos x="connsiteX1" y="connsiteY1"/>
                </a:cxn>
                <a:cxn ang="0">
                  <a:pos x="connsiteX2" y="connsiteY2"/>
                </a:cxn>
              </a:cxnLst>
              <a:rect l="l" t="t" r="r" b="b"/>
              <a:pathLst>
                <a:path w="21521805" h="16385334">
                  <a:moveTo>
                    <a:pt x="21521806" y="14788396"/>
                  </a:moveTo>
                  <a:cubicBezTo>
                    <a:pt x="10126109" y="12350163"/>
                    <a:pt x="4014813" y="14420899"/>
                    <a:pt x="0" y="15551141"/>
                  </a:cubicBezTo>
                  <a:cubicBezTo>
                    <a:pt x="3281493" y="20743354"/>
                    <a:pt x="15555375" y="0"/>
                    <a:pt x="15555375"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4" name="Freeform 83">
              <a:extLst>
                <a:ext uri="{FF2B5EF4-FFF2-40B4-BE49-F238E27FC236}">
                  <a16:creationId xmlns:a16="http://schemas.microsoft.com/office/drawing/2014/main" id="{A9F729C6-67D0-D97A-8590-52A70C5849E9}"/>
                </a:ext>
              </a:extLst>
            </p:cNvPr>
            <p:cNvSpPr/>
            <p:nvPr/>
          </p:nvSpPr>
          <p:spPr>
            <a:xfrm>
              <a:off x="3179816" y="-11855917"/>
              <a:ext cx="21858322" cy="16989896"/>
            </a:xfrm>
            <a:custGeom>
              <a:avLst/>
              <a:gdLst>
                <a:gd name="connsiteX0" fmla="*/ 21858322 w 21858322"/>
                <a:gd name="connsiteY0" fmla="*/ 15209894 h 16989896"/>
                <a:gd name="connsiteX1" fmla="*/ 0 w 21858322"/>
                <a:gd name="connsiteY1" fmla="*/ 16151887 h 16989896"/>
                <a:gd name="connsiteX2" fmla="*/ 15906287 w 21858322"/>
                <a:gd name="connsiteY2" fmla="*/ 0 h 16989896"/>
              </a:gdLst>
              <a:ahLst/>
              <a:cxnLst>
                <a:cxn ang="0">
                  <a:pos x="connsiteX0" y="connsiteY0"/>
                </a:cxn>
                <a:cxn ang="0">
                  <a:pos x="connsiteX1" y="connsiteY1"/>
                </a:cxn>
                <a:cxn ang="0">
                  <a:pos x="connsiteX2" y="connsiteY2"/>
                </a:cxn>
              </a:cxnLst>
              <a:rect l="l" t="t" r="r" b="b"/>
              <a:pathLst>
                <a:path w="21858322" h="16989896">
                  <a:moveTo>
                    <a:pt x="21858322" y="15209894"/>
                  </a:moveTo>
                  <a:cubicBezTo>
                    <a:pt x="10754155" y="12833910"/>
                    <a:pt x="3790768" y="14996145"/>
                    <a:pt x="0" y="16151887"/>
                  </a:cubicBezTo>
                  <a:cubicBezTo>
                    <a:pt x="3699890" y="21436350"/>
                    <a:pt x="15906287" y="0"/>
                    <a:pt x="15906287"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5" name="Freeform 84">
              <a:extLst>
                <a:ext uri="{FF2B5EF4-FFF2-40B4-BE49-F238E27FC236}">
                  <a16:creationId xmlns:a16="http://schemas.microsoft.com/office/drawing/2014/main" id="{96B534B2-ED00-084E-F138-36E53F79E646}"/>
                </a:ext>
              </a:extLst>
            </p:cNvPr>
            <p:cNvSpPr/>
            <p:nvPr/>
          </p:nvSpPr>
          <p:spPr>
            <a:xfrm>
              <a:off x="3139326" y="-12356163"/>
              <a:ext cx="22194841" cy="17594728"/>
            </a:xfrm>
            <a:custGeom>
              <a:avLst/>
              <a:gdLst>
                <a:gd name="connsiteX0" fmla="*/ 22194842 w 22194841"/>
                <a:gd name="connsiteY0" fmla="*/ 15631391 h 17594728"/>
                <a:gd name="connsiteX1" fmla="*/ 0 w 22194841"/>
                <a:gd name="connsiteY1" fmla="*/ 16752633 h 17594728"/>
                <a:gd name="connsiteX2" fmla="*/ 16257201 w 22194841"/>
                <a:gd name="connsiteY2" fmla="*/ 0 h 17594728"/>
              </a:gdLst>
              <a:ahLst/>
              <a:cxnLst>
                <a:cxn ang="0">
                  <a:pos x="connsiteX0" y="connsiteY0"/>
                </a:cxn>
                <a:cxn ang="0">
                  <a:pos x="connsiteX1" y="connsiteY1"/>
                </a:cxn>
                <a:cxn ang="0">
                  <a:pos x="connsiteX2" y="connsiteY2"/>
                </a:cxn>
              </a:cxnLst>
              <a:rect l="l" t="t" r="r" b="b"/>
              <a:pathLst>
                <a:path w="22194841" h="17594728">
                  <a:moveTo>
                    <a:pt x="22194842" y="15631391"/>
                  </a:moveTo>
                  <a:cubicBezTo>
                    <a:pt x="11383100" y="13318407"/>
                    <a:pt x="3568522" y="15572891"/>
                    <a:pt x="0" y="16752633"/>
                  </a:cubicBezTo>
                  <a:cubicBezTo>
                    <a:pt x="4118287" y="22129344"/>
                    <a:pt x="16257201" y="0"/>
                    <a:pt x="16257201"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6" name="Freeform 85">
              <a:extLst>
                <a:ext uri="{FF2B5EF4-FFF2-40B4-BE49-F238E27FC236}">
                  <a16:creationId xmlns:a16="http://schemas.microsoft.com/office/drawing/2014/main" id="{89289E8D-4408-4A1A-A674-8EADA80D4B3A}"/>
                </a:ext>
              </a:extLst>
            </p:cNvPr>
            <p:cNvSpPr/>
            <p:nvPr/>
          </p:nvSpPr>
          <p:spPr>
            <a:xfrm>
              <a:off x="3099736" y="-12854909"/>
              <a:ext cx="22530457" cy="18199276"/>
            </a:xfrm>
            <a:custGeom>
              <a:avLst/>
              <a:gdLst>
                <a:gd name="connsiteX0" fmla="*/ 22530458 w 22530457"/>
                <a:gd name="connsiteY0" fmla="*/ 16052138 h 18199276"/>
                <a:gd name="connsiteX1" fmla="*/ 0 w 22530457"/>
                <a:gd name="connsiteY1" fmla="*/ 17352628 h 18199276"/>
                <a:gd name="connsiteX2" fmla="*/ 16609014 w 22530457"/>
                <a:gd name="connsiteY2" fmla="*/ 0 h 18199276"/>
              </a:gdLst>
              <a:ahLst/>
              <a:cxnLst>
                <a:cxn ang="0">
                  <a:pos x="connsiteX0" y="connsiteY0"/>
                </a:cxn>
                <a:cxn ang="0">
                  <a:pos x="connsiteX1" y="connsiteY1"/>
                </a:cxn>
                <a:cxn ang="0">
                  <a:pos x="connsiteX2" y="connsiteY2"/>
                </a:cxn>
              </a:cxnLst>
              <a:rect l="l" t="t" r="r" b="b"/>
              <a:pathLst>
                <a:path w="22530457" h="18199276">
                  <a:moveTo>
                    <a:pt x="22530458" y="16052138"/>
                  </a:moveTo>
                  <a:cubicBezTo>
                    <a:pt x="12011146" y="13802153"/>
                    <a:pt x="3345377" y="16147387"/>
                    <a:pt x="0" y="17352628"/>
                  </a:cubicBezTo>
                  <a:cubicBezTo>
                    <a:pt x="4536684" y="22822340"/>
                    <a:pt x="16609014" y="0"/>
                    <a:pt x="1660901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7" name="Freeform 86">
              <a:extLst>
                <a:ext uri="{FF2B5EF4-FFF2-40B4-BE49-F238E27FC236}">
                  <a16:creationId xmlns:a16="http://schemas.microsoft.com/office/drawing/2014/main" id="{CA20F646-0A63-AF79-505F-0662FB37D418}"/>
                </a:ext>
              </a:extLst>
            </p:cNvPr>
            <p:cNvSpPr/>
            <p:nvPr/>
          </p:nvSpPr>
          <p:spPr>
            <a:xfrm>
              <a:off x="3060146" y="-13355156"/>
              <a:ext cx="22866975" cy="18805309"/>
            </a:xfrm>
            <a:custGeom>
              <a:avLst/>
              <a:gdLst>
                <a:gd name="connsiteX0" fmla="*/ 22866976 w 22866975"/>
                <a:gd name="connsiteY0" fmla="*/ 16474384 h 18805309"/>
                <a:gd name="connsiteX1" fmla="*/ 0 w 22866975"/>
                <a:gd name="connsiteY1" fmla="*/ 17954124 h 18805309"/>
                <a:gd name="connsiteX2" fmla="*/ 16959928 w 22866975"/>
                <a:gd name="connsiteY2" fmla="*/ 0 h 18805309"/>
              </a:gdLst>
              <a:ahLst/>
              <a:cxnLst>
                <a:cxn ang="0">
                  <a:pos x="connsiteX0" y="connsiteY0"/>
                </a:cxn>
                <a:cxn ang="0">
                  <a:pos x="connsiteX1" y="connsiteY1"/>
                </a:cxn>
                <a:cxn ang="0">
                  <a:pos x="connsiteX2" y="connsiteY2"/>
                </a:cxn>
              </a:cxnLst>
              <a:rect l="l" t="t" r="r" b="b"/>
              <a:pathLst>
                <a:path w="22866975" h="18805309">
                  <a:moveTo>
                    <a:pt x="22866976" y="16474384"/>
                  </a:moveTo>
                  <a:cubicBezTo>
                    <a:pt x="12639191" y="14286650"/>
                    <a:pt x="3121332" y="16723383"/>
                    <a:pt x="0" y="17954124"/>
                  </a:cubicBezTo>
                  <a:cubicBezTo>
                    <a:pt x="4955081" y="23516086"/>
                    <a:pt x="16959928" y="0"/>
                    <a:pt x="1695992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8" name="Freeform 87">
              <a:extLst>
                <a:ext uri="{FF2B5EF4-FFF2-40B4-BE49-F238E27FC236}">
                  <a16:creationId xmlns:a16="http://schemas.microsoft.com/office/drawing/2014/main" id="{B1AC3B9D-C985-8FA6-A92E-20CBE84AD16D}"/>
                </a:ext>
              </a:extLst>
            </p:cNvPr>
            <p:cNvSpPr/>
            <p:nvPr/>
          </p:nvSpPr>
          <p:spPr>
            <a:xfrm>
              <a:off x="3020556" y="-13853902"/>
              <a:ext cx="23202591" cy="19410099"/>
            </a:xfrm>
            <a:custGeom>
              <a:avLst/>
              <a:gdLst>
                <a:gd name="connsiteX0" fmla="*/ 23202592 w 23202591"/>
                <a:gd name="connsiteY0" fmla="*/ 16895132 h 19410099"/>
                <a:gd name="connsiteX1" fmla="*/ 0 w 23202591"/>
                <a:gd name="connsiteY1" fmla="*/ 18554120 h 19410099"/>
                <a:gd name="connsiteX2" fmla="*/ 17310842 w 23202591"/>
                <a:gd name="connsiteY2" fmla="*/ 0 h 19410099"/>
              </a:gdLst>
              <a:ahLst/>
              <a:cxnLst>
                <a:cxn ang="0">
                  <a:pos x="connsiteX0" y="connsiteY0"/>
                </a:cxn>
                <a:cxn ang="0">
                  <a:pos x="connsiteX1" y="connsiteY1"/>
                </a:cxn>
                <a:cxn ang="0">
                  <a:pos x="connsiteX2" y="connsiteY2"/>
                </a:cxn>
              </a:cxnLst>
              <a:rect l="l" t="t" r="r" b="b"/>
              <a:pathLst>
                <a:path w="23202591" h="19410099">
                  <a:moveTo>
                    <a:pt x="23202592" y="16895132"/>
                  </a:moveTo>
                  <a:cubicBezTo>
                    <a:pt x="13267236" y="14769646"/>
                    <a:pt x="2898187" y="17298628"/>
                    <a:pt x="0" y="18554120"/>
                  </a:cubicBezTo>
                  <a:cubicBezTo>
                    <a:pt x="5373479" y="24208330"/>
                    <a:pt x="17310842" y="0"/>
                    <a:pt x="1731084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9" name="Freeform 88">
              <a:extLst>
                <a:ext uri="{FF2B5EF4-FFF2-40B4-BE49-F238E27FC236}">
                  <a16:creationId xmlns:a16="http://schemas.microsoft.com/office/drawing/2014/main" id="{D894176C-DF82-63AB-07CD-929FD13EF6CB}"/>
                </a:ext>
              </a:extLst>
            </p:cNvPr>
            <p:cNvSpPr/>
            <p:nvPr/>
          </p:nvSpPr>
          <p:spPr>
            <a:xfrm>
              <a:off x="2980066" y="-14353399"/>
              <a:ext cx="23540008" cy="20015810"/>
            </a:xfrm>
            <a:custGeom>
              <a:avLst/>
              <a:gdLst>
                <a:gd name="connsiteX0" fmla="*/ 23540008 w 23540008"/>
                <a:gd name="connsiteY0" fmla="*/ 17316630 h 20015810"/>
                <a:gd name="connsiteX1" fmla="*/ 0 w 23540008"/>
                <a:gd name="connsiteY1" fmla="*/ 19154866 h 20015810"/>
                <a:gd name="connsiteX2" fmla="*/ 17661756 w 23540008"/>
                <a:gd name="connsiteY2" fmla="*/ 0 h 20015810"/>
              </a:gdLst>
              <a:ahLst/>
              <a:cxnLst>
                <a:cxn ang="0">
                  <a:pos x="connsiteX0" y="connsiteY0"/>
                </a:cxn>
                <a:cxn ang="0">
                  <a:pos x="connsiteX1" y="connsiteY1"/>
                </a:cxn>
                <a:cxn ang="0">
                  <a:pos x="connsiteX2" y="connsiteY2"/>
                </a:cxn>
              </a:cxnLst>
              <a:rect l="l" t="t" r="r" b="b"/>
              <a:pathLst>
                <a:path w="23540008" h="20015810">
                  <a:moveTo>
                    <a:pt x="23540008" y="17316630"/>
                  </a:moveTo>
                  <a:cubicBezTo>
                    <a:pt x="13897081" y="15253394"/>
                    <a:pt x="2675042" y="17873876"/>
                    <a:pt x="0" y="19154866"/>
                  </a:cubicBezTo>
                  <a:cubicBezTo>
                    <a:pt x="5790976" y="24901326"/>
                    <a:pt x="17661756" y="0"/>
                    <a:pt x="1766175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0" name="Freeform 89">
              <a:extLst>
                <a:ext uri="{FF2B5EF4-FFF2-40B4-BE49-F238E27FC236}">
                  <a16:creationId xmlns:a16="http://schemas.microsoft.com/office/drawing/2014/main" id="{F4647343-0330-4424-49E7-21D778ACF038}"/>
                </a:ext>
              </a:extLst>
            </p:cNvPr>
            <p:cNvSpPr/>
            <p:nvPr/>
          </p:nvSpPr>
          <p:spPr>
            <a:xfrm>
              <a:off x="2940475" y="-14852896"/>
              <a:ext cx="23875627" cy="20621698"/>
            </a:xfrm>
            <a:custGeom>
              <a:avLst/>
              <a:gdLst>
                <a:gd name="connsiteX0" fmla="*/ 23875628 w 23875627"/>
                <a:gd name="connsiteY0" fmla="*/ 17738126 h 20621698"/>
                <a:gd name="connsiteX1" fmla="*/ 0 w 23875627"/>
                <a:gd name="connsiteY1" fmla="*/ 19755612 h 20621698"/>
                <a:gd name="connsiteX2" fmla="*/ 18012668 w 23875627"/>
                <a:gd name="connsiteY2" fmla="*/ 0 h 20621698"/>
              </a:gdLst>
              <a:ahLst/>
              <a:cxnLst>
                <a:cxn ang="0">
                  <a:pos x="connsiteX0" y="connsiteY0"/>
                </a:cxn>
                <a:cxn ang="0">
                  <a:pos x="connsiteX1" y="connsiteY1"/>
                </a:cxn>
                <a:cxn ang="0">
                  <a:pos x="connsiteX2" y="connsiteY2"/>
                </a:cxn>
              </a:cxnLst>
              <a:rect l="l" t="t" r="r" b="b"/>
              <a:pathLst>
                <a:path w="23875627" h="20621698">
                  <a:moveTo>
                    <a:pt x="23875628" y="17738126"/>
                  </a:moveTo>
                  <a:cubicBezTo>
                    <a:pt x="14525127" y="15737890"/>
                    <a:pt x="2451897" y="18449872"/>
                    <a:pt x="0" y="19755612"/>
                  </a:cubicBezTo>
                  <a:cubicBezTo>
                    <a:pt x="6209373" y="25594320"/>
                    <a:pt x="18012668" y="0"/>
                    <a:pt x="180126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1" name="Freeform 90">
              <a:extLst>
                <a:ext uri="{FF2B5EF4-FFF2-40B4-BE49-F238E27FC236}">
                  <a16:creationId xmlns:a16="http://schemas.microsoft.com/office/drawing/2014/main" id="{9AFACA06-CD31-F6CD-4D53-FEBC483A83BA}"/>
                </a:ext>
              </a:extLst>
            </p:cNvPr>
            <p:cNvSpPr/>
            <p:nvPr/>
          </p:nvSpPr>
          <p:spPr>
            <a:xfrm>
              <a:off x="2900885" y="-15353142"/>
              <a:ext cx="24211244" cy="21227935"/>
            </a:xfrm>
            <a:custGeom>
              <a:avLst/>
              <a:gdLst>
                <a:gd name="connsiteX0" fmla="*/ 24211244 w 24211244"/>
                <a:gd name="connsiteY0" fmla="*/ 18160372 h 21227935"/>
                <a:gd name="connsiteX1" fmla="*/ 0 w 24211244"/>
                <a:gd name="connsiteY1" fmla="*/ 20356358 h 21227935"/>
                <a:gd name="connsiteX2" fmla="*/ 18363584 w 24211244"/>
                <a:gd name="connsiteY2" fmla="*/ 0 h 21227935"/>
              </a:gdLst>
              <a:ahLst/>
              <a:cxnLst>
                <a:cxn ang="0">
                  <a:pos x="connsiteX0" y="connsiteY0"/>
                </a:cxn>
                <a:cxn ang="0">
                  <a:pos x="connsiteX1" y="connsiteY1"/>
                </a:cxn>
                <a:cxn ang="0">
                  <a:pos x="connsiteX2" y="connsiteY2"/>
                </a:cxn>
              </a:cxnLst>
              <a:rect l="l" t="t" r="r" b="b"/>
              <a:pathLst>
                <a:path w="24211244" h="21227935">
                  <a:moveTo>
                    <a:pt x="24211244" y="18160372"/>
                  </a:moveTo>
                  <a:cubicBezTo>
                    <a:pt x="15153173" y="16222386"/>
                    <a:pt x="2227852" y="19025866"/>
                    <a:pt x="0" y="20356358"/>
                  </a:cubicBezTo>
                  <a:cubicBezTo>
                    <a:pt x="6627770" y="26288066"/>
                    <a:pt x="18363584" y="0"/>
                    <a:pt x="1836358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2" name="Freeform 91">
              <a:extLst>
                <a:ext uri="{FF2B5EF4-FFF2-40B4-BE49-F238E27FC236}">
                  <a16:creationId xmlns:a16="http://schemas.microsoft.com/office/drawing/2014/main" id="{91F44379-BD80-C7E0-92EE-820E3A6C3CAA}"/>
                </a:ext>
              </a:extLst>
            </p:cNvPr>
            <p:cNvSpPr/>
            <p:nvPr/>
          </p:nvSpPr>
          <p:spPr>
            <a:xfrm>
              <a:off x="2861295" y="-15852638"/>
              <a:ext cx="24547761" cy="21833957"/>
            </a:xfrm>
            <a:custGeom>
              <a:avLst/>
              <a:gdLst>
                <a:gd name="connsiteX0" fmla="*/ 24547762 w 24547761"/>
                <a:gd name="connsiteY0" fmla="*/ 18581870 h 21833957"/>
                <a:gd name="connsiteX1" fmla="*/ 0 w 24547761"/>
                <a:gd name="connsiteY1" fmla="*/ 20957102 h 21833957"/>
                <a:gd name="connsiteX2" fmla="*/ 18714496 w 24547761"/>
                <a:gd name="connsiteY2" fmla="*/ 0 h 21833957"/>
              </a:gdLst>
              <a:ahLst/>
              <a:cxnLst>
                <a:cxn ang="0">
                  <a:pos x="connsiteX0" y="connsiteY0"/>
                </a:cxn>
                <a:cxn ang="0">
                  <a:pos x="connsiteX1" y="connsiteY1"/>
                </a:cxn>
                <a:cxn ang="0">
                  <a:pos x="connsiteX2" y="connsiteY2"/>
                </a:cxn>
              </a:cxnLst>
              <a:rect l="l" t="t" r="r" b="b"/>
              <a:pathLst>
                <a:path w="24547761" h="21833957">
                  <a:moveTo>
                    <a:pt x="24547762" y="18581870"/>
                  </a:moveTo>
                  <a:cubicBezTo>
                    <a:pt x="15781217" y="16706133"/>
                    <a:pt x="2004707" y="19601862"/>
                    <a:pt x="0" y="20957102"/>
                  </a:cubicBezTo>
                  <a:cubicBezTo>
                    <a:pt x="7046167" y="26980310"/>
                    <a:pt x="18714496" y="0"/>
                    <a:pt x="1871449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3" name="Freeform 92">
              <a:extLst>
                <a:ext uri="{FF2B5EF4-FFF2-40B4-BE49-F238E27FC236}">
                  <a16:creationId xmlns:a16="http://schemas.microsoft.com/office/drawing/2014/main" id="{DD411127-1EDF-B0C8-8184-6E7D7B20E539}"/>
                </a:ext>
              </a:extLst>
            </p:cNvPr>
            <p:cNvSpPr/>
            <p:nvPr/>
          </p:nvSpPr>
          <p:spPr>
            <a:xfrm>
              <a:off x="2820805" y="-16352135"/>
              <a:ext cx="24884279" cy="22440487"/>
            </a:xfrm>
            <a:custGeom>
              <a:avLst/>
              <a:gdLst>
                <a:gd name="connsiteX0" fmla="*/ 24884280 w 24884279"/>
                <a:gd name="connsiteY0" fmla="*/ 19003368 h 22440487"/>
                <a:gd name="connsiteX1" fmla="*/ 0 w 24884279"/>
                <a:gd name="connsiteY1" fmla="*/ 21557850 h 22440487"/>
                <a:gd name="connsiteX2" fmla="*/ 19065410 w 24884279"/>
                <a:gd name="connsiteY2" fmla="*/ 0 h 22440487"/>
              </a:gdLst>
              <a:ahLst/>
              <a:cxnLst>
                <a:cxn ang="0">
                  <a:pos x="connsiteX0" y="connsiteY0"/>
                </a:cxn>
                <a:cxn ang="0">
                  <a:pos x="connsiteX1" y="connsiteY1"/>
                </a:cxn>
                <a:cxn ang="0">
                  <a:pos x="connsiteX2" y="connsiteY2"/>
                </a:cxn>
              </a:cxnLst>
              <a:rect l="l" t="t" r="r" b="b"/>
              <a:pathLst>
                <a:path w="24884279" h="22440487">
                  <a:moveTo>
                    <a:pt x="24884280" y="19003368"/>
                  </a:moveTo>
                  <a:cubicBezTo>
                    <a:pt x="16410164" y="17190630"/>
                    <a:pt x="1782462" y="20177110"/>
                    <a:pt x="0" y="21557850"/>
                  </a:cubicBezTo>
                  <a:cubicBezTo>
                    <a:pt x="7464564" y="27674056"/>
                    <a:pt x="19065410" y="0"/>
                    <a:pt x="1906541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4" name="Freeform 93">
              <a:extLst>
                <a:ext uri="{FF2B5EF4-FFF2-40B4-BE49-F238E27FC236}">
                  <a16:creationId xmlns:a16="http://schemas.microsoft.com/office/drawing/2014/main" id="{BAAEDEEB-8DFF-7C99-33FD-32AFE6702EC2}"/>
                </a:ext>
              </a:extLst>
            </p:cNvPr>
            <p:cNvSpPr/>
            <p:nvPr/>
          </p:nvSpPr>
          <p:spPr>
            <a:xfrm>
              <a:off x="2781214" y="-16851631"/>
              <a:ext cx="25220796" cy="23046966"/>
            </a:xfrm>
            <a:custGeom>
              <a:avLst/>
              <a:gdLst>
                <a:gd name="connsiteX0" fmla="*/ 25220796 w 25220796"/>
                <a:gd name="connsiteY0" fmla="*/ 19424864 h 23046966"/>
                <a:gd name="connsiteX1" fmla="*/ 0 w 25220796"/>
                <a:gd name="connsiteY1" fmla="*/ 22158594 h 23046966"/>
                <a:gd name="connsiteX2" fmla="*/ 19416324 w 25220796"/>
                <a:gd name="connsiteY2" fmla="*/ 0 h 23046966"/>
              </a:gdLst>
              <a:ahLst/>
              <a:cxnLst>
                <a:cxn ang="0">
                  <a:pos x="connsiteX0" y="connsiteY0"/>
                </a:cxn>
                <a:cxn ang="0">
                  <a:pos x="connsiteX1" y="connsiteY1"/>
                </a:cxn>
                <a:cxn ang="0">
                  <a:pos x="connsiteX2" y="connsiteY2"/>
                </a:cxn>
              </a:cxnLst>
              <a:rect l="l" t="t" r="r" b="b"/>
              <a:pathLst>
                <a:path w="25220796" h="23046966">
                  <a:moveTo>
                    <a:pt x="25220796" y="19424864"/>
                  </a:moveTo>
                  <a:cubicBezTo>
                    <a:pt x="17038208" y="17674376"/>
                    <a:pt x="1558417" y="20753104"/>
                    <a:pt x="0" y="22158594"/>
                  </a:cubicBezTo>
                  <a:cubicBezTo>
                    <a:pt x="7882961" y="28367050"/>
                    <a:pt x="19416324" y="0"/>
                    <a:pt x="1941632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5" name="Freeform 94">
              <a:extLst>
                <a:ext uri="{FF2B5EF4-FFF2-40B4-BE49-F238E27FC236}">
                  <a16:creationId xmlns:a16="http://schemas.microsoft.com/office/drawing/2014/main" id="{9A761953-47C7-F33E-35C5-64F13A5E6F85}"/>
                </a:ext>
              </a:extLst>
            </p:cNvPr>
            <p:cNvSpPr/>
            <p:nvPr/>
          </p:nvSpPr>
          <p:spPr>
            <a:xfrm>
              <a:off x="2741624" y="-17351128"/>
              <a:ext cx="25556413" cy="23653569"/>
            </a:xfrm>
            <a:custGeom>
              <a:avLst/>
              <a:gdLst>
                <a:gd name="connsiteX0" fmla="*/ 25556414 w 25556413"/>
                <a:gd name="connsiteY0" fmla="*/ 19846362 h 23653569"/>
                <a:gd name="connsiteX1" fmla="*/ 0 w 25556413"/>
                <a:gd name="connsiteY1" fmla="*/ 22759340 h 23653569"/>
                <a:gd name="connsiteX2" fmla="*/ 19767238 w 25556413"/>
                <a:gd name="connsiteY2" fmla="*/ 0 h 23653569"/>
              </a:gdLst>
              <a:ahLst/>
              <a:cxnLst>
                <a:cxn ang="0">
                  <a:pos x="connsiteX0" y="connsiteY0"/>
                </a:cxn>
                <a:cxn ang="0">
                  <a:pos x="connsiteX1" y="connsiteY1"/>
                </a:cxn>
                <a:cxn ang="0">
                  <a:pos x="connsiteX2" y="connsiteY2"/>
                </a:cxn>
              </a:cxnLst>
              <a:rect l="l" t="t" r="r" b="b"/>
              <a:pathLst>
                <a:path w="25556413" h="23653569">
                  <a:moveTo>
                    <a:pt x="25556414" y="19846362"/>
                  </a:moveTo>
                  <a:cubicBezTo>
                    <a:pt x="17667154" y="18158122"/>
                    <a:pt x="1335272" y="21328350"/>
                    <a:pt x="0" y="22759340"/>
                  </a:cubicBezTo>
                  <a:cubicBezTo>
                    <a:pt x="8301359" y="29060046"/>
                    <a:pt x="19767238" y="0"/>
                    <a:pt x="1976723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6" name="Freeform 95">
              <a:extLst>
                <a:ext uri="{FF2B5EF4-FFF2-40B4-BE49-F238E27FC236}">
                  <a16:creationId xmlns:a16="http://schemas.microsoft.com/office/drawing/2014/main" id="{5BC60BBA-F2C6-1A01-9908-E61A6676AE9D}"/>
                </a:ext>
              </a:extLst>
            </p:cNvPr>
            <p:cNvSpPr/>
            <p:nvPr/>
          </p:nvSpPr>
          <p:spPr>
            <a:xfrm>
              <a:off x="2702034" y="-17850625"/>
              <a:ext cx="25892030" cy="24260288"/>
            </a:xfrm>
            <a:custGeom>
              <a:avLst/>
              <a:gdLst>
                <a:gd name="connsiteX0" fmla="*/ 25892030 w 25892030"/>
                <a:gd name="connsiteY0" fmla="*/ 20267858 h 24260288"/>
                <a:gd name="connsiteX1" fmla="*/ 0 w 25892030"/>
                <a:gd name="connsiteY1" fmla="*/ 23360086 h 24260288"/>
                <a:gd name="connsiteX2" fmla="*/ 20119052 w 25892030"/>
                <a:gd name="connsiteY2" fmla="*/ 0 h 24260288"/>
              </a:gdLst>
              <a:ahLst/>
              <a:cxnLst>
                <a:cxn ang="0">
                  <a:pos x="connsiteX0" y="connsiteY0"/>
                </a:cxn>
                <a:cxn ang="0">
                  <a:pos x="connsiteX1" y="connsiteY1"/>
                </a:cxn>
                <a:cxn ang="0">
                  <a:pos x="connsiteX2" y="connsiteY2"/>
                </a:cxn>
              </a:cxnLst>
              <a:rect l="l" t="t" r="r" b="b"/>
              <a:pathLst>
                <a:path w="25892030" h="24260288">
                  <a:moveTo>
                    <a:pt x="25892030" y="20267858"/>
                  </a:moveTo>
                  <a:cubicBezTo>
                    <a:pt x="18295200" y="18641870"/>
                    <a:pt x="1111227" y="21903598"/>
                    <a:pt x="0" y="23360086"/>
                  </a:cubicBezTo>
                  <a:cubicBezTo>
                    <a:pt x="8719755" y="29753042"/>
                    <a:pt x="20119052" y="0"/>
                    <a:pt x="2011905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7" name="Freeform 96">
              <a:extLst>
                <a:ext uri="{FF2B5EF4-FFF2-40B4-BE49-F238E27FC236}">
                  <a16:creationId xmlns:a16="http://schemas.microsoft.com/office/drawing/2014/main" id="{01C778B0-8899-3C16-1798-E03D8C069EE7}"/>
                </a:ext>
              </a:extLst>
            </p:cNvPr>
            <p:cNvSpPr/>
            <p:nvPr/>
          </p:nvSpPr>
          <p:spPr>
            <a:xfrm>
              <a:off x="2661544" y="-18350121"/>
              <a:ext cx="26229447" cy="24867112"/>
            </a:xfrm>
            <a:custGeom>
              <a:avLst/>
              <a:gdLst>
                <a:gd name="connsiteX0" fmla="*/ 26229448 w 26229447"/>
                <a:gd name="connsiteY0" fmla="*/ 20688604 h 24867112"/>
                <a:gd name="connsiteX1" fmla="*/ 0 w 26229447"/>
                <a:gd name="connsiteY1" fmla="*/ 23960832 h 24867112"/>
                <a:gd name="connsiteX2" fmla="*/ 20469966 w 26229447"/>
                <a:gd name="connsiteY2" fmla="*/ 0 h 24867112"/>
              </a:gdLst>
              <a:ahLst/>
              <a:cxnLst>
                <a:cxn ang="0">
                  <a:pos x="connsiteX0" y="connsiteY0"/>
                </a:cxn>
                <a:cxn ang="0">
                  <a:pos x="connsiteX1" y="connsiteY1"/>
                </a:cxn>
                <a:cxn ang="0">
                  <a:pos x="connsiteX2" y="connsiteY2"/>
                </a:cxn>
              </a:cxnLst>
              <a:rect l="l" t="t" r="r" b="b"/>
              <a:pathLst>
                <a:path w="26229447" h="24867112">
                  <a:moveTo>
                    <a:pt x="26229448" y="20688604"/>
                  </a:moveTo>
                  <a:cubicBezTo>
                    <a:pt x="18924146" y="19126366"/>
                    <a:pt x="888982" y="22479592"/>
                    <a:pt x="0" y="23960832"/>
                  </a:cubicBezTo>
                  <a:cubicBezTo>
                    <a:pt x="9138153" y="30446036"/>
                    <a:pt x="20469966" y="0"/>
                    <a:pt x="2046996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8" name="Freeform 97">
              <a:extLst>
                <a:ext uri="{FF2B5EF4-FFF2-40B4-BE49-F238E27FC236}">
                  <a16:creationId xmlns:a16="http://schemas.microsoft.com/office/drawing/2014/main" id="{FC2B08A9-CDFF-3982-10FD-F9030E503ECC}"/>
                </a:ext>
              </a:extLst>
            </p:cNvPr>
            <p:cNvSpPr/>
            <p:nvPr/>
          </p:nvSpPr>
          <p:spPr>
            <a:xfrm>
              <a:off x="2621953" y="-18850367"/>
              <a:ext cx="26565065" cy="25474038"/>
            </a:xfrm>
            <a:custGeom>
              <a:avLst/>
              <a:gdLst>
                <a:gd name="connsiteX0" fmla="*/ 26565066 w 26565065"/>
                <a:gd name="connsiteY0" fmla="*/ 21110852 h 25474038"/>
                <a:gd name="connsiteX1" fmla="*/ 0 w 26565065"/>
                <a:gd name="connsiteY1" fmla="*/ 24561578 h 25474038"/>
                <a:gd name="connsiteX2" fmla="*/ 20820878 w 26565065"/>
                <a:gd name="connsiteY2" fmla="*/ 0 h 25474038"/>
              </a:gdLst>
              <a:ahLst/>
              <a:cxnLst>
                <a:cxn ang="0">
                  <a:pos x="connsiteX0" y="connsiteY0"/>
                </a:cxn>
                <a:cxn ang="0">
                  <a:pos x="connsiteX1" y="connsiteY1"/>
                </a:cxn>
                <a:cxn ang="0">
                  <a:pos x="connsiteX2" y="connsiteY2"/>
                </a:cxn>
              </a:cxnLst>
              <a:rect l="l" t="t" r="r" b="b"/>
              <a:pathLst>
                <a:path w="26565065" h="25474038">
                  <a:moveTo>
                    <a:pt x="26565066" y="21110852"/>
                  </a:moveTo>
                  <a:cubicBezTo>
                    <a:pt x="19552190" y="19610862"/>
                    <a:pt x="664936" y="23055588"/>
                    <a:pt x="0" y="24561578"/>
                  </a:cubicBezTo>
                  <a:cubicBezTo>
                    <a:pt x="9556549" y="31139032"/>
                    <a:pt x="20820878" y="0"/>
                    <a:pt x="2082087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9" name="Freeform 98">
              <a:extLst>
                <a:ext uri="{FF2B5EF4-FFF2-40B4-BE49-F238E27FC236}">
                  <a16:creationId xmlns:a16="http://schemas.microsoft.com/office/drawing/2014/main" id="{4661D5F6-EC2A-4108-48F2-A5713CC37E34}"/>
                </a:ext>
              </a:extLst>
            </p:cNvPr>
            <p:cNvSpPr/>
            <p:nvPr/>
          </p:nvSpPr>
          <p:spPr>
            <a:xfrm>
              <a:off x="2582363" y="-19349864"/>
              <a:ext cx="26901583" cy="26081234"/>
            </a:xfrm>
            <a:custGeom>
              <a:avLst/>
              <a:gdLst>
                <a:gd name="connsiteX0" fmla="*/ 26901584 w 26901583"/>
                <a:gd name="connsiteY0" fmla="*/ 21532350 h 26081234"/>
                <a:gd name="connsiteX1" fmla="*/ 0 w 26901583"/>
                <a:gd name="connsiteY1" fmla="*/ 25162324 h 26081234"/>
                <a:gd name="connsiteX2" fmla="*/ 21171792 w 26901583"/>
                <a:gd name="connsiteY2" fmla="*/ 0 h 26081234"/>
              </a:gdLst>
              <a:ahLst/>
              <a:cxnLst>
                <a:cxn ang="0">
                  <a:pos x="connsiteX0" y="connsiteY0"/>
                </a:cxn>
                <a:cxn ang="0">
                  <a:pos x="connsiteX1" y="connsiteY1"/>
                </a:cxn>
                <a:cxn ang="0">
                  <a:pos x="connsiteX2" y="connsiteY2"/>
                </a:cxn>
              </a:cxnLst>
              <a:rect l="l" t="t" r="r" b="b"/>
              <a:pathLst>
                <a:path w="26901583" h="26081234">
                  <a:moveTo>
                    <a:pt x="26901584" y="21532350"/>
                  </a:moveTo>
                  <a:cubicBezTo>
                    <a:pt x="20180236" y="20094610"/>
                    <a:pt x="441791" y="23631584"/>
                    <a:pt x="0" y="25162324"/>
                  </a:cubicBezTo>
                  <a:cubicBezTo>
                    <a:pt x="9974047" y="31832778"/>
                    <a:pt x="21171792" y="0"/>
                    <a:pt x="2117179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0" name="Freeform 99">
              <a:extLst>
                <a:ext uri="{FF2B5EF4-FFF2-40B4-BE49-F238E27FC236}">
                  <a16:creationId xmlns:a16="http://schemas.microsoft.com/office/drawing/2014/main" id="{3AC6F043-007F-CECB-6839-FCFD53CDB3F5}"/>
                </a:ext>
              </a:extLst>
            </p:cNvPr>
            <p:cNvSpPr/>
            <p:nvPr/>
          </p:nvSpPr>
          <p:spPr>
            <a:xfrm>
              <a:off x="2542773" y="-19849361"/>
              <a:ext cx="27237199" cy="26688344"/>
            </a:xfrm>
            <a:custGeom>
              <a:avLst/>
              <a:gdLst>
                <a:gd name="connsiteX0" fmla="*/ 27237200 w 27237199"/>
                <a:gd name="connsiteY0" fmla="*/ 21953848 h 26688344"/>
                <a:gd name="connsiteX1" fmla="*/ 0 w 27237199"/>
                <a:gd name="connsiteY1" fmla="*/ 25763070 h 26688344"/>
                <a:gd name="connsiteX2" fmla="*/ 21522706 w 27237199"/>
                <a:gd name="connsiteY2" fmla="*/ 0 h 26688344"/>
              </a:gdLst>
              <a:ahLst/>
              <a:cxnLst>
                <a:cxn ang="0">
                  <a:pos x="connsiteX0" y="connsiteY0"/>
                </a:cxn>
                <a:cxn ang="0">
                  <a:pos x="connsiteX1" y="connsiteY1"/>
                </a:cxn>
                <a:cxn ang="0">
                  <a:pos x="connsiteX2" y="connsiteY2"/>
                </a:cxn>
              </a:cxnLst>
              <a:rect l="l" t="t" r="r" b="b"/>
              <a:pathLst>
                <a:path w="27237199" h="26688344">
                  <a:moveTo>
                    <a:pt x="27237200" y="21953848"/>
                  </a:moveTo>
                  <a:cubicBezTo>
                    <a:pt x="20808282" y="20578356"/>
                    <a:pt x="218646" y="24206832"/>
                    <a:pt x="0" y="25763070"/>
                  </a:cubicBezTo>
                  <a:cubicBezTo>
                    <a:pt x="10392443" y="32525772"/>
                    <a:pt x="21522706" y="0"/>
                    <a:pt x="2152270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1" name="Freeform 100">
              <a:extLst>
                <a:ext uri="{FF2B5EF4-FFF2-40B4-BE49-F238E27FC236}">
                  <a16:creationId xmlns:a16="http://schemas.microsoft.com/office/drawing/2014/main" id="{5863CA3C-6316-2ECD-75F4-F7D544D94B22}"/>
                </a:ext>
              </a:extLst>
            </p:cNvPr>
            <p:cNvSpPr/>
            <p:nvPr/>
          </p:nvSpPr>
          <p:spPr>
            <a:xfrm>
              <a:off x="2503182" y="-20348857"/>
              <a:ext cx="27573717" cy="27295535"/>
            </a:xfrm>
            <a:custGeom>
              <a:avLst/>
              <a:gdLst>
                <a:gd name="connsiteX0" fmla="*/ 27573718 w 27573717"/>
                <a:gd name="connsiteY0" fmla="*/ 22375344 h 27295535"/>
                <a:gd name="connsiteX1" fmla="*/ 1 w 27573717"/>
                <a:gd name="connsiteY1" fmla="*/ 26363816 h 27295535"/>
                <a:gd name="connsiteX2" fmla="*/ 21873620 w 27573717"/>
                <a:gd name="connsiteY2" fmla="*/ 0 h 27295535"/>
              </a:gdLst>
              <a:ahLst/>
              <a:cxnLst>
                <a:cxn ang="0">
                  <a:pos x="connsiteX0" y="connsiteY0"/>
                </a:cxn>
                <a:cxn ang="0">
                  <a:pos x="connsiteX1" y="connsiteY1"/>
                </a:cxn>
                <a:cxn ang="0">
                  <a:pos x="connsiteX2" y="connsiteY2"/>
                </a:cxn>
              </a:cxnLst>
              <a:rect l="l" t="t" r="r" b="b"/>
              <a:pathLst>
                <a:path w="27573717" h="27295535">
                  <a:moveTo>
                    <a:pt x="27573718" y="22375344"/>
                  </a:moveTo>
                  <a:cubicBezTo>
                    <a:pt x="21437228" y="21062852"/>
                    <a:pt x="-4498" y="24782826"/>
                    <a:pt x="1" y="26363816"/>
                  </a:cubicBezTo>
                  <a:cubicBezTo>
                    <a:pt x="10810841" y="33218768"/>
                    <a:pt x="21873620" y="0"/>
                    <a:pt x="2187362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2" name="Freeform 101">
              <a:extLst>
                <a:ext uri="{FF2B5EF4-FFF2-40B4-BE49-F238E27FC236}">
                  <a16:creationId xmlns:a16="http://schemas.microsoft.com/office/drawing/2014/main" id="{435B614A-4E1A-0F9C-5385-69E67EA93EC0}"/>
                </a:ext>
              </a:extLst>
            </p:cNvPr>
            <p:cNvSpPr/>
            <p:nvPr/>
          </p:nvSpPr>
          <p:spPr>
            <a:xfrm>
              <a:off x="2460962" y="-20848354"/>
              <a:ext cx="27911966" cy="27902806"/>
            </a:xfrm>
            <a:custGeom>
              <a:avLst/>
              <a:gdLst>
                <a:gd name="connsiteX0" fmla="*/ 27911966 w 27911966"/>
                <a:gd name="connsiteY0" fmla="*/ 22796840 h 27902806"/>
                <a:gd name="connsiteX1" fmla="*/ 1731 w 27911966"/>
                <a:gd name="connsiteY1" fmla="*/ 26964562 h 27902806"/>
                <a:gd name="connsiteX2" fmla="*/ 22226264 w 27911966"/>
                <a:gd name="connsiteY2" fmla="*/ 0 h 27902806"/>
              </a:gdLst>
              <a:ahLst/>
              <a:cxnLst>
                <a:cxn ang="0">
                  <a:pos x="connsiteX0" y="connsiteY0"/>
                </a:cxn>
                <a:cxn ang="0">
                  <a:pos x="connsiteX1" y="connsiteY1"/>
                </a:cxn>
                <a:cxn ang="0">
                  <a:pos x="connsiteX2" y="connsiteY2"/>
                </a:cxn>
              </a:cxnLst>
              <a:rect l="l" t="t" r="r" b="b"/>
              <a:pathLst>
                <a:path w="27911966" h="27902806">
                  <a:moveTo>
                    <a:pt x="27911966" y="22796840"/>
                  </a:moveTo>
                  <a:cubicBezTo>
                    <a:pt x="22067904" y="21546600"/>
                    <a:pt x="-225913" y="25358072"/>
                    <a:pt x="1731" y="26964562"/>
                  </a:cubicBezTo>
                  <a:cubicBezTo>
                    <a:pt x="11230968" y="33911764"/>
                    <a:pt x="22226264" y="0"/>
                    <a:pt x="2222626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3" name="Freeform 102">
              <a:extLst>
                <a:ext uri="{FF2B5EF4-FFF2-40B4-BE49-F238E27FC236}">
                  <a16:creationId xmlns:a16="http://schemas.microsoft.com/office/drawing/2014/main" id="{976B3CF6-4872-094B-8A4F-C84A44A34114}"/>
                </a:ext>
              </a:extLst>
            </p:cNvPr>
            <p:cNvSpPr/>
            <p:nvPr/>
          </p:nvSpPr>
          <p:spPr>
            <a:xfrm>
              <a:off x="2416581" y="-21347849"/>
              <a:ext cx="28252373" cy="28510149"/>
            </a:xfrm>
            <a:custGeom>
              <a:avLst/>
              <a:gdLst>
                <a:gd name="connsiteX0" fmla="*/ 28252374 w 28252373"/>
                <a:gd name="connsiteY0" fmla="*/ 23218336 h 28510149"/>
                <a:gd name="connsiteX1" fmla="*/ 6521 w 28252373"/>
                <a:gd name="connsiteY1" fmla="*/ 27565306 h 28510149"/>
                <a:gd name="connsiteX2" fmla="*/ 22581968 w 28252373"/>
                <a:gd name="connsiteY2" fmla="*/ 0 h 28510149"/>
              </a:gdLst>
              <a:ahLst/>
              <a:cxnLst>
                <a:cxn ang="0">
                  <a:pos x="connsiteX0" y="connsiteY0"/>
                </a:cxn>
                <a:cxn ang="0">
                  <a:pos x="connsiteX1" y="connsiteY1"/>
                </a:cxn>
                <a:cxn ang="0">
                  <a:pos x="connsiteX2" y="connsiteY2"/>
                </a:cxn>
              </a:cxnLst>
              <a:rect l="l" t="t" r="r" b="b"/>
              <a:pathLst>
                <a:path w="28252373" h="28510149">
                  <a:moveTo>
                    <a:pt x="28252374" y="23218336"/>
                  </a:moveTo>
                  <a:cubicBezTo>
                    <a:pt x="22700738" y="22030346"/>
                    <a:pt x="-445168" y="25934068"/>
                    <a:pt x="6521" y="27565306"/>
                  </a:cubicBezTo>
                  <a:cubicBezTo>
                    <a:pt x="11654156" y="34604756"/>
                    <a:pt x="22581968" y="0"/>
                    <a:pt x="225819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4" name="Freeform 103">
              <a:extLst>
                <a:ext uri="{FF2B5EF4-FFF2-40B4-BE49-F238E27FC236}">
                  <a16:creationId xmlns:a16="http://schemas.microsoft.com/office/drawing/2014/main" id="{9E44CDDF-3B7A-C077-AD41-043F01DF540D}"/>
                </a:ext>
              </a:extLst>
            </p:cNvPr>
            <p:cNvSpPr/>
            <p:nvPr/>
          </p:nvSpPr>
          <p:spPr>
            <a:xfrm>
              <a:off x="2369555" y="-21848097"/>
              <a:ext cx="28596326" cy="29117736"/>
            </a:xfrm>
            <a:custGeom>
              <a:avLst/>
              <a:gdLst>
                <a:gd name="connsiteX0" fmla="*/ 28596326 w 28596326"/>
                <a:gd name="connsiteY0" fmla="*/ 23640586 h 29117736"/>
                <a:gd name="connsiteX1" fmla="*/ 13957 w 28596326"/>
                <a:gd name="connsiteY1" fmla="*/ 28166054 h 29117736"/>
                <a:gd name="connsiteX2" fmla="*/ 22940316 w 28596326"/>
                <a:gd name="connsiteY2" fmla="*/ 0 h 29117736"/>
              </a:gdLst>
              <a:ahLst/>
              <a:cxnLst>
                <a:cxn ang="0">
                  <a:pos x="connsiteX0" y="connsiteY0"/>
                </a:cxn>
                <a:cxn ang="0">
                  <a:pos x="connsiteX1" y="connsiteY1"/>
                </a:cxn>
                <a:cxn ang="0">
                  <a:pos x="connsiteX2" y="connsiteY2"/>
                </a:cxn>
              </a:cxnLst>
              <a:rect l="l" t="t" r="r" b="b"/>
              <a:pathLst>
                <a:path w="28596326" h="29117736">
                  <a:moveTo>
                    <a:pt x="28596326" y="23640586"/>
                  </a:moveTo>
                  <a:cubicBezTo>
                    <a:pt x="23336220" y="22515594"/>
                    <a:pt x="-660877" y="26510064"/>
                    <a:pt x="13957" y="28166054"/>
                  </a:cubicBezTo>
                  <a:cubicBezTo>
                    <a:pt x="12079989" y="35298504"/>
                    <a:pt x="22940316" y="0"/>
                    <a:pt x="2294031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5" name="Freeform 104">
              <a:extLst>
                <a:ext uri="{FF2B5EF4-FFF2-40B4-BE49-F238E27FC236}">
                  <a16:creationId xmlns:a16="http://schemas.microsoft.com/office/drawing/2014/main" id="{870C174F-76A7-AFA2-30CB-1B27C07F1EED}"/>
                </a:ext>
              </a:extLst>
            </p:cNvPr>
            <p:cNvSpPr/>
            <p:nvPr/>
          </p:nvSpPr>
          <p:spPr>
            <a:xfrm>
              <a:off x="2320184" y="-22347593"/>
              <a:ext cx="28941723" cy="29725214"/>
            </a:xfrm>
            <a:custGeom>
              <a:avLst/>
              <a:gdLst>
                <a:gd name="connsiteX0" fmla="*/ 28941724 w 28941723"/>
                <a:gd name="connsiteY0" fmla="*/ 24062082 h 29725214"/>
                <a:gd name="connsiteX1" fmla="*/ 23738 w 28941723"/>
                <a:gd name="connsiteY1" fmla="*/ 28766798 h 29725214"/>
                <a:gd name="connsiteX2" fmla="*/ 23301912 w 28941723"/>
                <a:gd name="connsiteY2" fmla="*/ 0 h 29725214"/>
              </a:gdLst>
              <a:ahLst/>
              <a:cxnLst>
                <a:cxn ang="0">
                  <a:pos x="connsiteX0" y="connsiteY0"/>
                </a:cxn>
                <a:cxn ang="0">
                  <a:pos x="connsiteX1" y="connsiteY1"/>
                </a:cxn>
                <a:cxn ang="0">
                  <a:pos x="connsiteX2" y="connsiteY2"/>
                </a:cxn>
              </a:cxnLst>
              <a:rect l="l" t="t" r="r" b="b"/>
              <a:pathLst>
                <a:path w="28941723" h="29725214">
                  <a:moveTo>
                    <a:pt x="28941724" y="24062082"/>
                  </a:moveTo>
                  <a:cubicBezTo>
                    <a:pt x="23974046" y="22999338"/>
                    <a:pt x="-874242" y="27086060"/>
                    <a:pt x="23738" y="28766798"/>
                  </a:cubicBezTo>
                  <a:cubicBezTo>
                    <a:pt x="12508167" y="35991496"/>
                    <a:pt x="23301912" y="0"/>
                    <a:pt x="2330191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6" name="Freeform 105">
              <a:extLst>
                <a:ext uri="{FF2B5EF4-FFF2-40B4-BE49-F238E27FC236}">
                  <a16:creationId xmlns:a16="http://schemas.microsoft.com/office/drawing/2014/main" id="{1E912C86-4EDF-8B39-9143-042F71F5DDC8}"/>
                </a:ext>
              </a:extLst>
            </p:cNvPr>
            <p:cNvSpPr/>
            <p:nvPr/>
          </p:nvSpPr>
          <p:spPr>
            <a:xfrm>
              <a:off x="2267837" y="-22847090"/>
              <a:ext cx="29290997" cy="30332757"/>
            </a:xfrm>
            <a:custGeom>
              <a:avLst/>
              <a:gdLst>
                <a:gd name="connsiteX0" fmla="*/ 29290998 w 29290997"/>
                <a:gd name="connsiteY0" fmla="*/ 24483578 h 30332757"/>
                <a:gd name="connsiteX1" fmla="*/ 35595 w 29290997"/>
                <a:gd name="connsiteY1" fmla="*/ 29367544 h 30332757"/>
                <a:gd name="connsiteX2" fmla="*/ 23664684 w 29290997"/>
                <a:gd name="connsiteY2" fmla="*/ 0 h 30332757"/>
              </a:gdLst>
              <a:ahLst/>
              <a:cxnLst>
                <a:cxn ang="0">
                  <a:pos x="connsiteX0" y="connsiteY0"/>
                </a:cxn>
                <a:cxn ang="0">
                  <a:pos x="connsiteX1" y="connsiteY1"/>
                </a:cxn>
                <a:cxn ang="0">
                  <a:pos x="connsiteX2" y="connsiteY2"/>
                </a:cxn>
              </a:cxnLst>
              <a:rect l="l" t="t" r="r" b="b"/>
              <a:pathLst>
                <a:path w="29290997" h="30332757">
                  <a:moveTo>
                    <a:pt x="29290998" y="24483578"/>
                  </a:moveTo>
                  <a:cubicBezTo>
                    <a:pt x="24615750" y="23483086"/>
                    <a:pt x="-1085529" y="27661306"/>
                    <a:pt x="35595" y="29367544"/>
                  </a:cubicBezTo>
                  <a:cubicBezTo>
                    <a:pt x="12938421" y="36684492"/>
                    <a:pt x="23664684" y="0"/>
                    <a:pt x="2366468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7" name="Freeform 106">
              <a:extLst>
                <a:ext uri="{FF2B5EF4-FFF2-40B4-BE49-F238E27FC236}">
                  <a16:creationId xmlns:a16="http://schemas.microsoft.com/office/drawing/2014/main" id="{3E75F2BA-62ED-85FC-B7A6-A054AC7C164D}"/>
                </a:ext>
              </a:extLst>
            </p:cNvPr>
            <p:cNvSpPr/>
            <p:nvPr/>
          </p:nvSpPr>
          <p:spPr>
            <a:xfrm>
              <a:off x="2214535" y="-23346585"/>
              <a:ext cx="29640328" cy="30940357"/>
            </a:xfrm>
            <a:custGeom>
              <a:avLst/>
              <a:gdLst>
                <a:gd name="connsiteX0" fmla="*/ 29640328 w 29640328"/>
                <a:gd name="connsiteY0" fmla="*/ 24905074 h 30940357"/>
                <a:gd name="connsiteX1" fmla="*/ 49307 w 29640328"/>
                <a:gd name="connsiteY1" fmla="*/ 29968290 h 30940357"/>
                <a:gd name="connsiteX2" fmla="*/ 24029308 w 29640328"/>
                <a:gd name="connsiteY2" fmla="*/ 0 h 30940357"/>
              </a:gdLst>
              <a:ahLst/>
              <a:cxnLst>
                <a:cxn ang="0">
                  <a:pos x="connsiteX0" y="connsiteY0"/>
                </a:cxn>
                <a:cxn ang="0">
                  <a:pos x="connsiteX1" y="connsiteY1"/>
                </a:cxn>
                <a:cxn ang="0">
                  <a:pos x="connsiteX2" y="connsiteY2"/>
                </a:cxn>
              </a:cxnLst>
              <a:rect l="l" t="t" r="r" b="b"/>
              <a:pathLst>
                <a:path w="29640328" h="30940357">
                  <a:moveTo>
                    <a:pt x="29640328" y="24905074"/>
                  </a:moveTo>
                  <a:cubicBezTo>
                    <a:pt x="25257506" y="23966832"/>
                    <a:pt x="-1294963" y="28236552"/>
                    <a:pt x="49307" y="29968290"/>
                  </a:cubicBezTo>
                  <a:cubicBezTo>
                    <a:pt x="13370530" y="37377488"/>
                    <a:pt x="24029308" y="0"/>
                    <a:pt x="2402930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8" name="Freeform 107">
              <a:extLst>
                <a:ext uri="{FF2B5EF4-FFF2-40B4-BE49-F238E27FC236}">
                  <a16:creationId xmlns:a16="http://schemas.microsoft.com/office/drawing/2014/main" id="{1801D2CD-205A-A647-D3FB-715991A6E062}"/>
                </a:ext>
              </a:extLst>
            </p:cNvPr>
            <p:cNvSpPr/>
            <p:nvPr/>
          </p:nvSpPr>
          <p:spPr>
            <a:xfrm>
              <a:off x="2111804" y="-23846083"/>
              <a:ext cx="30039085" cy="31799472"/>
            </a:xfrm>
            <a:custGeom>
              <a:avLst/>
              <a:gdLst>
                <a:gd name="connsiteX0" fmla="*/ 30039086 w 30039085"/>
                <a:gd name="connsiteY0" fmla="*/ 25326572 h 31799472"/>
                <a:gd name="connsiteX1" fmla="*/ 111548 w 30039085"/>
                <a:gd name="connsiteY1" fmla="*/ 30569036 h 31799472"/>
                <a:gd name="connsiteX2" fmla="*/ 24442462 w 30039085"/>
                <a:gd name="connsiteY2" fmla="*/ 0 h 31799472"/>
              </a:gdLst>
              <a:ahLst/>
              <a:cxnLst>
                <a:cxn ang="0">
                  <a:pos x="connsiteX0" y="connsiteY0"/>
                </a:cxn>
                <a:cxn ang="0">
                  <a:pos x="connsiteX1" y="connsiteY1"/>
                </a:cxn>
                <a:cxn ang="0">
                  <a:pos x="connsiteX2" y="connsiteY2"/>
                </a:cxn>
              </a:cxnLst>
              <a:rect l="l" t="t" r="r" b="b"/>
              <a:pathLst>
                <a:path w="30039085" h="31799472">
                  <a:moveTo>
                    <a:pt x="30039086" y="25326572"/>
                  </a:moveTo>
                  <a:cubicBezTo>
                    <a:pt x="25947792" y="24451328"/>
                    <a:pt x="-1978638" y="28971548"/>
                    <a:pt x="111548" y="30569036"/>
                  </a:cubicBezTo>
                  <a:cubicBezTo>
                    <a:pt x="11344385" y="39154224"/>
                    <a:pt x="24442462" y="0"/>
                    <a:pt x="2444246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9" name="Freeform 108">
              <a:extLst>
                <a:ext uri="{FF2B5EF4-FFF2-40B4-BE49-F238E27FC236}">
                  <a16:creationId xmlns:a16="http://schemas.microsoft.com/office/drawing/2014/main" id="{68756B07-D5ED-96C4-FF4B-60C98E086352}"/>
                </a:ext>
              </a:extLst>
            </p:cNvPr>
            <p:cNvSpPr/>
            <p:nvPr/>
          </p:nvSpPr>
          <p:spPr>
            <a:xfrm>
              <a:off x="2058241" y="-24345580"/>
              <a:ext cx="30389575" cy="32385609"/>
            </a:xfrm>
            <a:custGeom>
              <a:avLst/>
              <a:gdLst>
                <a:gd name="connsiteX0" fmla="*/ 30389576 w 30389575"/>
                <a:gd name="connsiteY0" fmla="*/ 25747320 h 32385609"/>
                <a:gd name="connsiteX1" fmla="*/ 126420 w 30389575"/>
                <a:gd name="connsiteY1" fmla="*/ 31169782 h 32385609"/>
                <a:gd name="connsiteX2" fmla="*/ 24808248 w 30389575"/>
                <a:gd name="connsiteY2" fmla="*/ 0 h 32385609"/>
              </a:gdLst>
              <a:ahLst/>
              <a:cxnLst>
                <a:cxn ang="0">
                  <a:pos x="connsiteX0" y="connsiteY0"/>
                </a:cxn>
                <a:cxn ang="0">
                  <a:pos x="connsiteX1" y="connsiteY1"/>
                </a:cxn>
                <a:cxn ang="0">
                  <a:pos x="connsiteX2" y="connsiteY2"/>
                </a:cxn>
              </a:cxnLst>
              <a:rect l="l" t="t" r="r" b="b"/>
              <a:pathLst>
                <a:path w="30389575" h="32385609">
                  <a:moveTo>
                    <a:pt x="30389576" y="25747320"/>
                  </a:moveTo>
                  <a:cubicBezTo>
                    <a:pt x="26590710" y="24935076"/>
                    <a:pt x="-2132924" y="29543044"/>
                    <a:pt x="126420" y="31169782"/>
                  </a:cubicBezTo>
                  <a:cubicBezTo>
                    <a:pt x="12061084" y="39761724"/>
                    <a:pt x="24808248" y="0"/>
                    <a:pt x="2480824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0" name="Freeform 109">
              <a:extLst>
                <a:ext uri="{FF2B5EF4-FFF2-40B4-BE49-F238E27FC236}">
                  <a16:creationId xmlns:a16="http://schemas.microsoft.com/office/drawing/2014/main" id="{406021AE-2944-0B19-1122-0E8BDE4509D2}"/>
                </a:ext>
              </a:extLst>
            </p:cNvPr>
            <p:cNvSpPr/>
            <p:nvPr/>
          </p:nvSpPr>
          <p:spPr>
            <a:xfrm>
              <a:off x="2002077" y="-24845826"/>
              <a:ext cx="30741768" cy="32971956"/>
            </a:xfrm>
            <a:custGeom>
              <a:avLst/>
              <a:gdLst>
                <a:gd name="connsiteX0" fmla="*/ 30741768 w 30741768"/>
                <a:gd name="connsiteY0" fmla="*/ 26169568 h 32971956"/>
                <a:gd name="connsiteX1" fmla="*/ 142094 w 30741768"/>
                <a:gd name="connsiteY1" fmla="*/ 31770528 h 32971956"/>
                <a:gd name="connsiteX2" fmla="*/ 25174836 w 30741768"/>
                <a:gd name="connsiteY2" fmla="*/ 0 h 32971956"/>
              </a:gdLst>
              <a:ahLst/>
              <a:cxnLst>
                <a:cxn ang="0">
                  <a:pos x="connsiteX0" y="connsiteY0"/>
                </a:cxn>
                <a:cxn ang="0">
                  <a:pos x="connsiteX1" y="connsiteY1"/>
                </a:cxn>
                <a:cxn ang="0">
                  <a:pos x="connsiteX2" y="connsiteY2"/>
                </a:cxn>
              </a:cxnLst>
              <a:rect l="l" t="t" r="r" b="b"/>
              <a:pathLst>
                <a:path w="30741768" h="32971956">
                  <a:moveTo>
                    <a:pt x="30741768" y="26169568"/>
                  </a:moveTo>
                  <a:cubicBezTo>
                    <a:pt x="27235328" y="25419572"/>
                    <a:pt x="-2289108" y="30113040"/>
                    <a:pt x="142094" y="31770528"/>
                  </a:cubicBezTo>
                  <a:cubicBezTo>
                    <a:pt x="12756992" y="40368468"/>
                    <a:pt x="25174836" y="0"/>
                    <a:pt x="2517483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1" name="Freeform 110">
              <a:extLst>
                <a:ext uri="{FF2B5EF4-FFF2-40B4-BE49-F238E27FC236}">
                  <a16:creationId xmlns:a16="http://schemas.microsoft.com/office/drawing/2014/main" id="{8AAFB6CE-B375-6D8C-78D0-9B95D354D3DC}"/>
                </a:ext>
              </a:extLst>
            </p:cNvPr>
            <p:cNvSpPr/>
            <p:nvPr/>
          </p:nvSpPr>
          <p:spPr>
            <a:xfrm>
              <a:off x="1945809" y="-25345321"/>
              <a:ext cx="31094962" cy="33558854"/>
            </a:xfrm>
            <a:custGeom>
              <a:avLst/>
              <a:gdLst>
                <a:gd name="connsiteX0" fmla="*/ 31094962 w 31094962"/>
                <a:gd name="connsiteY0" fmla="*/ 26591064 h 33558854"/>
                <a:gd name="connsiteX1" fmla="*/ 158772 w 31094962"/>
                <a:gd name="connsiteY1" fmla="*/ 32371272 h 33558854"/>
                <a:gd name="connsiteX2" fmla="*/ 25542428 w 31094962"/>
                <a:gd name="connsiteY2" fmla="*/ 0 h 33558854"/>
              </a:gdLst>
              <a:ahLst/>
              <a:cxnLst>
                <a:cxn ang="0">
                  <a:pos x="connsiteX0" y="connsiteY0"/>
                </a:cxn>
                <a:cxn ang="0">
                  <a:pos x="connsiteX1" y="connsiteY1"/>
                </a:cxn>
                <a:cxn ang="0">
                  <a:pos x="connsiteX2" y="connsiteY2"/>
                </a:cxn>
              </a:cxnLst>
              <a:rect l="l" t="t" r="r" b="b"/>
              <a:pathLst>
                <a:path w="31094962" h="33558854">
                  <a:moveTo>
                    <a:pt x="31094962" y="26591064"/>
                  </a:moveTo>
                  <a:cubicBezTo>
                    <a:pt x="27880054" y="25903318"/>
                    <a:pt x="-2448787" y="30681534"/>
                    <a:pt x="158772" y="32371272"/>
                  </a:cubicBezTo>
                  <a:cubicBezTo>
                    <a:pt x="13434107" y="40975964"/>
                    <a:pt x="25542428" y="0"/>
                    <a:pt x="2554242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2" name="Freeform 111">
              <a:extLst>
                <a:ext uri="{FF2B5EF4-FFF2-40B4-BE49-F238E27FC236}">
                  <a16:creationId xmlns:a16="http://schemas.microsoft.com/office/drawing/2014/main" id="{7117C004-E1EB-2FFF-01CB-560E7E8A2C01}"/>
                </a:ext>
              </a:extLst>
            </p:cNvPr>
            <p:cNvSpPr/>
            <p:nvPr/>
          </p:nvSpPr>
          <p:spPr>
            <a:xfrm>
              <a:off x="1888850" y="-25844819"/>
              <a:ext cx="31447948" cy="34146285"/>
            </a:xfrm>
            <a:custGeom>
              <a:avLst/>
              <a:gdLst>
                <a:gd name="connsiteX0" fmla="*/ 31447948 w 31447948"/>
                <a:gd name="connsiteY0" fmla="*/ 27012560 h 34146285"/>
                <a:gd name="connsiteX1" fmla="*/ 176141 w 31447948"/>
                <a:gd name="connsiteY1" fmla="*/ 32972020 h 34146285"/>
                <a:gd name="connsiteX2" fmla="*/ 25910712 w 31447948"/>
                <a:gd name="connsiteY2" fmla="*/ 0 h 34146285"/>
              </a:gdLst>
              <a:ahLst/>
              <a:cxnLst>
                <a:cxn ang="0">
                  <a:pos x="connsiteX0" y="connsiteY0"/>
                </a:cxn>
                <a:cxn ang="0">
                  <a:pos x="connsiteX1" y="connsiteY1"/>
                </a:cxn>
                <a:cxn ang="0">
                  <a:pos x="connsiteX2" y="connsiteY2"/>
                </a:cxn>
              </a:cxnLst>
              <a:rect l="l" t="t" r="r" b="b"/>
              <a:pathLst>
                <a:path w="31447948" h="34146285">
                  <a:moveTo>
                    <a:pt x="31447948" y="27012560"/>
                  </a:moveTo>
                  <a:cubicBezTo>
                    <a:pt x="28526368" y="26387816"/>
                    <a:pt x="-2609574" y="31247782"/>
                    <a:pt x="176141" y="32972020"/>
                  </a:cubicBezTo>
                  <a:cubicBezTo>
                    <a:pt x="14093017" y="41584208"/>
                    <a:pt x="25910712" y="0"/>
                    <a:pt x="2591071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3" name="Freeform 112">
              <a:extLst>
                <a:ext uri="{FF2B5EF4-FFF2-40B4-BE49-F238E27FC236}">
                  <a16:creationId xmlns:a16="http://schemas.microsoft.com/office/drawing/2014/main" id="{F411A62D-4E06-4100-A999-0FF4989B29AF}"/>
                </a:ext>
              </a:extLst>
            </p:cNvPr>
            <p:cNvSpPr/>
            <p:nvPr/>
          </p:nvSpPr>
          <p:spPr>
            <a:xfrm>
              <a:off x="1830090" y="-26344316"/>
              <a:ext cx="31802734" cy="34734401"/>
            </a:xfrm>
            <a:custGeom>
              <a:avLst/>
              <a:gdLst>
                <a:gd name="connsiteX0" fmla="*/ 31802734 w 31802734"/>
                <a:gd name="connsiteY0" fmla="*/ 27434058 h 34734401"/>
                <a:gd name="connsiteX1" fmla="*/ 194410 w 31802734"/>
                <a:gd name="connsiteY1" fmla="*/ 33572764 h 34734401"/>
                <a:gd name="connsiteX2" fmla="*/ 26279894 w 31802734"/>
                <a:gd name="connsiteY2" fmla="*/ 0 h 34734401"/>
              </a:gdLst>
              <a:ahLst/>
              <a:cxnLst>
                <a:cxn ang="0">
                  <a:pos x="connsiteX0" y="connsiteY0"/>
                </a:cxn>
                <a:cxn ang="0">
                  <a:pos x="connsiteX1" y="connsiteY1"/>
                </a:cxn>
                <a:cxn ang="0">
                  <a:pos x="connsiteX2" y="connsiteY2"/>
                </a:cxn>
              </a:cxnLst>
              <a:rect l="l" t="t" r="r" b="b"/>
              <a:pathLst>
                <a:path w="31802734" h="34734401">
                  <a:moveTo>
                    <a:pt x="31802734" y="27434058"/>
                  </a:moveTo>
                  <a:cubicBezTo>
                    <a:pt x="29172684" y="26871562"/>
                    <a:pt x="-2773060" y="31813278"/>
                    <a:pt x="194410" y="33572764"/>
                  </a:cubicBezTo>
                  <a:cubicBezTo>
                    <a:pt x="14736633" y="42193956"/>
                    <a:pt x="26279894" y="0"/>
                    <a:pt x="2627989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4" name="Freeform 113">
              <a:extLst>
                <a:ext uri="{FF2B5EF4-FFF2-40B4-BE49-F238E27FC236}">
                  <a16:creationId xmlns:a16="http://schemas.microsoft.com/office/drawing/2014/main" id="{02F9376D-A50F-3F8B-7068-BDE2B8050644}"/>
                </a:ext>
              </a:extLst>
            </p:cNvPr>
            <p:cNvSpPr/>
            <p:nvPr/>
          </p:nvSpPr>
          <p:spPr>
            <a:xfrm>
              <a:off x="1771561" y="-26843811"/>
              <a:ext cx="32158190" cy="35323177"/>
            </a:xfrm>
            <a:custGeom>
              <a:avLst/>
              <a:gdLst>
                <a:gd name="connsiteX0" fmla="*/ 32158190 w 32158190"/>
                <a:gd name="connsiteY0" fmla="*/ 27855554 h 35323177"/>
                <a:gd name="connsiteX1" fmla="*/ 213349 w 32158190"/>
                <a:gd name="connsiteY1" fmla="*/ 34173512 h 35323177"/>
                <a:gd name="connsiteX2" fmla="*/ 26650646 w 32158190"/>
                <a:gd name="connsiteY2" fmla="*/ 0 h 35323177"/>
              </a:gdLst>
              <a:ahLst/>
              <a:cxnLst>
                <a:cxn ang="0">
                  <a:pos x="connsiteX0" y="connsiteY0"/>
                </a:cxn>
                <a:cxn ang="0">
                  <a:pos x="connsiteX1" y="connsiteY1"/>
                </a:cxn>
                <a:cxn ang="0">
                  <a:pos x="connsiteX2" y="connsiteY2"/>
                </a:cxn>
              </a:cxnLst>
              <a:rect l="l" t="t" r="r" b="b"/>
              <a:pathLst>
                <a:path w="32158190" h="35323177">
                  <a:moveTo>
                    <a:pt x="32158190" y="27855554"/>
                  </a:moveTo>
                  <a:cubicBezTo>
                    <a:pt x="29820568" y="27355308"/>
                    <a:pt x="-2937676" y="32378024"/>
                    <a:pt x="213349" y="34173512"/>
                  </a:cubicBezTo>
                  <a:cubicBezTo>
                    <a:pt x="15363823" y="42805200"/>
                    <a:pt x="26650646" y="0"/>
                    <a:pt x="2665064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5" name="Freeform 114">
              <a:extLst>
                <a:ext uri="{FF2B5EF4-FFF2-40B4-BE49-F238E27FC236}">
                  <a16:creationId xmlns:a16="http://schemas.microsoft.com/office/drawing/2014/main" id="{4BD5C8C8-E5DF-D5B7-4D82-393B6B482C81}"/>
                </a:ext>
              </a:extLst>
            </p:cNvPr>
            <p:cNvSpPr/>
            <p:nvPr/>
          </p:nvSpPr>
          <p:spPr>
            <a:xfrm>
              <a:off x="1712136" y="-27343308"/>
              <a:ext cx="32513644" cy="35912596"/>
            </a:xfrm>
            <a:custGeom>
              <a:avLst/>
              <a:gdLst>
                <a:gd name="connsiteX0" fmla="*/ 32513644 w 32513644"/>
                <a:gd name="connsiteY0" fmla="*/ 28277052 h 35912596"/>
                <a:gd name="connsiteX1" fmla="*/ 233184 w 32513644"/>
                <a:gd name="connsiteY1" fmla="*/ 34774256 h 35912596"/>
                <a:gd name="connsiteX2" fmla="*/ 27021394 w 32513644"/>
                <a:gd name="connsiteY2" fmla="*/ 0 h 35912596"/>
              </a:gdLst>
              <a:ahLst/>
              <a:cxnLst>
                <a:cxn ang="0">
                  <a:pos x="connsiteX0" y="connsiteY0"/>
                </a:cxn>
                <a:cxn ang="0">
                  <a:pos x="connsiteX1" y="connsiteY1"/>
                </a:cxn>
                <a:cxn ang="0">
                  <a:pos x="connsiteX2" y="connsiteY2"/>
                </a:cxn>
              </a:cxnLst>
              <a:rect l="l" t="t" r="r" b="b"/>
              <a:pathLst>
                <a:path w="32513644" h="35912596">
                  <a:moveTo>
                    <a:pt x="32513644" y="28277052"/>
                  </a:moveTo>
                  <a:cubicBezTo>
                    <a:pt x="30468446" y="27839056"/>
                    <a:pt x="-3104995" y="32941270"/>
                    <a:pt x="233184" y="34774256"/>
                  </a:cubicBezTo>
                  <a:cubicBezTo>
                    <a:pt x="15977511" y="43417948"/>
                    <a:pt x="27021394" y="0"/>
                    <a:pt x="2702139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6" name="Freeform 115">
              <a:extLst>
                <a:ext uri="{FF2B5EF4-FFF2-40B4-BE49-F238E27FC236}">
                  <a16:creationId xmlns:a16="http://schemas.microsoft.com/office/drawing/2014/main" id="{544955BD-9E9F-9DEF-DA6A-CC7EF4B9858C}"/>
                </a:ext>
              </a:extLst>
            </p:cNvPr>
            <p:cNvSpPr/>
            <p:nvPr/>
          </p:nvSpPr>
          <p:spPr>
            <a:xfrm>
              <a:off x="1652172" y="-27842804"/>
              <a:ext cx="32870535" cy="36502966"/>
            </a:xfrm>
            <a:custGeom>
              <a:avLst/>
              <a:gdLst>
                <a:gd name="connsiteX0" fmla="*/ 32870536 w 32870535"/>
                <a:gd name="connsiteY0" fmla="*/ 28698548 h 36502966"/>
                <a:gd name="connsiteX1" fmla="*/ 253558 w 32870535"/>
                <a:gd name="connsiteY1" fmla="*/ 35375000 h 36502966"/>
                <a:gd name="connsiteX2" fmla="*/ 27392682 w 32870535"/>
                <a:gd name="connsiteY2" fmla="*/ 0 h 36502966"/>
              </a:gdLst>
              <a:ahLst/>
              <a:cxnLst>
                <a:cxn ang="0">
                  <a:pos x="connsiteX0" y="connsiteY0"/>
                </a:cxn>
                <a:cxn ang="0">
                  <a:pos x="connsiteX1" y="connsiteY1"/>
                </a:cxn>
                <a:cxn ang="0">
                  <a:pos x="connsiteX2" y="connsiteY2"/>
                </a:cxn>
              </a:cxnLst>
              <a:rect l="l" t="t" r="r" b="b"/>
              <a:pathLst>
                <a:path w="32870535" h="36502966">
                  <a:moveTo>
                    <a:pt x="32870536" y="28698548"/>
                  </a:moveTo>
                  <a:cubicBezTo>
                    <a:pt x="31116866" y="28323550"/>
                    <a:pt x="-3272675" y="33504514"/>
                    <a:pt x="253558" y="35375000"/>
                  </a:cubicBezTo>
                  <a:cubicBezTo>
                    <a:pt x="16579142" y="44033692"/>
                    <a:pt x="27392682" y="0"/>
                    <a:pt x="2739268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7" name="Freeform 116">
              <a:extLst>
                <a:ext uri="{FF2B5EF4-FFF2-40B4-BE49-F238E27FC236}">
                  <a16:creationId xmlns:a16="http://schemas.microsoft.com/office/drawing/2014/main" id="{FE97AC56-D669-8A90-C804-17D83B8B8D68}"/>
                </a:ext>
              </a:extLst>
            </p:cNvPr>
            <p:cNvSpPr/>
            <p:nvPr/>
          </p:nvSpPr>
          <p:spPr>
            <a:xfrm>
              <a:off x="1591325" y="-28343052"/>
              <a:ext cx="33227408" cy="37094265"/>
            </a:xfrm>
            <a:custGeom>
              <a:avLst/>
              <a:gdLst>
                <a:gd name="connsiteX0" fmla="*/ 33227408 w 33227408"/>
                <a:gd name="connsiteY0" fmla="*/ 29120796 h 37094265"/>
                <a:gd name="connsiteX1" fmla="*/ 274815 w 33227408"/>
                <a:gd name="connsiteY1" fmla="*/ 35975748 h 37094265"/>
                <a:gd name="connsiteX2" fmla="*/ 27764854 w 33227408"/>
                <a:gd name="connsiteY2" fmla="*/ 0 h 37094265"/>
              </a:gdLst>
              <a:ahLst/>
              <a:cxnLst>
                <a:cxn ang="0">
                  <a:pos x="connsiteX0" y="connsiteY0"/>
                </a:cxn>
                <a:cxn ang="0">
                  <a:pos x="connsiteX1" y="connsiteY1"/>
                </a:cxn>
                <a:cxn ang="0">
                  <a:pos x="connsiteX2" y="connsiteY2"/>
                </a:cxn>
              </a:cxnLst>
              <a:rect l="l" t="t" r="r" b="b"/>
              <a:pathLst>
                <a:path w="33227408" h="37094265">
                  <a:moveTo>
                    <a:pt x="33227408" y="29120796"/>
                  </a:moveTo>
                  <a:cubicBezTo>
                    <a:pt x="31766168" y="28808050"/>
                    <a:pt x="-3443071" y="34067012"/>
                    <a:pt x="274815" y="35975748"/>
                  </a:cubicBezTo>
                  <a:cubicBezTo>
                    <a:pt x="17169060" y="44652440"/>
                    <a:pt x="27764854" y="0"/>
                    <a:pt x="2776485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8" name="Freeform 117">
              <a:extLst>
                <a:ext uri="{FF2B5EF4-FFF2-40B4-BE49-F238E27FC236}">
                  <a16:creationId xmlns:a16="http://schemas.microsoft.com/office/drawing/2014/main" id="{E949E6F4-73FC-B9D3-938B-E2F231280945}"/>
                </a:ext>
              </a:extLst>
            </p:cNvPr>
            <p:cNvSpPr/>
            <p:nvPr/>
          </p:nvSpPr>
          <p:spPr>
            <a:xfrm>
              <a:off x="1529202" y="-28842547"/>
              <a:ext cx="33586457" cy="37685967"/>
            </a:xfrm>
            <a:custGeom>
              <a:avLst/>
              <a:gdLst>
                <a:gd name="connsiteX0" fmla="*/ 33586456 w 33586457"/>
                <a:gd name="connsiteY0" fmla="*/ 29542292 h 37685967"/>
                <a:gd name="connsiteX1" fmla="*/ 296447 w 33586457"/>
                <a:gd name="connsiteY1" fmla="*/ 36576492 h 37685967"/>
                <a:gd name="connsiteX2" fmla="*/ 28137400 w 33586457"/>
                <a:gd name="connsiteY2" fmla="*/ 0 h 37685967"/>
              </a:gdLst>
              <a:ahLst/>
              <a:cxnLst>
                <a:cxn ang="0">
                  <a:pos x="connsiteX0" y="connsiteY0"/>
                </a:cxn>
                <a:cxn ang="0">
                  <a:pos x="connsiteX1" y="connsiteY1"/>
                </a:cxn>
                <a:cxn ang="0">
                  <a:pos x="connsiteX2" y="connsiteY2"/>
                </a:cxn>
              </a:cxnLst>
              <a:rect l="l" t="t" r="r" b="b"/>
              <a:pathLst>
                <a:path w="33586457" h="37685967">
                  <a:moveTo>
                    <a:pt x="33586456" y="29542292"/>
                  </a:moveTo>
                  <a:cubicBezTo>
                    <a:pt x="32417646" y="29291794"/>
                    <a:pt x="-3613092" y="34628756"/>
                    <a:pt x="296447" y="36576492"/>
                  </a:cubicBezTo>
                  <a:cubicBezTo>
                    <a:pt x="17749454" y="45271932"/>
                    <a:pt x="28137400" y="0"/>
                    <a:pt x="2813740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9" name="Freeform 118">
              <a:extLst>
                <a:ext uri="{FF2B5EF4-FFF2-40B4-BE49-F238E27FC236}">
                  <a16:creationId xmlns:a16="http://schemas.microsoft.com/office/drawing/2014/main" id="{7FE43147-9991-006A-DA4E-02D1BD6DB347}"/>
                </a:ext>
              </a:extLst>
            </p:cNvPr>
            <p:cNvSpPr/>
            <p:nvPr/>
          </p:nvSpPr>
          <p:spPr>
            <a:xfrm>
              <a:off x="1467350" y="-29342044"/>
              <a:ext cx="33944338" cy="38278553"/>
            </a:xfrm>
            <a:custGeom>
              <a:avLst/>
              <a:gdLst>
                <a:gd name="connsiteX0" fmla="*/ 33944340 w 33944338"/>
                <a:gd name="connsiteY0" fmla="*/ 29963790 h 38278553"/>
                <a:gd name="connsiteX1" fmla="*/ 318709 w 33944338"/>
                <a:gd name="connsiteY1" fmla="*/ 37177240 h 38278553"/>
                <a:gd name="connsiteX2" fmla="*/ 28510574 w 33944338"/>
                <a:gd name="connsiteY2" fmla="*/ 0 h 38278553"/>
              </a:gdLst>
              <a:ahLst/>
              <a:cxnLst>
                <a:cxn ang="0">
                  <a:pos x="connsiteX0" y="connsiteY0"/>
                </a:cxn>
                <a:cxn ang="0">
                  <a:pos x="connsiteX1" y="connsiteY1"/>
                </a:cxn>
                <a:cxn ang="0">
                  <a:pos x="connsiteX2" y="connsiteY2"/>
                </a:cxn>
              </a:cxnLst>
              <a:rect l="l" t="t" r="r" b="b"/>
              <a:pathLst>
                <a:path w="33944338" h="38278553">
                  <a:moveTo>
                    <a:pt x="33944340" y="29963790"/>
                  </a:moveTo>
                  <a:cubicBezTo>
                    <a:pt x="33067952" y="29776292"/>
                    <a:pt x="-3784282" y="35190504"/>
                    <a:pt x="318709" y="37177240"/>
                  </a:cubicBezTo>
                  <a:cubicBezTo>
                    <a:pt x="18319682" y="45894428"/>
                    <a:pt x="28510574" y="0"/>
                    <a:pt x="2851057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0" name="Freeform 119">
              <a:extLst>
                <a:ext uri="{FF2B5EF4-FFF2-40B4-BE49-F238E27FC236}">
                  <a16:creationId xmlns:a16="http://schemas.microsoft.com/office/drawing/2014/main" id="{A465EFC1-4BCB-4D6E-2001-FEE39A42AC23}"/>
                </a:ext>
              </a:extLst>
            </p:cNvPr>
            <p:cNvSpPr/>
            <p:nvPr/>
          </p:nvSpPr>
          <p:spPr>
            <a:xfrm>
              <a:off x="1404752" y="-29841540"/>
              <a:ext cx="34302962" cy="38871833"/>
            </a:xfrm>
            <a:custGeom>
              <a:avLst/>
              <a:gdLst>
                <a:gd name="connsiteX0" fmla="*/ 34302964 w 34302962"/>
                <a:gd name="connsiteY0" fmla="*/ 30385286 h 38871833"/>
                <a:gd name="connsiteX1" fmla="*/ 341717 w 34302962"/>
                <a:gd name="connsiteY1" fmla="*/ 37777984 h 38871833"/>
                <a:gd name="connsiteX2" fmla="*/ 28884496 w 34302962"/>
                <a:gd name="connsiteY2" fmla="*/ 0 h 38871833"/>
              </a:gdLst>
              <a:ahLst/>
              <a:cxnLst>
                <a:cxn ang="0">
                  <a:pos x="connsiteX0" y="connsiteY0"/>
                </a:cxn>
                <a:cxn ang="0">
                  <a:pos x="connsiteX1" y="connsiteY1"/>
                </a:cxn>
                <a:cxn ang="0">
                  <a:pos x="connsiteX2" y="connsiteY2"/>
                </a:cxn>
              </a:cxnLst>
              <a:rect l="l" t="t" r="r" b="b"/>
              <a:pathLst>
                <a:path w="34302962" h="38871833">
                  <a:moveTo>
                    <a:pt x="34302964" y="30385286"/>
                  </a:moveTo>
                  <a:cubicBezTo>
                    <a:pt x="33718108" y="30260038"/>
                    <a:pt x="-3957426" y="35751500"/>
                    <a:pt x="341717" y="37777984"/>
                  </a:cubicBezTo>
                  <a:cubicBezTo>
                    <a:pt x="18881658" y="46519172"/>
                    <a:pt x="28884496" y="0"/>
                    <a:pt x="2888449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1" name="Freeform 120">
              <a:extLst>
                <a:ext uri="{FF2B5EF4-FFF2-40B4-BE49-F238E27FC236}">
                  <a16:creationId xmlns:a16="http://schemas.microsoft.com/office/drawing/2014/main" id="{AF279253-A919-BFE9-E854-6F2D888E2FAF}"/>
                </a:ext>
              </a:extLst>
            </p:cNvPr>
            <p:cNvSpPr/>
            <p:nvPr/>
          </p:nvSpPr>
          <p:spPr>
            <a:xfrm>
              <a:off x="1341697" y="-30341037"/>
              <a:ext cx="34662944" cy="39465632"/>
            </a:xfrm>
            <a:custGeom>
              <a:avLst/>
              <a:gdLst>
                <a:gd name="connsiteX0" fmla="*/ 34662944 w 34662944"/>
                <a:gd name="connsiteY0" fmla="*/ 30806034 h 39465632"/>
                <a:gd name="connsiteX1" fmla="*/ 365181 w 34662944"/>
                <a:gd name="connsiteY1" fmla="*/ 38378732 h 39465632"/>
                <a:gd name="connsiteX2" fmla="*/ 29258874 w 34662944"/>
                <a:gd name="connsiteY2" fmla="*/ 0 h 39465632"/>
              </a:gdLst>
              <a:ahLst/>
              <a:cxnLst>
                <a:cxn ang="0">
                  <a:pos x="connsiteX0" y="connsiteY0"/>
                </a:cxn>
                <a:cxn ang="0">
                  <a:pos x="connsiteX1" y="connsiteY1"/>
                </a:cxn>
                <a:cxn ang="0">
                  <a:pos x="connsiteX2" y="connsiteY2"/>
                </a:cxn>
              </a:cxnLst>
              <a:rect l="l" t="t" r="r" b="b"/>
              <a:pathLst>
                <a:path w="34662944" h="39465632">
                  <a:moveTo>
                    <a:pt x="34662944" y="30806034"/>
                  </a:moveTo>
                  <a:cubicBezTo>
                    <a:pt x="34370516" y="30743784"/>
                    <a:pt x="-4131013" y="36311744"/>
                    <a:pt x="365181" y="38378732"/>
                  </a:cubicBezTo>
                  <a:cubicBezTo>
                    <a:pt x="19436890" y="47145420"/>
                    <a:pt x="29258874" y="0"/>
                    <a:pt x="2925887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2" name="Freeform 121">
              <a:extLst>
                <a:ext uri="{FF2B5EF4-FFF2-40B4-BE49-F238E27FC236}">
                  <a16:creationId xmlns:a16="http://schemas.microsoft.com/office/drawing/2014/main" id="{9874DB69-90E9-4302-F98B-D86248C658A6}"/>
                </a:ext>
              </a:extLst>
            </p:cNvPr>
            <p:cNvSpPr/>
            <p:nvPr/>
          </p:nvSpPr>
          <p:spPr>
            <a:xfrm>
              <a:off x="1277287" y="-30840534"/>
              <a:ext cx="35023381" cy="40059517"/>
            </a:xfrm>
            <a:custGeom>
              <a:avLst/>
              <a:gdLst>
                <a:gd name="connsiteX0" fmla="*/ 35023380 w 35023381"/>
                <a:gd name="connsiteY0" fmla="*/ 31227532 h 40059517"/>
                <a:gd name="connsiteX1" fmla="*/ 389102 w 35023381"/>
                <a:gd name="connsiteY1" fmla="*/ 38978728 h 40059517"/>
                <a:gd name="connsiteX2" fmla="*/ 29634608 w 35023381"/>
                <a:gd name="connsiteY2" fmla="*/ 0 h 40059517"/>
              </a:gdLst>
              <a:ahLst/>
              <a:cxnLst>
                <a:cxn ang="0">
                  <a:pos x="connsiteX0" y="connsiteY0"/>
                </a:cxn>
                <a:cxn ang="0">
                  <a:pos x="connsiteX1" y="connsiteY1"/>
                </a:cxn>
                <a:cxn ang="0">
                  <a:pos x="connsiteX2" y="connsiteY2"/>
                </a:cxn>
              </a:cxnLst>
              <a:rect l="l" t="t" r="r" b="b"/>
              <a:pathLst>
                <a:path w="35023381" h="40059517">
                  <a:moveTo>
                    <a:pt x="35023380" y="31227532"/>
                  </a:moveTo>
                  <a:cubicBezTo>
                    <a:pt x="35023380" y="31227532"/>
                    <a:pt x="-4305044" y="36871992"/>
                    <a:pt x="389102" y="38978728"/>
                  </a:cubicBezTo>
                  <a:cubicBezTo>
                    <a:pt x="19984482" y="47773916"/>
                    <a:pt x="29634608" y="0"/>
                    <a:pt x="29634608" y="0"/>
                  </a:cubicBezTo>
                </a:path>
              </a:pathLst>
            </a:custGeom>
            <a:noFill/>
            <a:ln w="8998" cap="flat">
              <a:solidFill>
                <a:srgbClr val="265EA1">
                  <a:alpha val="40000"/>
                </a:srgbClr>
              </a:solidFill>
              <a:prstDash val="solid"/>
              <a:miter/>
            </a:ln>
          </p:spPr>
          <p:txBody>
            <a:bodyPr rtlCol="0" anchor="ctr"/>
            <a:lstStyle/>
            <a:p>
              <a:endParaRPr lang="en-US" sz="1350" dirty="0"/>
            </a:p>
          </p:txBody>
        </p:sp>
      </p:grpSp>
      <p:sp>
        <p:nvSpPr>
          <p:cNvPr id="12"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D334E09-B98D-C208-6EF4-B823173F69CB}"/>
              </a:ext>
            </a:extLst>
          </p:cNvPr>
          <p:cNvSpPr/>
          <p:nvPr userDrawn="1"/>
        </p:nvSpPr>
        <p:spPr>
          <a:xfrm>
            <a:off x="6930490" y="4002691"/>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4" name="Footer Placeholder 7">
            <a:extLst>
              <a:ext uri="{FF2B5EF4-FFF2-40B4-BE49-F238E27FC236}">
                <a16:creationId xmlns:a16="http://schemas.microsoft.com/office/drawing/2014/main" id="{F2D5AB0B-1AA6-7BCA-DDDE-6F4B8670BCD3}"/>
              </a:ext>
            </a:extLst>
          </p:cNvPr>
          <p:cNvSpPr>
            <a:spLocks noGrp="1"/>
          </p:cNvSpPr>
          <p:nvPr>
            <p:ph type="ftr" sz="quarter" idx="11"/>
          </p:nvPr>
        </p:nvSpPr>
        <p:spPr>
          <a:xfrm>
            <a:off x="0" y="5157000"/>
            <a:ext cx="0" cy="0"/>
          </a:xfrm>
        </p:spPr>
        <p:txBody>
          <a:bodyPr/>
          <a:lstStyle>
            <a:lvl1pPr algn="l">
              <a:defRPr sz="100">
                <a:noFill/>
              </a:defRPr>
            </a:lvl1pPr>
          </a:lstStyle>
          <a:p>
            <a:endParaRPr lang="en-GB" dirty="0"/>
          </a:p>
        </p:txBody>
      </p:sp>
      <p:sp>
        <p:nvSpPr>
          <p:cNvPr id="15" name="Slide Number Placeholder 8">
            <a:extLst>
              <a:ext uri="{FF2B5EF4-FFF2-40B4-BE49-F238E27FC236}">
                <a16:creationId xmlns:a16="http://schemas.microsoft.com/office/drawing/2014/main" id="{BF4051DC-B6CC-8709-5BAE-C6393DF438CD}"/>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dirty="0"/>
          </a:p>
        </p:txBody>
      </p:sp>
      <p:sp>
        <p:nvSpPr>
          <p:cNvPr id="156" name="Rectangle 155">
            <a:extLst>
              <a:ext uri="{FF2B5EF4-FFF2-40B4-BE49-F238E27FC236}">
                <a16:creationId xmlns:a16="http://schemas.microsoft.com/office/drawing/2014/main" id="{4862B165-972A-82C3-C457-FA8EE4143399}"/>
              </a:ext>
            </a:extLst>
          </p:cNvPr>
          <p:cNvSpPr/>
          <p:nvPr userDrawn="1"/>
        </p:nvSpPr>
        <p:spPr>
          <a:xfrm>
            <a:off x="1111183" y="1563661"/>
            <a:ext cx="8020670" cy="203430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3700463" indent="0" algn="l">
              <a:tabLst/>
            </a:pPr>
            <a:r>
              <a:rPr lang="en-GB" sz="4950" b="1" dirty="0">
                <a:solidFill>
                  <a:schemeClr val="tx2"/>
                </a:solidFill>
              </a:rPr>
              <a:t>Lunch</a:t>
            </a:r>
            <a:endParaRPr lang="en-US" sz="3000" b="1" noProof="0" dirty="0">
              <a:solidFill>
                <a:schemeClr val="tx2"/>
              </a:solidFill>
            </a:endParaRPr>
          </a:p>
        </p:txBody>
      </p:sp>
      <p:sp>
        <p:nvSpPr>
          <p:cNvPr id="157" name="Oval 156">
            <a:extLst>
              <a:ext uri="{FF2B5EF4-FFF2-40B4-BE49-F238E27FC236}">
                <a16:creationId xmlns:a16="http://schemas.microsoft.com/office/drawing/2014/main" id="{F0E352DE-DC39-2204-2414-BCD64B1B2A62}"/>
              </a:ext>
            </a:extLst>
          </p:cNvPr>
          <p:cNvSpPr/>
          <p:nvPr userDrawn="1"/>
        </p:nvSpPr>
        <p:spPr>
          <a:xfrm>
            <a:off x="382527" y="505815"/>
            <a:ext cx="4139666" cy="4139666"/>
          </a:xfrm>
          <a:prstGeom prst="ellipse">
            <a:avLst/>
          </a:prstGeom>
          <a:solidFill>
            <a:schemeClr val="accent5"/>
          </a:soli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sp>
        <p:nvSpPr>
          <p:cNvPr id="2" name="Oval 1">
            <a:extLst>
              <a:ext uri="{FF2B5EF4-FFF2-40B4-BE49-F238E27FC236}">
                <a16:creationId xmlns:a16="http://schemas.microsoft.com/office/drawing/2014/main" id="{64BA91A2-8784-5F6A-4B8C-D0CA07EB272C}"/>
              </a:ext>
            </a:extLst>
          </p:cNvPr>
          <p:cNvSpPr/>
          <p:nvPr userDrawn="1"/>
        </p:nvSpPr>
        <p:spPr>
          <a:xfrm>
            <a:off x="242887" y="505815"/>
            <a:ext cx="4139666" cy="4139666"/>
          </a:xfrm>
          <a:prstGeom prst="ellipse">
            <a:avLst/>
          </a:prstGeom>
          <a:solidFill>
            <a:schemeClr val="bg1"/>
          </a:soli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grpSp>
        <p:nvGrpSpPr>
          <p:cNvPr id="5" name="Graphic 3">
            <a:extLst>
              <a:ext uri="{FF2B5EF4-FFF2-40B4-BE49-F238E27FC236}">
                <a16:creationId xmlns:a16="http://schemas.microsoft.com/office/drawing/2014/main" id="{E4991DEF-5D3E-EC91-580F-915BA2D7EA03}"/>
              </a:ext>
            </a:extLst>
          </p:cNvPr>
          <p:cNvGrpSpPr/>
          <p:nvPr/>
        </p:nvGrpSpPr>
        <p:grpSpPr>
          <a:xfrm>
            <a:off x="1071376" y="1331843"/>
            <a:ext cx="2470716" cy="2473520"/>
            <a:chOff x="4029325" y="1353930"/>
            <a:chExt cx="4137052" cy="4141747"/>
          </a:xfrm>
          <a:solidFill>
            <a:schemeClr val="tx2"/>
          </a:solidFill>
        </p:grpSpPr>
        <p:sp>
          <p:nvSpPr>
            <p:cNvPr id="7" name="Freeform 6">
              <a:extLst>
                <a:ext uri="{FF2B5EF4-FFF2-40B4-BE49-F238E27FC236}">
                  <a16:creationId xmlns:a16="http://schemas.microsoft.com/office/drawing/2014/main" id="{1993F66F-3E9A-334E-19DE-30BA9109796C}"/>
                </a:ext>
              </a:extLst>
            </p:cNvPr>
            <p:cNvSpPr/>
            <p:nvPr/>
          </p:nvSpPr>
          <p:spPr>
            <a:xfrm>
              <a:off x="4029325" y="2433539"/>
              <a:ext cx="1948668" cy="2922958"/>
            </a:xfrm>
            <a:custGeom>
              <a:avLst/>
              <a:gdLst>
                <a:gd name="connsiteX0" fmla="*/ 1609875 w 1948668"/>
                <a:gd name="connsiteY0" fmla="*/ 2922959 h 2922958"/>
                <a:gd name="connsiteX1" fmla="*/ 42193 w 1948668"/>
                <a:gd name="connsiteY1" fmla="*/ 2922959 h 2922958"/>
                <a:gd name="connsiteX2" fmla="*/ 0 w 1948668"/>
                <a:gd name="connsiteY2" fmla="*/ 2880789 h 2922958"/>
                <a:gd name="connsiteX3" fmla="*/ 0 w 1948668"/>
                <a:gd name="connsiteY3" fmla="*/ 42262 h 2922958"/>
                <a:gd name="connsiteX4" fmla="*/ 26030 w 1948668"/>
                <a:gd name="connsiteY4" fmla="*/ 3217 h 2922958"/>
                <a:gd name="connsiteX5" fmla="*/ 72040 w 1948668"/>
                <a:gd name="connsiteY5" fmla="*/ 12393 h 2922958"/>
                <a:gd name="connsiteX6" fmla="*/ 1936273 w 1948668"/>
                <a:gd name="connsiteY6" fmla="*/ 1876626 h 2922958"/>
                <a:gd name="connsiteX7" fmla="*/ 1936296 w 1948668"/>
                <a:gd name="connsiteY7" fmla="*/ 1876626 h 2922958"/>
                <a:gd name="connsiteX8" fmla="*/ 1936296 w 1948668"/>
                <a:gd name="connsiteY8" fmla="*/ 1936365 h 2922958"/>
                <a:gd name="connsiteX9" fmla="*/ 1876580 w 1948668"/>
                <a:gd name="connsiteY9" fmla="*/ 1936365 h 2922958"/>
                <a:gd name="connsiteX10" fmla="*/ 84413 w 1948668"/>
                <a:gd name="connsiteY10" fmla="*/ 144083 h 2922958"/>
                <a:gd name="connsiteX11" fmla="*/ 84413 w 1948668"/>
                <a:gd name="connsiteY11" fmla="*/ 2838592 h 2922958"/>
                <a:gd name="connsiteX12" fmla="*/ 1609918 w 1948668"/>
                <a:gd name="connsiteY12" fmla="*/ 2838592 h 2922958"/>
                <a:gd name="connsiteX13" fmla="*/ 1652111 w 1948668"/>
                <a:gd name="connsiteY13" fmla="*/ 2880762 h 2922958"/>
                <a:gd name="connsiteX14" fmla="*/ 1609918 w 1948668"/>
                <a:gd name="connsiteY14" fmla="*/ 2922955 h 292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8668" h="2922958">
                  <a:moveTo>
                    <a:pt x="1609875" y="2922959"/>
                  </a:moveTo>
                  <a:lnTo>
                    <a:pt x="42193" y="2922959"/>
                  </a:lnTo>
                  <a:cubicBezTo>
                    <a:pt x="18886" y="2922959"/>
                    <a:pt x="0" y="2904072"/>
                    <a:pt x="0" y="2880789"/>
                  </a:cubicBezTo>
                  <a:lnTo>
                    <a:pt x="0" y="42262"/>
                  </a:lnTo>
                  <a:cubicBezTo>
                    <a:pt x="-22" y="25162"/>
                    <a:pt x="10247" y="9758"/>
                    <a:pt x="26030" y="3217"/>
                  </a:cubicBezTo>
                  <a:cubicBezTo>
                    <a:pt x="41813" y="-3324"/>
                    <a:pt x="59985" y="293"/>
                    <a:pt x="72040" y="12393"/>
                  </a:cubicBezTo>
                  <a:lnTo>
                    <a:pt x="1936273" y="1876626"/>
                  </a:lnTo>
                  <a:lnTo>
                    <a:pt x="1936296" y="1876626"/>
                  </a:lnTo>
                  <a:cubicBezTo>
                    <a:pt x="1952793" y="1893123"/>
                    <a:pt x="1952793" y="1919868"/>
                    <a:pt x="1936296" y="1936365"/>
                  </a:cubicBezTo>
                  <a:cubicBezTo>
                    <a:pt x="1919798" y="1952840"/>
                    <a:pt x="1893054" y="1952840"/>
                    <a:pt x="1876580" y="1936365"/>
                  </a:cubicBezTo>
                  <a:lnTo>
                    <a:pt x="84413" y="144083"/>
                  </a:lnTo>
                  <a:lnTo>
                    <a:pt x="84413" y="2838592"/>
                  </a:lnTo>
                  <a:lnTo>
                    <a:pt x="1609918" y="2838592"/>
                  </a:lnTo>
                  <a:cubicBezTo>
                    <a:pt x="1633224" y="2838592"/>
                    <a:pt x="1652111" y="2857478"/>
                    <a:pt x="1652111" y="2880762"/>
                  </a:cubicBezTo>
                  <a:cubicBezTo>
                    <a:pt x="1652111" y="2904069"/>
                    <a:pt x="1633224" y="2922955"/>
                    <a:pt x="1609918" y="2922955"/>
                  </a:cubicBezTo>
                  <a:close/>
                </a:path>
              </a:pathLst>
            </a:custGeom>
            <a:grpFill/>
            <a:ln w="5715" cap="flat">
              <a:solidFill>
                <a:schemeClr val="accent1"/>
              </a:solidFill>
              <a:prstDash val="solid"/>
              <a:miter/>
            </a:ln>
          </p:spPr>
          <p:txBody>
            <a:bodyPr rtlCol="0" anchor="ctr"/>
            <a:lstStyle/>
            <a:p>
              <a:endParaRPr lang="en-US" sz="1350" dirty="0"/>
            </a:p>
          </p:txBody>
        </p:sp>
        <p:sp>
          <p:nvSpPr>
            <p:cNvPr id="8" name="Freeform 7">
              <a:extLst>
                <a:ext uri="{FF2B5EF4-FFF2-40B4-BE49-F238E27FC236}">
                  <a16:creationId xmlns:a16="http://schemas.microsoft.com/office/drawing/2014/main" id="{7450BA06-EAF2-347A-3949-201544D84394}"/>
                </a:ext>
              </a:extLst>
            </p:cNvPr>
            <p:cNvSpPr/>
            <p:nvPr/>
          </p:nvSpPr>
          <p:spPr>
            <a:xfrm>
              <a:off x="5881342" y="3462485"/>
              <a:ext cx="2285035" cy="2010261"/>
            </a:xfrm>
            <a:custGeom>
              <a:avLst/>
              <a:gdLst>
                <a:gd name="connsiteX0" fmla="*/ 1394577 w 2285035"/>
                <a:gd name="connsiteY0" fmla="*/ 2010256 h 2010261"/>
                <a:gd name="connsiteX1" fmla="*/ 1274447 w 2285035"/>
                <a:gd name="connsiteY1" fmla="*/ 1988646 h 2010261"/>
                <a:gd name="connsiteX2" fmla="*/ 1011689 w 2285035"/>
                <a:gd name="connsiteY2" fmla="*/ 1988646 h 2010261"/>
                <a:gd name="connsiteX3" fmla="*/ 757194 w 2285035"/>
                <a:gd name="connsiteY3" fmla="*/ 1984181 h 2010261"/>
                <a:gd name="connsiteX4" fmla="*/ 730829 w 2285035"/>
                <a:gd name="connsiteY4" fmla="*/ 1964469 h 2010261"/>
                <a:gd name="connsiteX5" fmla="*/ 726677 w 2285035"/>
                <a:gd name="connsiteY5" fmla="*/ 1931786 h 2010261"/>
                <a:gd name="connsiteX6" fmla="*/ 747260 w 2285035"/>
                <a:gd name="connsiteY6" fmla="*/ 1906091 h 2010261"/>
                <a:gd name="connsiteX7" fmla="*/ 780054 w 2285035"/>
                <a:gd name="connsiteY7" fmla="*/ 1903032 h 2010261"/>
                <a:gd name="connsiteX8" fmla="*/ 981577 w 2285035"/>
                <a:gd name="connsiteY8" fmla="*/ 1909775 h 2010261"/>
                <a:gd name="connsiteX9" fmla="*/ 1304743 w 2285035"/>
                <a:gd name="connsiteY9" fmla="*/ 1909775 h 2010261"/>
                <a:gd name="connsiteX10" fmla="*/ 1565067 w 2285035"/>
                <a:gd name="connsiteY10" fmla="*/ 1884459 h 2010261"/>
                <a:gd name="connsiteX11" fmla="*/ 1565067 w 2285035"/>
                <a:gd name="connsiteY11" fmla="*/ 1884481 h 2010261"/>
                <a:gd name="connsiteX12" fmla="*/ 1797370 w 2285035"/>
                <a:gd name="connsiteY12" fmla="*/ 1717877 h 2010261"/>
                <a:gd name="connsiteX13" fmla="*/ 1895731 w 2285035"/>
                <a:gd name="connsiteY13" fmla="*/ 1603423 h 2010261"/>
                <a:gd name="connsiteX14" fmla="*/ 1935290 w 2285035"/>
                <a:gd name="connsiteY14" fmla="*/ 1554756 h 2010261"/>
                <a:gd name="connsiteX15" fmla="*/ 2156391 w 2285035"/>
                <a:gd name="connsiteY15" fmla="*/ 1076394 h 2010261"/>
                <a:gd name="connsiteX16" fmla="*/ 2174117 w 2285035"/>
                <a:gd name="connsiteY16" fmla="*/ 985377 h 2010261"/>
                <a:gd name="connsiteX17" fmla="*/ 2187779 w 2285035"/>
                <a:gd name="connsiteY17" fmla="*/ 514941 h 2010261"/>
                <a:gd name="connsiteX18" fmla="*/ 1964334 w 2285035"/>
                <a:gd name="connsiteY18" fmla="*/ 155924 h 2010261"/>
                <a:gd name="connsiteX19" fmla="*/ 1585761 w 2285035"/>
                <a:gd name="connsiteY19" fmla="*/ 90379 h 2010261"/>
                <a:gd name="connsiteX20" fmla="*/ 1585717 w 2285035"/>
                <a:gd name="connsiteY20" fmla="*/ 90357 h 2010261"/>
                <a:gd name="connsiteX21" fmla="*/ 1419290 w 2285035"/>
                <a:gd name="connsiteY21" fmla="*/ 139961 h 2010261"/>
                <a:gd name="connsiteX22" fmla="*/ 1364305 w 2285035"/>
                <a:gd name="connsiteY22" fmla="*/ 172354 h 2010261"/>
                <a:gd name="connsiteX23" fmla="*/ 1281707 w 2285035"/>
                <a:gd name="connsiteY23" fmla="*/ 218163 h 2010261"/>
                <a:gd name="connsiteX24" fmla="*/ 1045094 w 2285035"/>
                <a:gd name="connsiteY24" fmla="*/ 220953 h 2010261"/>
                <a:gd name="connsiteX25" fmla="*/ 939235 w 2285035"/>
                <a:gd name="connsiteY25" fmla="*/ 175300 h 2010261"/>
                <a:gd name="connsiteX26" fmla="*/ 859271 w 2285035"/>
                <a:gd name="connsiteY26" fmla="*/ 139358 h 2010261"/>
                <a:gd name="connsiteX27" fmla="*/ 516885 w 2285035"/>
                <a:gd name="connsiteY27" fmla="*/ 99197 h 2010261"/>
                <a:gd name="connsiteX28" fmla="*/ 223592 w 2285035"/>
                <a:gd name="connsiteY28" fmla="*/ 242609 h 2010261"/>
                <a:gd name="connsiteX29" fmla="*/ 89643 w 2285035"/>
                <a:gd name="connsiteY29" fmla="*/ 805246 h 2010261"/>
                <a:gd name="connsiteX30" fmla="*/ 116544 w 2285035"/>
                <a:gd name="connsiteY30" fmla="*/ 989131 h 2010261"/>
                <a:gd name="connsiteX31" fmla="*/ 146905 w 2285035"/>
                <a:gd name="connsiteY31" fmla="*/ 1099391 h 2010261"/>
                <a:gd name="connsiteX32" fmla="*/ 146905 w 2285035"/>
                <a:gd name="connsiteY32" fmla="*/ 1099413 h 2010261"/>
                <a:gd name="connsiteX33" fmla="*/ 121009 w 2285035"/>
                <a:gd name="connsiteY33" fmla="*/ 1153147 h 2010261"/>
                <a:gd name="connsiteX34" fmla="*/ 67275 w 2285035"/>
                <a:gd name="connsiteY34" fmla="*/ 1127251 h 2010261"/>
                <a:gd name="connsiteX35" fmla="*/ 34212 w 2285035"/>
                <a:gd name="connsiteY35" fmla="*/ 1007551 h 2010261"/>
                <a:gd name="connsiteX36" fmla="*/ 34212 w 2285035"/>
                <a:gd name="connsiteY36" fmla="*/ 1006122 h 2010261"/>
                <a:gd name="connsiteX37" fmla="*/ 5950 w 2285035"/>
                <a:gd name="connsiteY37" fmla="*/ 813618 h 2010261"/>
                <a:gd name="connsiteX38" fmla="*/ 159295 w 2285035"/>
                <a:gd name="connsiteY38" fmla="*/ 188283 h 2010261"/>
                <a:gd name="connsiteX39" fmla="*/ 511122 w 2285035"/>
                <a:gd name="connsiteY39" fmla="*/ 14758 h 2010261"/>
                <a:gd name="connsiteX40" fmla="*/ 888935 w 2285035"/>
                <a:gd name="connsiteY40" fmla="*/ 59965 h 2010261"/>
                <a:gd name="connsiteX41" fmla="*/ 976488 w 2285035"/>
                <a:gd name="connsiteY41" fmla="*/ 99189 h 2010261"/>
                <a:gd name="connsiteX42" fmla="*/ 976511 w 2285035"/>
                <a:gd name="connsiteY42" fmla="*/ 99211 h 2010261"/>
                <a:gd name="connsiteX43" fmla="*/ 1071409 w 2285035"/>
                <a:gd name="connsiteY43" fmla="*/ 140377 h 2010261"/>
                <a:gd name="connsiteX44" fmla="*/ 1249311 w 2285035"/>
                <a:gd name="connsiteY44" fmla="*/ 140377 h 2010261"/>
                <a:gd name="connsiteX45" fmla="*/ 1319411 w 2285035"/>
                <a:gd name="connsiteY45" fmla="*/ 101064 h 2010261"/>
                <a:gd name="connsiteX46" fmla="*/ 1381830 w 2285035"/>
                <a:gd name="connsiteY46" fmla="*/ 64452 h 2010261"/>
                <a:gd name="connsiteX47" fmla="*/ 1381852 w 2285035"/>
                <a:gd name="connsiteY47" fmla="*/ 64452 h 2010261"/>
                <a:gd name="connsiteX48" fmla="*/ 1574511 w 2285035"/>
                <a:gd name="connsiteY48" fmla="*/ 6765 h 2010261"/>
                <a:gd name="connsiteX49" fmla="*/ 2005639 w 2285035"/>
                <a:gd name="connsiteY49" fmla="*/ 82689 h 2010261"/>
                <a:gd name="connsiteX50" fmla="*/ 2271341 w 2285035"/>
                <a:gd name="connsiteY50" fmla="*/ 501936 h 2010261"/>
                <a:gd name="connsiteX51" fmla="*/ 2257679 w 2285035"/>
                <a:gd name="connsiteY51" fmla="*/ 998695 h 2010261"/>
                <a:gd name="connsiteX52" fmla="*/ 2238614 w 2285035"/>
                <a:gd name="connsiteY52" fmla="*/ 1096787 h 2010261"/>
                <a:gd name="connsiteX53" fmla="*/ 2238614 w 2285035"/>
                <a:gd name="connsiteY53" fmla="*/ 1098126 h 2010261"/>
                <a:gd name="connsiteX54" fmla="*/ 2000727 w 2285035"/>
                <a:gd name="connsiteY54" fmla="*/ 1608973 h 2010261"/>
                <a:gd name="connsiteX55" fmla="*/ 1962017 w 2285035"/>
                <a:gd name="connsiteY55" fmla="*/ 1656635 h 2010261"/>
                <a:gd name="connsiteX56" fmla="*/ 1962039 w 2285035"/>
                <a:gd name="connsiteY56" fmla="*/ 1656635 h 2010261"/>
                <a:gd name="connsiteX57" fmla="*/ 1858095 w 2285035"/>
                <a:gd name="connsiteY57" fmla="*/ 1777433 h 2010261"/>
                <a:gd name="connsiteX58" fmla="*/ 1394580 w 2285035"/>
                <a:gd name="connsiteY58" fmla="*/ 2010251 h 201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85035" h="2010261">
                  <a:moveTo>
                    <a:pt x="1394577" y="2010256"/>
                  </a:moveTo>
                  <a:cubicBezTo>
                    <a:pt x="1353545" y="2010501"/>
                    <a:pt x="1312824" y="2003179"/>
                    <a:pt x="1274447" y="1988646"/>
                  </a:cubicBezTo>
                  <a:cubicBezTo>
                    <a:pt x="1145728" y="1939131"/>
                    <a:pt x="1012940" y="1988222"/>
                    <a:pt x="1011689" y="1988646"/>
                  </a:cubicBezTo>
                  <a:cubicBezTo>
                    <a:pt x="937217" y="2017154"/>
                    <a:pt x="831329" y="2005099"/>
                    <a:pt x="757194" y="1984181"/>
                  </a:cubicBezTo>
                  <a:cubicBezTo>
                    <a:pt x="746099" y="1981458"/>
                    <a:pt x="736589" y="1974336"/>
                    <a:pt x="730829" y="1964469"/>
                  </a:cubicBezTo>
                  <a:cubicBezTo>
                    <a:pt x="725070" y="1954579"/>
                    <a:pt x="723574" y="1942792"/>
                    <a:pt x="726677" y="1931786"/>
                  </a:cubicBezTo>
                  <a:cubicBezTo>
                    <a:pt x="729780" y="1920780"/>
                    <a:pt x="737214" y="1911516"/>
                    <a:pt x="747260" y="1906091"/>
                  </a:cubicBezTo>
                  <a:cubicBezTo>
                    <a:pt x="757328" y="1900666"/>
                    <a:pt x="769160" y="1899572"/>
                    <a:pt x="780054" y="1903032"/>
                  </a:cubicBezTo>
                  <a:cubicBezTo>
                    <a:pt x="842988" y="1920758"/>
                    <a:pt x="929782" y="1929688"/>
                    <a:pt x="981577" y="1909775"/>
                  </a:cubicBezTo>
                  <a:cubicBezTo>
                    <a:pt x="988319" y="1907252"/>
                    <a:pt x="1145906" y="1848784"/>
                    <a:pt x="1304743" y="1909775"/>
                  </a:cubicBezTo>
                  <a:cubicBezTo>
                    <a:pt x="1378723" y="1938193"/>
                    <a:pt x="1466369" y="1929688"/>
                    <a:pt x="1565067" y="1884459"/>
                  </a:cubicBezTo>
                  <a:lnTo>
                    <a:pt x="1565067" y="1884481"/>
                  </a:lnTo>
                  <a:cubicBezTo>
                    <a:pt x="1651620" y="1842914"/>
                    <a:pt x="1730242" y="1786543"/>
                    <a:pt x="1797370" y="1717877"/>
                  </a:cubicBezTo>
                  <a:cubicBezTo>
                    <a:pt x="1832040" y="1681400"/>
                    <a:pt x="1864876" y="1643182"/>
                    <a:pt x="1895731" y="1603423"/>
                  </a:cubicBezTo>
                  <a:cubicBezTo>
                    <a:pt x="1908813" y="1587149"/>
                    <a:pt x="1921872" y="1570852"/>
                    <a:pt x="1935290" y="1554756"/>
                  </a:cubicBezTo>
                  <a:cubicBezTo>
                    <a:pt x="2067895" y="1394491"/>
                    <a:pt x="2152237" y="1091664"/>
                    <a:pt x="2156391" y="1076394"/>
                  </a:cubicBezTo>
                  <a:cubicBezTo>
                    <a:pt x="2163469" y="1046189"/>
                    <a:pt x="2169474" y="1015580"/>
                    <a:pt x="2174117" y="985377"/>
                  </a:cubicBezTo>
                  <a:cubicBezTo>
                    <a:pt x="2203987" y="791358"/>
                    <a:pt x="2208363" y="642054"/>
                    <a:pt x="2187779" y="514941"/>
                  </a:cubicBezTo>
                  <a:cubicBezTo>
                    <a:pt x="2159785" y="341502"/>
                    <a:pt x="2086561" y="224076"/>
                    <a:pt x="1964334" y="155924"/>
                  </a:cubicBezTo>
                  <a:cubicBezTo>
                    <a:pt x="1856709" y="95940"/>
                    <a:pt x="1718789" y="72074"/>
                    <a:pt x="1585761" y="90379"/>
                  </a:cubicBezTo>
                  <a:lnTo>
                    <a:pt x="1585717" y="90357"/>
                  </a:lnTo>
                  <a:cubicBezTo>
                    <a:pt x="1527921" y="97702"/>
                    <a:pt x="1471685" y="114467"/>
                    <a:pt x="1419290" y="139961"/>
                  </a:cubicBezTo>
                  <a:cubicBezTo>
                    <a:pt x="1400426" y="149829"/>
                    <a:pt x="1382076" y="160634"/>
                    <a:pt x="1364305" y="172354"/>
                  </a:cubicBezTo>
                  <a:cubicBezTo>
                    <a:pt x="1338097" y="189901"/>
                    <a:pt x="1310459" y="205215"/>
                    <a:pt x="1281707" y="218163"/>
                  </a:cubicBezTo>
                  <a:cubicBezTo>
                    <a:pt x="1213710" y="246671"/>
                    <a:pt x="1127516" y="247676"/>
                    <a:pt x="1045094" y="220953"/>
                  </a:cubicBezTo>
                  <a:cubicBezTo>
                    <a:pt x="1008772" y="208251"/>
                    <a:pt x="973411" y="193004"/>
                    <a:pt x="939235" y="175300"/>
                  </a:cubicBezTo>
                  <a:cubicBezTo>
                    <a:pt x="911821" y="161973"/>
                    <a:pt x="885925" y="149315"/>
                    <a:pt x="859271" y="139358"/>
                  </a:cubicBezTo>
                  <a:cubicBezTo>
                    <a:pt x="759904" y="102322"/>
                    <a:pt x="651074" y="89598"/>
                    <a:pt x="516885" y="99197"/>
                  </a:cubicBezTo>
                  <a:cubicBezTo>
                    <a:pt x="395327" y="107636"/>
                    <a:pt x="296635" y="156302"/>
                    <a:pt x="223592" y="242609"/>
                  </a:cubicBezTo>
                  <a:cubicBezTo>
                    <a:pt x="117304" y="369145"/>
                    <a:pt x="67275" y="579103"/>
                    <a:pt x="89643" y="805246"/>
                  </a:cubicBezTo>
                  <a:cubicBezTo>
                    <a:pt x="95805" y="867419"/>
                    <a:pt x="104913" y="929233"/>
                    <a:pt x="116544" y="989131"/>
                  </a:cubicBezTo>
                  <a:cubicBezTo>
                    <a:pt x="118307" y="996565"/>
                    <a:pt x="133421" y="1061929"/>
                    <a:pt x="146905" y="1099391"/>
                  </a:cubicBezTo>
                  <a:lnTo>
                    <a:pt x="146905" y="1099413"/>
                  </a:lnTo>
                  <a:cubicBezTo>
                    <a:pt x="154607" y="1121403"/>
                    <a:pt x="142998" y="1145446"/>
                    <a:pt x="121009" y="1153147"/>
                  </a:cubicBezTo>
                  <a:cubicBezTo>
                    <a:pt x="99019" y="1160827"/>
                    <a:pt x="74976" y="1149240"/>
                    <a:pt x="67275" y="1127251"/>
                  </a:cubicBezTo>
                  <a:cubicBezTo>
                    <a:pt x="51916" y="1083473"/>
                    <a:pt x="34972" y="1010677"/>
                    <a:pt x="34212" y="1007551"/>
                  </a:cubicBezTo>
                  <a:lnTo>
                    <a:pt x="34212" y="1006122"/>
                  </a:lnTo>
                  <a:cubicBezTo>
                    <a:pt x="21890" y="943457"/>
                    <a:pt x="12446" y="878672"/>
                    <a:pt x="5950" y="813618"/>
                  </a:cubicBezTo>
                  <a:cubicBezTo>
                    <a:pt x="-19366" y="561489"/>
                    <a:pt x="36914" y="333558"/>
                    <a:pt x="159295" y="188283"/>
                  </a:cubicBezTo>
                  <a:cubicBezTo>
                    <a:pt x="247609" y="83515"/>
                    <a:pt x="365972" y="25136"/>
                    <a:pt x="511122" y="14758"/>
                  </a:cubicBezTo>
                  <a:cubicBezTo>
                    <a:pt x="657723" y="4221"/>
                    <a:pt x="777852" y="18553"/>
                    <a:pt x="888935" y="59965"/>
                  </a:cubicBezTo>
                  <a:cubicBezTo>
                    <a:pt x="919474" y="71350"/>
                    <a:pt x="947982" y="85281"/>
                    <a:pt x="976488" y="99189"/>
                  </a:cubicBezTo>
                  <a:lnTo>
                    <a:pt x="976511" y="99211"/>
                  </a:lnTo>
                  <a:cubicBezTo>
                    <a:pt x="1007162" y="115106"/>
                    <a:pt x="1038884" y="128858"/>
                    <a:pt x="1071409" y="140377"/>
                  </a:cubicBezTo>
                  <a:cubicBezTo>
                    <a:pt x="1133919" y="160714"/>
                    <a:pt x="1200373" y="160535"/>
                    <a:pt x="1249311" y="140377"/>
                  </a:cubicBezTo>
                  <a:cubicBezTo>
                    <a:pt x="1273711" y="129192"/>
                    <a:pt x="1297151" y="116066"/>
                    <a:pt x="1319411" y="101064"/>
                  </a:cubicBezTo>
                  <a:cubicBezTo>
                    <a:pt x="1339235" y="88495"/>
                    <a:pt x="1359728" y="75748"/>
                    <a:pt x="1381830" y="64452"/>
                  </a:cubicBezTo>
                  <a:lnTo>
                    <a:pt x="1381852" y="64452"/>
                  </a:lnTo>
                  <a:cubicBezTo>
                    <a:pt x="1442483" y="34873"/>
                    <a:pt x="1507582" y="15384"/>
                    <a:pt x="1574511" y="6765"/>
                  </a:cubicBezTo>
                  <a:cubicBezTo>
                    <a:pt x="1725244" y="-13996"/>
                    <a:pt x="1882406" y="13507"/>
                    <a:pt x="2005639" y="82689"/>
                  </a:cubicBezTo>
                  <a:cubicBezTo>
                    <a:pt x="2149966" y="163076"/>
                    <a:pt x="2239371" y="304122"/>
                    <a:pt x="2271341" y="501936"/>
                  </a:cubicBezTo>
                  <a:cubicBezTo>
                    <a:pt x="2293263" y="638004"/>
                    <a:pt x="2288977" y="795835"/>
                    <a:pt x="2257679" y="998695"/>
                  </a:cubicBezTo>
                  <a:cubicBezTo>
                    <a:pt x="2252700" y="1031266"/>
                    <a:pt x="2246293" y="1064240"/>
                    <a:pt x="2238614" y="1096787"/>
                  </a:cubicBezTo>
                  <a:lnTo>
                    <a:pt x="2238614" y="1098126"/>
                  </a:lnTo>
                  <a:cubicBezTo>
                    <a:pt x="2234998" y="1111633"/>
                    <a:pt x="2148020" y="1431494"/>
                    <a:pt x="2000727" y="1608973"/>
                  </a:cubicBezTo>
                  <a:cubicBezTo>
                    <a:pt x="1987645" y="1624756"/>
                    <a:pt x="1974831" y="1640696"/>
                    <a:pt x="1962017" y="1656635"/>
                  </a:cubicBezTo>
                  <a:lnTo>
                    <a:pt x="1962039" y="1656635"/>
                  </a:lnTo>
                  <a:cubicBezTo>
                    <a:pt x="1929446" y="1698627"/>
                    <a:pt x="1894756" y="1738943"/>
                    <a:pt x="1858095" y="1777433"/>
                  </a:cubicBezTo>
                  <a:cubicBezTo>
                    <a:pt x="1741852" y="1894682"/>
                    <a:pt x="1564310" y="2010251"/>
                    <a:pt x="1394580" y="2010251"/>
                  </a:cubicBezTo>
                  <a:close/>
                </a:path>
              </a:pathLst>
            </a:custGeom>
            <a:grpFill/>
            <a:ln w="5715" cap="flat">
              <a:solidFill>
                <a:schemeClr val="accent1"/>
              </a:solidFill>
              <a:prstDash val="solid"/>
              <a:miter/>
            </a:ln>
          </p:spPr>
          <p:txBody>
            <a:bodyPr rtlCol="0" anchor="ctr"/>
            <a:lstStyle/>
            <a:p>
              <a:endParaRPr lang="en-US" sz="1350" dirty="0"/>
            </a:p>
          </p:txBody>
        </p:sp>
        <p:sp>
          <p:nvSpPr>
            <p:cNvPr id="9" name="Freeform 8">
              <a:extLst>
                <a:ext uri="{FF2B5EF4-FFF2-40B4-BE49-F238E27FC236}">
                  <a16:creationId xmlns:a16="http://schemas.microsoft.com/office/drawing/2014/main" id="{384E78A7-6E75-64A1-CA90-376A5303C4D2}"/>
                </a:ext>
              </a:extLst>
            </p:cNvPr>
            <p:cNvSpPr/>
            <p:nvPr/>
          </p:nvSpPr>
          <p:spPr>
            <a:xfrm>
              <a:off x="6969745" y="2905562"/>
              <a:ext cx="452144" cy="798053"/>
            </a:xfrm>
            <a:custGeom>
              <a:avLst/>
              <a:gdLst>
                <a:gd name="connsiteX0" fmla="*/ 64943 w 452144"/>
                <a:gd name="connsiteY0" fmla="*/ 798043 h 798053"/>
                <a:gd name="connsiteX1" fmla="*/ 23956 w 452144"/>
                <a:gd name="connsiteY1" fmla="*/ 765807 h 798053"/>
                <a:gd name="connsiteX2" fmla="*/ 92536 w 452144"/>
                <a:gd name="connsiteY2" fmla="*/ 186306 h 798053"/>
                <a:gd name="connsiteX3" fmla="*/ 402106 w 452144"/>
                <a:gd name="connsiteY3" fmla="*/ 723 h 798053"/>
                <a:gd name="connsiteX4" fmla="*/ 402106 w 452144"/>
                <a:gd name="connsiteY4" fmla="*/ 745 h 798053"/>
                <a:gd name="connsiteX5" fmla="*/ 434365 w 452144"/>
                <a:gd name="connsiteY5" fmla="*/ 7755 h 798053"/>
                <a:gd name="connsiteX6" fmla="*/ 451666 w 452144"/>
                <a:gd name="connsiteY6" fmla="*/ 35839 h 798053"/>
                <a:gd name="connsiteX7" fmla="*/ 443473 w 452144"/>
                <a:gd name="connsiteY7" fmla="*/ 67808 h 798053"/>
                <a:gd name="connsiteX8" fmla="*/ 414764 w 452144"/>
                <a:gd name="connsiteY8" fmla="*/ 84082 h 798053"/>
                <a:gd name="connsiteX9" fmla="*/ 162543 w 452144"/>
                <a:gd name="connsiteY9" fmla="*/ 233141 h 798053"/>
                <a:gd name="connsiteX10" fmla="*/ 105952 w 452144"/>
                <a:gd name="connsiteY10" fmla="*/ 745748 h 798053"/>
                <a:gd name="connsiteX11" fmla="*/ 74899 w 452144"/>
                <a:gd name="connsiteY11" fmla="*/ 796357 h 798053"/>
                <a:gd name="connsiteX12" fmla="*/ 64942 w 452144"/>
                <a:gd name="connsiteY12" fmla="*/ 798054 h 79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144" h="798053">
                  <a:moveTo>
                    <a:pt x="64943" y="798043"/>
                  </a:moveTo>
                  <a:cubicBezTo>
                    <a:pt x="45499" y="798043"/>
                    <a:pt x="28555" y="784716"/>
                    <a:pt x="23956" y="765807"/>
                  </a:cubicBezTo>
                  <a:cubicBezTo>
                    <a:pt x="20496" y="751475"/>
                    <a:pt x="-59134" y="412369"/>
                    <a:pt x="92536" y="186306"/>
                  </a:cubicBezTo>
                  <a:cubicBezTo>
                    <a:pt x="161024" y="84242"/>
                    <a:pt x="265215" y="21823"/>
                    <a:pt x="402106" y="723"/>
                  </a:cubicBezTo>
                  <a:lnTo>
                    <a:pt x="402106" y="745"/>
                  </a:lnTo>
                  <a:cubicBezTo>
                    <a:pt x="413358" y="-1398"/>
                    <a:pt x="425011" y="1125"/>
                    <a:pt x="434365" y="7755"/>
                  </a:cubicBezTo>
                  <a:cubicBezTo>
                    <a:pt x="443696" y="14386"/>
                    <a:pt x="449947" y="24521"/>
                    <a:pt x="451666" y="35839"/>
                  </a:cubicBezTo>
                  <a:cubicBezTo>
                    <a:pt x="453384" y="47180"/>
                    <a:pt x="450438" y="58699"/>
                    <a:pt x="443473" y="67808"/>
                  </a:cubicBezTo>
                  <a:cubicBezTo>
                    <a:pt x="436507" y="76894"/>
                    <a:pt x="426149" y="82788"/>
                    <a:pt x="414764" y="84082"/>
                  </a:cubicBezTo>
                  <a:cubicBezTo>
                    <a:pt x="302230" y="100959"/>
                    <a:pt x="217373" y="151571"/>
                    <a:pt x="162543" y="233141"/>
                  </a:cubicBezTo>
                  <a:cubicBezTo>
                    <a:pt x="31299" y="428680"/>
                    <a:pt x="105194" y="742559"/>
                    <a:pt x="105952" y="745748"/>
                  </a:cubicBezTo>
                  <a:cubicBezTo>
                    <a:pt x="111243" y="768273"/>
                    <a:pt x="97379" y="790865"/>
                    <a:pt x="74899" y="796357"/>
                  </a:cubicBezTo>
                  <a:cubicBezTo>
                    <a:pt x="71662" y="797339"/>
                    <a:pt x="68336" y="797898"/>
                    <a:pt x="64942" y="798054"/>
                  </a:cubicBezTo>
                  <a:close/>
                </a:path>
              </a:pathLst>
            </a:custGeom>
            <a:grpFill/>
            <a:ln w="5715" cap="flat">
              <a:solidFill>
                <a:schemeClr val="accent1"/>
              </a:solidFill>
              <a:prstDash val="solid"/>
              <a:miter/>
            </a:ln>
          </p:spPr>
          <p:txBody>
            <a:bodyPr rtlCol="0" anchor="ctr"/>
            <a:lstStyle/>
            <a:p>
              <a:endParaRPr lang="en-US" sz="1350" dirty="0"/>
            </a:p>
          </p:txBody>
        </p:sp>
        <p:sp>
          <p:nvSpPr>
            <p:cNvPr id="10" name="Freeform 9">
              <a:extLst>
                <a:ext uri="{FF2B5EF4-FFF2-40B4-BE49-F238E27FC236}">
                  <a16:creationId xmlns:a16="http://schemas.microsoft.com/office/drawing/2014/main" id="{18559478-FA00-4B54-DE4C-A687E6D96F84}"/>
                </a:ext>
              </a:extLst>
            </p:cNvPr>
            <p:cNvSpPr/>
            <p:nvPr/>
          </p:nvSpPr>
          <p:spPr>
            <a:xfrm>
              <a:off x="6059006" y="2720378"/>
              <a:ext cx="1027004" cy="585808"/>
            </a:xfrm>
            <a:custGeom>
              <a:avLst/>
              <a:gdLst>
                <a:gd name="connsiteX0" fmla="*/ 705934 w 1027004"/>
                <a:gd name="connsiteY0" fmla="*/ 585806 h 585808"/>
                <a:gd name="connsiteX1" fmla="*/ 174508 w 1027004"/>
                <a:gd name="connsiteY1" fmla="*/ 421054 h 585808"/>
                <a:gd name="connsiteX2" fmla="*/ 174530 w 1027004"/>
                <a:gd name="connsiteY2" fmla="*/ 421054 h 585808"/>
                <a:gd name="connsiteX3" fmla="*/ 0 w 1027004"/>
                <a:gd name="connsiteY3" fmla="*/ 42995 h 585808"/>
                <a:gd name="connsiteX4" fmla="*/ 40652 w 1027004"/>
                <a:gd name="connsiteY4" fmla="*/ 1985 h 585808"/>
                <a:gd name="connsiteX5" fmla="*/ 955281 w 1027004"/>
                <a:gd name="connsiteY5" fmla="*/ 245947 h 585808"/>
                <a:gd name="connsiteX6" fmla="*/ 1017186 w 1027004"/>
                <a:gd name="connsiteY6" fmla="*/ 533503 h 585808"/>
                <a:gd name="connsiteX7" fmla="*/ 983454 w 1027004"/>
                <a:gd name="connsiteY7" fmla="*/ 562770 h 585808"/>
                <a:gd name="connsiteX8" fmla="*/ 705923 w 1027004"/>
                <a:gd name="connsiteY8" fmla="*/ 585809 h 585808"/>
                <a:gd name="connsiteX9" fmla="*/ 87674 w 1027004"/>
                <a:gd name="connsiteY9" fmla="*/ 85075 h 585808"/>
                <a:gd name="connsiteX10" fmla="*/ 231824 w 1027004"/>
                <a:gd name="connsiteY10" fmla="*/ 358812 h 585808"/>
                <a:gd name="connsiteX11" fmla="*/ 941684 w 1027004"/>
                <a:gd name="connsiteY11" fmla="*/ 483736 h 585808"/>
                <a:gd name="connsiteX12" fmla="*/ 887525 w 1027004"/>
                <a:gd name="connsiteY12" fmla="*/ 295701 h 585808"/>
                <a:gd name="connsiteX13" fmla="*/ 87711 w 1027004"/>
                <a:gd name="connsiteY13" fmla="*/ 85075 h 58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7004" h="585808">
                  <a:moveTo>
                    <a:pt x="705934" y="585806"/>
                  </a:moveTo>
                  <a:cubicBezTo>
                    <a:pt x="476820" y="585806"/>
                    <a:pt x="298764" y="530732"/>
                    <a:pt x="174508" y="421054"/>
                  </a:cubicBezTo>
                  <a:lnTo>
                    <a:pt x="174530" y="421054"/>
                  </a:lnTo>
                  <a:cubicBezTo>
                    <a:pt x="66145" y="324904"/>
                    <a:pt x="2858" y="187830"/>
                    <a:pt x="0" y="42995"/>
                  </a:cubicBezTo>
                  <a:cubicBezTo>
                    <a:pt x="603" y="20738"/>
                    <a:pt x="18396" y="2789"/>
                    <a:pt x="40652" y="1985"/>
                  </a:cubicBezTo>
                  <a:cubicBezTo>
                    <a:pt x="511426" y="-14133"/>
                    <a:pt x="819093" y="67954"/>
                    <a:pt x="955281" y="245947"/>
                  </a:cubicBezTo>
                  <a:cubicBezTo>
                    <a:pt x="1019175" y="327117"/>
                    <a:pt x="1042012" y="433228"/>
                    <a:pt x="1017186" y="533503"/>
                  </a:cubicBezTo>
                  <a:cubicBezTo>
                    <a:pt x="1012453" y="548907"/>
                    <a:pt x="999371" y="560270"/>
                    <a:pt x="983454" y="562770"/>
                  </a:cubicBezTo>
                  <a:cubicBezTo>
                    <a:pt x="891660" y="577504"/>
                    <a:pt x="798900" y="585206"/>
                    <a:pt x="705923" y="585809"/>
                  </a:cubicBezTo>
                  <a:close/>
                  <a:moveTo>
                    <a:pt x="87674" y="85075"/>
                  </a:moveTo>
                  <a:cubicBezTo>
                    <a:pt x="101158" y="190711"/>
                    <a:pt x="152345" y="287911"/>
                    <a:pt x="231824" y="358812"/>
                  </a:cubicBezTo>
                  <a:cubicBezTo>
                    <a:pt x="378339" y="487376"/>
                    <a:pt x="617072" y="529370"/>
                    <a:pt x="941684" y="483736"/>
                  </a:cubicBezTo>
                  <a:cubicBezTo>
                    <a:pt x="949274" y="416362"/>
                    <a:pt x="929785" y="348719"/>
                    <a:pt x="887525" y="295701"/>
                  </a:cubicBezTo>
                  <a:cubicBezTo>
                    <a:pt x="807384" y="192631"/>
                    <a:pt x="603250" y="74022"/>
                    <a:pt x="87711" y="85075"/>
                  </a:cubicBezTo>
                  <a:close/>
                </a:path>
              </a:pathLst>
            </a:custGeom>
            <a:grpFill/>
            <a:ln w="5715" cap="flat">
              <a:solidFill>
                <a:schemeClr val="accent1"/>
              </a:solidFill>
              <a:prstDash val="solid"/>
              <a:miter/>
            </a:ln>
          </p:spPr>
          <p:txBody>
            <a:bodyPr rtlCol="0" anchor="ctr"/>
            <a:lstStyle/>
            <a:p>
              <a:endParaRPr lang="en-US" sz="1350" dirty="0"/>
            </a:p>
          </p:txBody>
        </p:sp>
        <p:sp>
          <p:nvSpPr>
            <p:cNvPr id="11" name="Freeform 10">
              <a:extLst>
                <a:ext uri="{FF2B5EF4-FFF2-40B4-BE49-F238E27FC236}">
                  <a16:creationId xmlns:a16="http://schemas.microsoft.com/office/drawing/2014/main" id="{796E573E-2BBC-29E5-FA2A-7E5B739A1BF0}"/>
                </a:ext>
              </a:extLst>
            </p:cNvPr>
            <p:cNvSpPr/>
            <p:nvPr/>
          </p:nvSpPr>
          <p:spPr>
            <a:xfrm>
              <a:off x="5392003" y="4534043"/>
              <a:ext cx="1690913" cy="961634"/>
            </a:xfrm>
            <a:custGeom>
              <a:avLst/>
              <a:gdLst>
                <a:gd name="connsiteX0" fmla="*/ 836470 w 1690913"/>
                <a:gd name="connsiteY0" fmla="*/ 961614 h 961634"/>
                <a:gd name="connsiteX1" fmla="*/ 84662 w 1690913"/>
                <a:gd name="connsiteY1" fmla="*/ 674213 h 961634"/>
                <a:gd name="connsiteX2" fmla="*/ 67785 w 1690913"/>
                <a:gd name="connsiteY2" fmla="*/ 36076 h 961634"/>
                <a:gd name="connsiteX3" fmla="*/ 67785 w 1690913"/>
                <a:gd name="connsiteY3" fmla="*/ 36098 h 961634"/>
                <a:gd name="connsiteX4" fmla="*/ 106071 w 1690913"/>
                <a:gd name="connsiteY4" fmla="*/ 10782 h 961634"/>
                <a:gd name="connsiteX5" fmla="*/ 1589742 w 1690913"/>
                <a:gd name="connsiteY5" fmla="*/ 0 h 961634"/>
                <a:gd name="connsiteX6" fmla="*/ 1628631 w 1690913"/>
                <a:gd name="connsiteY6" fmla="*/ 25718 h 961634"/>
                <a:gd name="connsiteX7" fmla="*/ 1600882 w 1690913"/>
                <a:gd name="connsiteY7" fmla="*/ 669855 h 961634"/>
                <a:gd name="connsiteX8" fmla="*/ 836500 w 1690913"/>
                <a:gd name="connsiteY8" fmla="*/ 961635 h 961634"/>
                <a:gd name="connsiteX9" fmla="*/ 134954 w 1690913"/>
                <a:gd name="connsiteY9" fmla="*/ 95049 h 961634"/>
                <a:gd name="connsiteX10" fmla="*/ 155537 w 1690913"/>
                <a:gd name="connsiteY10" fmla="*/ 628573 h 961634"/>
                <a:gd name="connsiteX11" fmla="*/ 836422 w 1690913"/>
                <a:gd name="connsiteY11" fmla="*/ 877267 h 961634"/>
                <a:gd name="connsiteX12" fmla="*/ 1530737 w 1690913"/>
                <a:gd name="connsiteY12" fmla="*/ 623618 h 961634"/>
                <a:gd name="connsiteX13" fmla="*/ 1560852 w 1690913"/>
                <a:gd name="connsiteY13" fmla="*/ 84602 h 96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0913" h="961634">
                  <a:moveTo>
                    <a:pt x="836470" y="961614"/>
                  </a:moveTo>
                  <a:cubicBezTo>
                    <a:pt x="461846" y="961614"/>
                    <a:pt x="208849" y="864951"/>
                    <a:pt x="84662" y="674213"/>
                  </a:cubicBezTo>
                  <a:cubicBezTo>
                    <a:pt x="-91543" y="403779"/>
                    <a:pt x="60864" y="50935"/>
                    <a:pt x="67785" y="36076"/>
                  </a:cubicBezTo>
                  <a:lnTo>
                    <a:pt x="67785" y="36098"/>
                  </a:lnTo>
                  <a:cubicBezTo>
                    <a:pt x="74438" y="20851"/>
                    <a:pt x="89439" y="10939"/>
                    <a:pt x="106071" y="10782"/>
                  </a:cubicBezTo>
                  <a:lnTo>
                    <a:pt x="1589742" y="0"/>
                  </a:lnTo>
                  <a:cubicBezTo>
                    <a:pt x="1606709" y="-22"/>
                    <a:pt x="1622023" y="10113"/>
                    <a:pt x="1628631" y="25718"/>
                  </a:cubicBezTo>
                  <a:cubicBezTo>
                    <a:pt x="1634949" y="40742"/>
                    <a:pt x="1781976" y="396878"/>
                    <a:pt x="1600882" y="669855"/>
                  </a:cubicBezTo>
                  <a:cubicBezTo>
                    <a:pt x="1473008" y="863451"/>
                    <a:pt x="1215634" y="961635"/>
                    <a:pt x="836500" y="961635"/>
                  </a:cubicBezTo>
                  <a:close/>
                  <a:moveTo>
                    <a:pt x="134954" y="95049"/>
                  </a:moveTo>
                  <a:cubicBezTo>
                    <a:pt x="105776" y="175619"/>
                    <a:pt x="28666" y="434246"/>
                    <a:pt x="155537" y="628573"/>
                  </a:cubicBezTo>
                  <a:cubicBezTo>
                    <a:pt x="263339" y="793593"/>
                    <a:pt x="492453" y="877267"/>
                    <a:pt x="836422" y="877267"/>
                  </a:cubicBezTo>
                  <a:cubicBezTo>
                    <a:pt x="1185306" y="877267"/>
                    <a:pt x="1418895" y="791896"/>
                    <a:pt x="1530737" y="623618"/>
                  </a:cubicBezTo>
                  <a:cubicBezTo>
                    <a:pt x="1661222" y="427165"/>
                    <a:pt x="1588939" y="166755"/>
                    <a:pt x="1560852" y="84602"/>
                  </a:cubicBezTo>
                  <a:close/>
                </a:path>
              </a:pathLst>
            </a:custGeom>
            <a:grpFill/>
            <a:ln w="5715" cap="flat">
              <a:solidFill>
                <a:schemeClr val="accent1"/>
              </a:solidFill>
              <a:prstDash val="solid"/>
              <a:miter/>
            </a:ln>
          </p:spPr>
          <p:txBody>
            <a:bodyPr rtlCol="0" anchor="ctr"/>
            <a:lstStyle/>
            <a:p>
              <a:endParaRPr lang="en-US" sz="1350" dirty="0"/>
            </a:p>
          </p:txBody>
        </p:sp>
        <p:sp>
          <p:nvSpPr>
            <p:cNvPr id="13" name="Freeform 12">
              <a:extLst>
                <a:ext uri="{FF2B5EF4-FFF2-40B4-BE49-F238E27FC236}">
                  <a16:creationId xmlns:a16="http://schemas.microsoft.com/office/drawing/2014/main" id="{49A435A4-DFD1-CD4E-CD35-2762BD094632}"/>
                </a:ext>
              </a:extLst>
            </p:cNvPr>
            <p:cNvSpPr/>
            <p:nvPr/>
          </p:nvSpPr>
          <p:spPr>
            <a:xfrm>
              <a:off x="4440352" y="2666345"/>
              <a:ext cx="1557414" cy="1271804"/>
            </a:xfrm>
            <a:custGeom>
              <a:avLst/>
              <a:gdLst>
                <a:gd name="connsiteX0" fmla="*/ 1515287 w 1557414"/>
                <a:gd name="connsiteY0" fmla="*/ 1271805 h 1271804"/>
                <a:gd name="connsiteX1" fmla="*/ 1485417 w 1557414"/>
                <a:gd name="connsiteY1" fmla="*/ 1259392 h 1271804"/>
                <a:gd name="connsiteX2" fmla="*/ 343617 w 1557414"/>
                <a:gd name="connsiteY2" fmla="*/ 117649 h 1271804"/>
                <a:gd name="connsiteX3" fmla="*/ 199268 w 1557414"/>
                <a:gd name="connsiteY3" fmla="*/ 110818 h 1271804"/>
                <a:gd name="connsiteX4" fmla="*/ 71486 w 1557414"/>
                <a:gd name="connsiteY4" fmla="*/ 238537 h 1271804"/>
                <a:gd name="connsiteX5" fmla="*/ 12347 w 1557414"/>
                <a:gd name="connsiteY5" fmla="*/ 238023 h 1271804"/>
                <a:gd name="connsiteX6" fmla="*/ 11834 w 1557414"/>
                <a:gd name="connsiteY6" fmla="*/ 178908 h 1271804"/>
                <a:gd name="connsiteX7" fmla="*/ 141158 w 1557414"/>
                <a:gd name="connsiteY7" fmla="*/ 49514 h 1271804"/>
                <a:gd name="connsiteX8" fmla="*/ 143860 w 1557414"/>
                <a:gd name="connsiteY8" fmla="*/ 47058 h 1271804"/>
                <a:gd name="connsiteX9" fmla="*/ 403332 w 1557414"/>
                <a:gd name="connsiteY9" fmla="*/ 57930 h 1271804"/>
                <a:gd name="connsiteX10" fmla="*/ 1545075 w 1557414"/>
                <a:gd name="connsiteY10" fmla="*/ 1199730 h 1271804"/>
                <a:gd name="connsiteX11" fmla="*/ 1545075 w 1557414"/>
                <a:gd name="connsiteY11" fmla="*/ 1259360 h 1271804"/>
                <a:gd name="connsiteX12" fmla="*/ 1515295 w 1557414"/>
                <a:gd name="connsiteY12" fmla="*/ 1271773 h 12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7414" h="1271804">
                  <a:moveTo>
                    <a:pt x="1515287" y="1271805"/>
                  </a:moveTo>
                  <a:cubicBezTo>
                    <a:pt x="1504081" y="1271805"/>
                    <a:pt x="1493343" y="1267340"/>
                    <a:pt x="1485417" y="1259392"/>
                  </a:cubicBezTo>
                  <a:lnTo>
                    <a:pt x="343617" y="117649"/>
                  </a:lnTo>
                  <a:cubicBezTo>
                    <a:pt x="280684" y="54047"/>
                    <a:pt x="214875" y="98517"/>
                    <a:pt x="199268" y="110818"/>
                  </a:cubicBezTo>
                  <a:lnTo>
                    <a:pt x="71486" y="238537"/>
                  </a:lnTo>
                  <a:cubicBezTo>
                    <a:pt x="54944" y="254521"/>
                    <a:pt x="28623" y="254298"/>
                    <a:pt x="12347" y="238023"/>
                  </a:cubicBezTo>
                  <a:cubicBezTo>
                    <a:pt x="-3905" y="221749"/>
                    <a:pt x="-4151" y="195451"/>
                    <a:pt x="11834" y="178908"/>
                  </a:cubicBezTo>
                  <a:lnTo>
                    <a:pt x="141158" y="49514"/>
                  </a:lnTo>
                  <a:lnTo>
                    <a:pt x="143860" y="47058"/>
                  </a:lnTo>
                  <a:cubicBezTo>
                    <a:pt x="190584" y="7835"/>
                    <a:pt x="304971" y="-40410"/>
                    <a:pt x="403332" y="57930"/>
                  </a:cubicBezTo>
                  <a:lnTo>
                    <a:pt x="1545075" y="1199730"/>
                  </a:lnTo>
                  <a:cubicBezTo>
                    <a:pt x="1561528" y="1216205"/>
                    <a:pt x="1561528" y="1242905"/>
                    <a:pt x="1545075" y="1259360"/>
                  </a:cubicBezTo>
                  <a:cubicBezTo>
                    <a:pt x="1537172" y="1267285"/>
                    <a:pt x="1526479" y="1271750"/>
                    <a:pt x="1515295" y="1271773"/>
                  </a:cubicBezTo>
                  <a:close/>
                </a:path>
              </a:pathLst>
            </a:custGeom>
            <a:grpFill/>
            <a:ln w="5715" cap="flat">
              <a:solidFill>
                <a:schemeClr val="accent1"/>
              </a:solidFill>
              <a:prstDash val="solid"/>
              <a:miter/>
            </a:ln>
          </p:spPr>
          <p:txBody>
            <a:bodyPr rtlCol="0" anchor="ctr"/>
            <a:lstStyle/>
            <a:p>
              <a:endParaRPr lang="en-US" sz="1350" dirty="0"/>
            </a:p>
          </p:txBody>
        </p:sp>
        <p:sp>
          <p:nvSpPr>
            <p:cNvPr id="17" name="Freeform 16">
              <a:extLst>
                <a:ext uri="{FF2B5EF4-FFF2-40B4-BE49-F238E27FC236}">
                  <a16:creationId xmlns:a16="http://schemas.microsoft.com/office/drawing/2014/main" id="{1D0A6745-816D-616B-5744-25C30702947D}"/>
                </a:ext>
              </a:extLst>
            </p:cNvPr>
            <p:cNvSpPr/>
            <p:nvPr/>
          </p:nvSpPr>
          <p:spPr>
            <a:xfrm>
              <a:off x="5033113" y="2724422"/>
              <a:ext cx="1038497" cy="1041994"/>
            </a:xfrm>
            <a:custGeom>
              <a:avLst/>
              <a:gdLst>
                <a:gd name="connsiteX0" fmla="*/ 997106 w 1038497"/>
                <a:gd name="connsiteY0" fmla="*/ 1041991 h 1041994"/>
                <a:gd name="connsiteX1" fmla="*/ 983533 w 1038497"/>
                <a:gd name="connsiteY1" fmla="*/ 1039781 h 1041994"/>
                <a:gd name="connsiteX2" fmla="*/ 819896 w 1038497"/>
                <a:gd name="connsiteY2" fmla="*/ 868131 h 1041994"/>
                <a:gd name="connsiteX3" fmla="*/ 924909 w 1038497"/>
                <a:gd name="connsiteY3" fmla="*/ 561173 h 1041994"/>
                <a:gd name="connsiteX4" fmla="*/ 769775 w 1038497"/>
                <a:gd name="connsiteY4" fmla="*/ 95200 h 1041994"/>
                <a:gd name="connsiteX5" fmla="*/ 55457 w 1038497"/>
                <a:gd name="connsiteY5" fmla="*/ 331390 h 1041994"/>
                <a:gd name="connsiteX6" fmla="*/ 2147 w 1038497"/>
                <a:gd name="connsiteY6" fmla="*/ 304556 h 1041994"/>
                <a:gd name="connsiteX7" fmla="*/ 28959 w 1038497"/>
                <a:gd name="connsiteY7" fmla="*/ 251246 h 1041994"/>
                <a:gd name="connsiteX8" fmla="*/ 783167 w 1038497"/>
                <a:gd name="connsiteY8" fmla="*/ 2152 h 1041994"/>
                <a:gd name="connsiteX9" fmla="*/ 783189 w 1038497"/>
                <a:gd name="connsiteY9" fmla="*/ 2152 h 1041994"/>
                <a:gd name="connsiteX10" fmla="*/ 836500 w 1038497"/>
                <a:gd name="connsiteY10" fmla="*/ 28896 h 1041994"/>
                <a:gd name="connsiteX11" fmla="*/ 1014065 w 1038497"/>
                <a:gd name="connsiteY11" fmla="*/ 561935 h 1041994"/>
                <a:gd name="connsiteX12" fmla="*/ 998706 w 1038497"/>
                <a:gd name="connsiteY12" fmla="*/ 609418 h 1041994"/>
                <a:gd name="connsiteX13" fmla="*/ 901705 w 1038497"/>
                <a:gd name="connsiteY13" fmla="*/ 847974 h 1041994"/>
                <a:gd name="connsiteX14" fmla="*/ 1010690 w 1038497"/>
                <a:gd name="connsiteY14" fmla="*/ 960176 h 1041994"/>
                <a:gd name="connsiteX15" fmla="*/ 1010668 w 1038497"/>
                <a:gd name="connsiteY15" fmla="*/ 960176 h 1041994"/>
                <a:gd name="connsiteX16" fmla="*/ 1037925 w 1038497"/>
                <a:gd name="connsiteY16" fmla="*/ 1006722 h 1041994"/>
                <a:gd name="connsiteX17" fmla="*/ 997095 w 1038497"/>
                <a:gd name="connsiteY17" fmla="*/ 1041995 h 104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497" h="1041994">
                  <a:moveTo>
                    <a:pt x="997106" y="1041991"/>
                  </a:moveTo>
                  <a:cubicBezTo>
                    <a:pt x="992485" y="1041991"/>
                    <a:pt x="987909" y="1041254"/>
                    <a:pt x="983533" y="1039781"/>
                  </a:cubicBezTo>
                  <a:cubicBezTo>
                    <a:pt x="897163" y="1010336"/>
                    <a:pt x="840121" y="951044"/>
                    <a:pt x="819896" y="868131"/>
                  </a:cubicBezTo>
                  <a:cubicBezTo>
                    <a:pt x="781766" y="715186"/>
                    <a:pt x="877606" y="604772"/>
                    <a:pt x="924909" y="561173"/>
                  </a:cubicBezTo>
                  <a:lnTo>
                    <a:pt x="769775" y="95200"/>
                  </a:lnTo>
                  <a:lnTo>
                    <a:pt x="55457" y="331390"/>
                  </a:lnTo>
                  <a:cubicBezTo>
                    <a:pt x="33334" y="338712"/>
                    <a:pt x="9469" y="326701"/>
                    <a:pt x="2147" y="304556"/>
                  </a:cubicBezTo>
                  <a:cubicBezTo>
                    <a:pt x="-5175" y="282433"/>
                    <a:pt x="6835" y="258568"/>
                    <a:pt x="28959" y="251246"/>
                  </a:cubicBezTo>
                  <a:lnTo>
                    <a:pt x="783167" y="2152"/>
                  </a:lnTo>
                  <a:lnTo>
                    <a:pt x="783189" y="2152"/>
                  </a:lnTo>
                  <a:cubicBezTo>
                    <a:pt x="805290" y="-5170"/>
                    <a:pt x="829155" y="6795"/>
                    <a:pt x="836500" y="28896"/>
                  </a:cubicBezTo>
                  <a:lnTo>
                    <a:pt x="1014065" y="561935"/>
                  </a:lnTo>
                  <a:cubicBezTo>
                    <a:pt x="1019869" y="579414"/>
                    <a:pt x="1013640" y="598636"/>
                    <a:pt x="998706" y="609418"/>
                  </a:cubicBezTo>
                  <a:cubicBezTo>
                    <a:pt x="993392" y="613303"/>
                    <a:pt x="866769" y="708025"/>
                    <a:pt x="901705" y="847974"/>
                  </a:cubicBezTo>
                  <a:cubicBezTo>
                    <a:pt x="915278" y="902467"/>
                    <a:pt x="952314" y="940174"/>
                    <a:pt x="1010690" y="960176"/>
                  </a:cubicBezTo>
                  <a:lnTo>
                    <a:pt x="1010668" y="960176"/>
                  </a:lnTo>
                  <a:cubicBezTo>
                    <a:pt x="1029800" y="967096"/>
                    <a:pt x="1041252" y="986675"/>
                    <a:pt x="1037925" y="1006722"/>
                  </a:cubicBezTo>
                  <a:cubicBezTo>
                    <a:pt x="1034577" y="1026791"/>
                    <a:pt x="1017432" y="1041615"/>
                    <a:pt x="997095" y="1041995"/>
                  </a:cubicBezTo>
                  <a:close/>
                </a:path>
              </a:pathLst>
            </a:custGeom>
            <a:grpFill/>
            <a:ln w="5715" cap="flat">
              <a:solidFill>
                <a:schemeClr val="accent1"/>
              </a:solidFill>
              <a:prstDash val="solid"/>
              <a:miter/>
            </a:ln>
          </p:spPr>
          <p:txBody>
            <a:bodyPr rtlCol="0" anchor="ctr"/>
            <a:lstStyle/>
            <a:p>
              <a:endParaRPr lang="en-US" sz="1350" dirty="0"/>
            </a:p>
          </p:txBody>
        </p:sp>
        <p:sp>
          <p:nvSpPr>
            <p:cNvPr id="124" name="Freeform 123">
              <a:extLst>
                <a:ext uri="{FF2B5EF4-FFF2-40B4-BE49-F238E27FC236}">
                  <a16:creationId xmlns:a16="http://schemas.microsoft.com/office/drawing/2014/main" id="{C7D12672-7497-2DF6-BD52-6E91AE7B2DD6}"/>
                </a:ext>
              </a:extLst>
            </p:cNvPr>
            <p:cNvSpPr/>
            <p:nvPr/>
          </p:nvSpPr>
          <p:spPr>
            <a:xfrm>
              <a:off x="4201539" y="2315622"/>
              <a:ext cx="1484920" cy="555364"/>
            </a:xfrm>
            <a:custGeom>
              <a:avLst/>
              <a:gdLst>
                <a:gd name="connsiteX0" fmla="*/ 1422059 w 1484920"/>
                <a:gd name="connsiteY0" fmla="*/ 555365 h 555364"/>
                <a:gd name="connsiteX1" fmla="*/ 1306999 w 1484920"/>
                <a:gd name="connsiteY1" fmla="*/ 504086 h 555364"/>
                <a:gd name="connsiteX2" fmla="*/ 1289452 w 1484920"/>
                <a:gd name="connsiteY2" fmla="*/ 322480 h 555364"/>
                <a:gd name="connsiteX3" fmla="*/ 1289452 w 1484920"/>
                <a:gd name="connsiteY3" fmla="*/ 207843 h 555364"/>
                <a:gd name="connsiteX4" fmla="*/ 1178101 w 1484920"/>
                <a:gd name="connsiteY4" fmla="*/ 118009 h 555364"/>
                <a:gd name="connsiteX5" fmla="*/ 901347 w 1484920"/>
                <a:gd name="connsiteY5" fmla="*/ 200499 h 555364"/>
                <a:gd name="connsiteX6" fmla="*/ 479574 w 1484920"/>
                <a:gd name="connsiteY6" fmla="*/ 163307 h 555364"/>
                <a:gd name="connsiteX7" fmla="*/ 477386 w 1484920"/>
                <a:gd name="connsiteY7" fmla="*/ 160784 h 555364"/>
                <a:gd name="connsiteX8" fmla="*/ 206346 w 1484920"/>
                <a:gd name="connsiteY8" fmla="*/ 106381 h 555364"/>
                <a:gd name="connsiteX9" fmla="*/ 91041 w 1484920"/>
                <a:gd name="connsiteY9" fmla="*/ 328483 h 555364"/>
                <a:gd name="connsiteX10" fmla="*/ 91041 w 1484920"/>
                <a:gd name="connsiteY10" fmla="*/ 328460 h 555364"/>
                <a:gd name="connsiteX11" fmla="*/ 63738 w 1484920"/>
                <a:gd name="connsiteY11" fmla="*/ 380208 h 555364"/>
                <a:gd name="connsiteX12" fmla="*/ 10986 w 1484920"/>
                <a:gd name="connsiteY12" fmla="*/ 354870 h 555364"/>
                <a:gd name="connsiteX13" fmla="*/ 173955 w 1484920"/>
                <a:gd name="connsiteY13" fmla="*/ 28423 h 555364"/>
                <a:gd name="connsiteX14" fmla="*/ 542664 w 1484920"/>
                <a:gd name="connsiteY14" fmla="*/ 107296 h 555364"/>
                <a:gd name="connsiteX15" fmla="*/ 542686 w 1484920"/>
                <a:gd name="connsiteY15" fmla="*/ 107274 h 555364"/>
                <a:gd name="connsiteX16" fmla="*/ 641116 w 1484920"/>
                <a:gd name="connsiteY16" fmla="*/ 173911 h 555364"/>
                <a:gd name="connsiteX17" fmla="*/ 845850 w 1484920"/>
                <a:gd name="connsiteY17" fmla="*/ 136719 h 555364"/>
                <a:gd name="connsiteX18" fmla="*/ 1198620 w 1484920"/>
                <a:gd name="connsiteY18" fmla="*/ 36260 h 555364"/>
                <a:gd name="connsiteX19" fmla="*/ 1368418 w 1484920"/>
                <a:gd name="connsiteY19" fmla="*/ 179067 h 555364"/>
                <a:gd name="connsiteX20" fmla="*/ 1368932 w 1484920"/>
                <a:gd name="connsiteY20" fmla="*/ 180585 h 555364"/>
                <a:gd name="connsiteX21" fmla="*/ 1368418 w 1484920"/>
                <a:gd name="connsiteY21" fmla="*/ 352166 h 555364"/>
                <a:gd name="connsiteX22" fmla="*/ 1373553 w 1484920"/>
                <a:gd name="connsiteY22" fmla="*/ 452293 h 555364"/>
                <a:gd name="connsiteX23" fmla="*/ 1438092 w 1484920"/>
                <a:gd name="connsiteY23" fmla="*/ 470085 h 555364"/>
                <a:gd name="connsiteX24" fmla="*/ 1484660 w 1484920"/>
                <a:gd name="connsiteY24" fmla="*/ 507367 h 555364"/>
                <a:gd name="connsiteX25" fmla="*/ 1447379 w 1484920"/>
                <a:gd name="connsiteY25" fmla="*/ 553935 h 555364"/>
                <a:gd name="connsiteX26" fmla="*/ 1422063 w 1484920"/>
                <a:gd name="connsiteY26" fmla="*/ 555364 h 55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4920" h="555364">
                  <a:moveTo>
                    <a:pt x="1422059" y="555365"/>
                  </a:moveTo>
                  <a:cubicBezTo>
                    <a:pt x="1360737" y="555365"/>
                    <a:pt x="1325887" y="528375"/>
                    <a:pt x="1306999" y="504086"/>
                  </a:cubicBezTo>
                  <a:cubicBezTo>
                    <a:pt x="1267105" y="452718"/>
                    <a:pt x="1269472" y="375876"/>
                    <a:pt x="1289452" y="322480"/>
                  </a:cubicBezTo>
                  <a:cubicBezTo>
                    <a:pt x="1308004" y="273055"/>
                    <a:pt x="1290970" y="214164"/>
                    <a:pt x="1289452" y="207843"/>
                  </a:cubicBezTo>
                  <a:cubicBezTo>
                    <a:pt x="1272575" y="164579"/>
                    <a:pt x="1232256" y="131919"/>
                    <a:pt x="1178101" y="118009"/>
                  </a:cubicBezTo>
                  <a:cubicBezTo>
                    <a:pt x="1090456" y="95662"/>
                    <a:pt x="987049" y="126448"/>
                    <a:pt x="901347" y="200499"/>
                  </a:cubicBezTo>
                  <a:cubicBezTo>
                    <a:pt x="729942" y="348529"/>
                    <a:pt x="550766" y="240906"/>
                    <a:pt x="479574" y="163307"/>
                  </a:cubicBezTo>
                  <a:lnTo>
                    <a:pt x="477386" y="160784"/>
                  </a:lnTo>
                  <a:cubicBezTo>
                    <a:pt x="473502" y="155806"/>
                    <a:pt x="375322" y="35946"/>
                    <a:pt x="206346" y="106381"/>
                  </a:cubicBezTo>
                  <a:cubicBezTo>
                    <a:pt x="46081" y="173017"/>
                    <a:pt x="85977" y="312704"/>
                    <a:pt x="91041" y="328483"/>
                  </a:cubicBezTo>
                  <a:lnTo>
                    <a:pt x="91041" y="328460"/>
                  </a:lnTo>
                  <a:cubicBezTo>
                    <a:pt x="97336" y="350249"/>
                    <a:pt x="85259" y="373086"/>
                    <a:pt x="63738" y="380208"/>
                  </a:cubicBezTo>
                  <a:cubicBezTo>
                    <a:pt x="42196" y="387307"/>
                    <a:pt x="18911" y="376100"/>
                    <a:pt x="10986" y="354870"/>
                  </a:cubicBezTo>
                  <a:cubicBezTo>
                    <a:pt x="10227" y="352593"/>
                    <a:pt x="-61972" y="127116"/>
                    <a:pt x="173955" y="28423"/>
                  </a:cubicBezTo>
                  <a:cubicBezTo>
                    <a:pt x="355898" y="-47500"/>
                    <a:pt x="493749" y="45970"/>
                    <a:pt x="542664" y="107296"/>
                  </a:cubicBezTo>
                  <a:lnTo>
                    <a:pt x="542686" y="107274"/>
                  </a:lnTo>
                  <a:cubicBezTo>
                    <a:pt x="570971" y="135558"/>
                    <a:pt x="604368" y="158173"/>
                    <a:pt x="641116" y="173911"/>
                  </a:cubicBezTo>
                  <a:cubicBezTo>
                    <a:pt x="714828" y="204205"/>
                    <a:pt x="781825" y="191971"/>
                    <a:pt x="845850" y="136719"/>
                  </a:cubicBezTo>
                  <a:cubicBezTo>
                    <a:pt x="952469" y="44696"/>
                    <a:pt x="1084320" y="7148"/>
                    <a:pt x="1198620" y="36260"/>
                  </a:cubicBezTo>
                  <a:cubicBezTo>
                    <a:pt x="1280350" y="57178"/>
                    <a:pt x="1342032" y="109218"/>
                    <a:pt x="1368418" y="179067"/>
                  </a:cubicBezTo>
                  <a:lnTo>
                    <a:pt x="1368932" y="180585"/>
                  </a:lnTo>
                  <a:cubicBezTo>
                    <a:pt x="1370204" y="184201"/>
                    <a:pt x="1398623" y="271602"/>
                    <a:pt x="1368418" y="352166"/>
                  </a:cubicBezTo>
                  <a:cubicBezTo>
                    <a:pt x="1356944" y="382706"/>
                    <a:pt x="1354912" y="428090"/>
                    <a:pt x="1373553" y="452293"/>
                  </a:cubicBezTo>
                  <a:cubicBezTo>
                    <a:pt x="1385451" y="467563"/>
                    <a:pt x="1407284" y="473546"/>
                    <a:pt x="1438092" y="470085"/>
                  </a:cubicBezTo>
                  <a:cubicBezTo>
                    <a:pt x="1461265" y="467518"/>
                    <a:pt x="1482093" y="484217"/>
                    <a:pt x="1484660" y="507367"/>
                  </a:cubicBezTo>
                  <a:cubicBezTo>
                    <a:pt x="1487227" y="530517"/>
                    <a:pt x="1470529" y="551368"/>
                    <a:pt x="1447379" y="553935"/>
                  </a:cubicBezTo>
                  <a:cubicBezTo>
                    <a:pt x="1438985" y="554895"/>
                    <a:pt x="1430524" y="555364"/>
                    <a:pt x="1422063" y="555364"/>
                  </a:cubicBezTo>
                  <a:close/>
                </a:path>
              </a:pathLst>
            </a:custGeom>
            <a:grpFill/>
            <a:ln w="5715" cap="flat">
              <a:solidFill>
                <a:schemeClr val="accent1"/>
              </a:solidFill>
              <a:prstDash val="solid"/>
              <a:miter/>
            </a:ln>
          </p:spPr>
          <p:txBody>
            <a:bodyPr rtlCol="0" anchor="ctr"/>
            <a:lstStyle/>
            <a:p>
              <a:endParaRPr lang="en-US" sz="1350" dirty="0"/>
            </a:p>
          </p:txBody>
        </p:sp>
        <p:sp>
          <p:nvSpPr>
            <p:cNvPr id="158" name="Freeform 157">
              <a:extLst>
                <a:ext uri="{FF2B5EF4-FFF2-40B4-BE49-F238E27FC236}">
                  <a16:creationId xmlns:a16="http://schemas.microsoft.com/office/drawing/2014/main" id="{9F93B137-6437-3054-48E4-7220E51BE094}"/>
                </a:ext>
              </a:extLst>
            </p:cNvPr>
            <p:cNvSpPr/>
            <p:nvPr/>
          </p:nvSpPr>
          <p:spPr>
            <a:xfrm>
              <a:off x="5868968" y="3380502"/>
              <a:ext cx="362791" cy="242530"/>
            </a:xfrm>
            <a:custGeom>
              <a:avLst/>
              <a:gdLst>
                <a:gd name="connsiteX0" fmla="*/ 319843 w 362791"/>
                <a:gd name="connsiteY0" fmla="*/ 242521 h 242530"/>
                <a:gd name="connsiteX1" fmla="*/ 279348 w 362791"/>
                <a:gd name="connsiteY1" fmla="*/ 212161 h 242530"/>
                <a:gd name="connsiteX2" fmla="*/ 152812 w 362791"/>
                <a:gd name="connsiteY2" fmla="*/ 90362 h 242530"/>
                <a:gd name="connsiteX3" fmla="*/ 51594 w 362791"/>
                <a:gd name="connsiteY3" fmla="*/ 89670 h 242530"/>
                <a:gd name="connsiteX4" fmla="*/ 1074 w 362791"/>
                <a:gd name="connsiteY4" fmla="*/ 57970 h 242530"/>
                <a:gd name="connsiteX5" fmla="*/ 32775 w 362791"/>
                <a:gd name="connsiteY5" fmla="*/ 7428 h 242530"/>
                <a:gd name="connsiteX6" fmla="*/ 361073 w 362791"/>
                <a:gd name="connsiteY6" fmla="*/ 188542 h 242530"/>
                <a:gd name="connsiteX7" fmla="*/ 361095 w 362791"/>
                <a:gd name="connsiteY7" fmla="*/ 188542 h 242530"/>
                <a:gd name="connsiteX8" fmla="*/ 332409 w 362791"/>
                <a:gd name="connsiteY8" fmla="*/ 240847 h 242530"/>
                <a:gd name="connsiteX9" fmla="*/ 319840 w 362791"/>
                <a:gd name="connsiteY9" fmla="*/ 242521 h 24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791" h="242530">
                  <a:moveTo>
                    <a:pt x="319843" y="242521"/>
                  </a:moveTo>
                  <a:cubicBezTo>
                    <a:pt x="301091" y="242521"/>
                    <a:pt x="284594" y="230154"/>
                    <a:pt x="279348" y="212161"/>
                  </a:cubicBezTo>
                  <a:cubicBezTo>
                    <a:pt x="259523" y="144672"/>
                    <a:pt x="218025" y="104444"/>
                    <a:pt x="152812" y="90362"/>
                  </a:cubicBezTo>
                  <a:cubicBezTo>
                    <a:pt x="119437" y="83598"/>
                    <a:pt x="85060" y="83375"/>
                    <a:pt x="51594" y="89670"/>
                  </a:cubicBezTo>
                  <a:cubicBezTo>
                    <a:pt x="28889" y="94872"/>
                    <a:pt x="6253" y="80674"/>
                    <a:pt x="1074" y="57970"/>
                  </a:cubicBezTo>
                  <a:cubicBezTo>
                    <a:pt x="-4128" y="35244"/>
                    <a:pt x="10071" y="12629"/>
                    <a:pt x="32775" y="7428"/>
                  </a:cubicBezTo>
                  <a:cubicBezTo>
                    <a:pt x="122026" y="-13245"/>
                    <a:pt x="305574" y="-1859"/>
                    <a:pt x="361073" y="188542"/>
                  </a:cubicBezTo>
                  <a:lnTo>
                    <a:pt x="361095" y="188542"/>
                  </a:lnTo>
                  <a:cubicBezTo>
                    <a:pt x="367613" y="210911"/>
                    <a:pt x="354777" y="234306"/>
                    <a:pt x="332409" y="240847"/>
                  </a:cubicBezTo>
                  <a:cubicBezTo>
                    <a:pt x="328323" y="242052"/>
                    <a:pt x="324082" y="242610"/>
                    <a:pt x="319840" y="242521"/>
                  </a:cubicBezTo>
                  <a:close/>
                </a:path>
              </a:pathLst>
            </a:custGeom>
            <a:grpFill/>
            <a:ln w="5715" cap="flat">
              <a:solidFill>
                <a:schemeClr val="accent1"/>
              </a:solidFill>
              <a:prstDash val="solid"/>
              <a:miter/>
            </a:ln>
          </p:spPr>
          <p:txBody>
            <a:bodyPr rtlCol="0" anchor="ctr"/>
            <a:lstStyle/>
            <a:p>
              <a:endParaRPr lang="en-US" sz="1350" dirty="0"/>
            </a:p>
          </p:txBody>
        </p:sp>
        <p:sp>
          <p:nvSpPr>
            <p:cNvPr id="159" name="Freeform 158">
              <a:extLst>
                <a:ext uri="{FF2B5EF4-FFF2-40B4-BE49-F238E27FC236}">
                  <a16:creationId xmlns:a16="http://schemas.microsoft.com/office/drawing/2014/main" id="{92FEF55B-EDDC-5529-2812-1FF963F96E72}"/>
                </a:ext>
              </a:extLst>
            </p:cNvPr>
            <p:cNvSpPr/>
            <p:nvPr/>
          </p:nvSpPr>
          <p:spPr>
            <a:xfrm>
              <a:off x="7545438" y="4782886"/>
              <a:ext cx="482246" cy="577841"/>
            </a:xfrm>
            <a:custGeom>
              <a:avLst/>
              <a:gdLst>
                <a:gd name="connsiteX0" fmla="*/ 440054 w 482246"/>
                <a:gd name="connsiteY0" fmla="*/ 577841 h 577841"/>
                <a:gd name="connsiteX1" fmla="*/ 42170 w 482246"/>
                <a:gd name="connsiteY1" fmla="*/ 577841 h 577841"/>
                <a:gd name="connsiteX2" fmla="*/ 0 w 482246"/>
                <a:gd name="connsiteY2" fmla="*/ 535648 h 577841"/>
                <a:gd name="connsiteX3" fmla="*/ 42170 w 482246"/>
                <a:gd name="connsiteY3" fmla="*/ 493478 h 577841"/>
                <a:gd name="connsiteX4" fmla="*/ 397884 w 482246"/>
                <a:gd name="connsiteY4" fmla="*/ 493478 h 577841"/>
                <a:gd name="connsiteX5" fmla="*/ 397884 w 482246"/>
                <a:gd name="connsiteY5" fmla="*/ 42193 h 577841"/>
                <a:gd name="connsiteX6" fmla="*/ 440054 w 482246"/>
                <a:gd name="connsiteY6" fmla="*/ 0 h 577841"/>
                <a:gd name="connsiteX7" fmla="*/ 482246 w 482246"/>
                <a:gd name="connsiteY7" fmla="*/ 42193 h 577841"/>
                <a:gd name="connsiteX8" fmla="*/ 482246 w 482246"/>
                <a:gd name="connsiteY8" fmla="*/ 535649 h 577841"/>
                <a:gd name="connsiteX9" fmla="*/ 469879 w 482246"/>
                <a:gd name="connsiteY9" fmla="*/ 565474 h 577841"/>
                <a:gd name="connsiteX10" fmla="*/ 440053 w 482246"/>
                <a:gd name="connsiteY10" fmla="*/ 577842 h 57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246" h="577841">
                  <a:moveTo>
                    <a:pt x="440054" y="577841"/>
                  </a:moveTo>
                  <a:lnTo>
                    <a:pt x="42170" y="577841"/>
                  </a:lnTo>
                  <a:cubicBezTo>
                    <a:pt x="18864" y="577841"/>
                    <a:pt x="0" y="558955"/>
                    <a:pt x="0" y="535648"/>
                  </a:cubicBezTo>
                  <a:cubicBezTo>
                    <a:pt x="0" y="512364"/>
                    <a:pt x="18864" y="493478"/>
                    <a:pt x="42170" y="493478"/>
                  </a:cubicBezTo>
                  <a:lnTo>
                    <a:pt x="397884" y="493478"/>
                  </a:lnTo>
                  <a:lnTo>
                    <a:pt x="397884" y="42193"/>
                  </a:lnTo>
                  <a:cubicBezTo>
                    <a:pt x="397884" y="18886"/>
                    <a:pt x="416770" y="0"/>
                    <a:pt x="440054" y="0"/>
                  </a:cubicBezTo>
                  <a:cubicBezTo>
                    <a:pt x="463360" y="0"/>
                    <a:pt x="482246" y="18886"/>
                    <a:pt x="482246" y="42193"/>
                  </a:cubicBezTo>
                  <a:lnTo>
                    <a:pt x="482246" y="535649"/>
                  </a:lnTo>
                  <a:cubicBezTo>
                    <a:pt x="482246" y="546833"/>
                    <a:pt x="477804" y="557571"/>
                    <a:pt x="469879" y="565474"/>
                  </a:cubicBezTo>
                  <a:cubicBezTo>
                    <a:pt x="461976" y="573399"/>
                    <a:pt x="451238" y="577842"/>
                    <a:pt x="440053" y="577842"/>
                  </a:cubicBezTo>
                  <a:close/>
                </a:path>
              </a:pathLst>
            </a:custGeom>
            <a:grpFill/>
            <a:ln w="5715" cap="flat">
              <a:solidFill>
                <a:schemeClr val="accent1"/>
              </a:solidFill>
              <a:prstDash val="solid"/>
              <a:miter/>
            </a:ln>
          </p:spPr>
          <p:txBody>
            <a:bodyPr rtlCol="0" anchor="ctr"/>
            <a:lstStyle/>
            <a:p>
              <a:endParaRPr lang="en-US" sz="1350" dirty="0"/>
            </a:p>
          </p:txBody>
        </p:sp>
        <p:sp>
          <p:nvSpPr>
            <p:cNvPr id="160" name="Freeform 159">
              <a:extLst>
                <a:ext uri="{FF2B5EF4-FFF2-40B4-BE49-F238E27FC236}">
                  <a16:creationId xmlns:a16="http://schemas.microsoft.com/office/drawing/2014/main" id="{32E75DD5-77D0-C1C4-2B15-5B71EF9264AF}"/>
                </a:ext>
              </a:extLst>
            </p:cNvPr>
            <p:cNvSpPr/>
            <p:nvPr/>
          </p:nvSpPr>
          <p:spPr>
            <a:xfrm>
              <a:off x="4990944" y="1353930"/>
              <a:ext cx="3036732" cy="2353447"/>
            </a:xfrm>
            <a:custGeom>
              <a:avLst/>
              <a:gdLst>
                <a:gd name="connsiteX0" fmla="*/ 2994549 w 3036732"/>
                <a:gd name="connsiteY0" fmla="*/ 2353447 h 2353447"/>
                <a:gd name="connsiteX1" fmla="*/ 2952379 w 3036732"/>
                <a:gd name="connsiteY1" fmla="*/ 2311254 h 2353447"/>
                <a:gd name="connsiteX2" fmla="*/ 2952379 w 3036732"/>
                <a:gd name="connsiteY2" fmla="*/ 84347 h 2353447"/>
                <a:gd name="connsiteX3" fmla="*/ 84363 w 3036732"/>
                <a:gd name="connsiteY3" fmla="*/ 84347 h 2353447"/>
                <a:gd name="connsiteX4" fmla="*/ 84363 w 3036732"/>
                <a:gd name="connsiteY4" fmla="*/ 1164082 h 2353447"/>
                <a:gd name="connsiteX5" fmla="*/ 42170 w 3036732"/>
                <a:gd name="connsiteY5" fmla="*/ 1206253 h 2353447"/>
                <a:gd name="connsiteX6" fmla="*/ 0 w 3036732"/>
                <a:gd name="connsiteY6" fmla="*/ 1164082 h 2353447"/>
                <a:gd name="connsiteX7" fmla="*/ 0 w 3036732"/>
                <a:gd name="connsiteY7" fmla="*/ 42170 h 2353447"/>
                <a:gd name="connsiteX8" fmla="*/ 42170 w 3036732"/>
                <a:gd name="connsiteY8" fmla="*/ 0 h 2353447"/>
                <a:gd name="connsiteX9" fmla="*/ 2994539 w 3036732"/>
                <a:gd name="connsiteY9" fmla="*/ 0 h 2353447"/>
                <a:gd name="connsiteX10" fmla="*/ 3024365 w 3036732"/>
                <a:gd name="connsiteY10" fmla="*/ 12346 h 2353447"/>
                <a:gd name="connsiteX11" fmla="*/ 3036733 w 3036732"/>
                <a:gd name="connsiteY11" fmla="*/ 42171 h 2353447"/>
                <a:gd name="connsiteX12" fmla="*/ 3036733 w 3036732"/>
                <a:gd name="connsiteY12" fmla="*/ 2311255 h 2353447"/>
                <a:gd name="connsiteX13" fmla="*/ 3024365 w 3036732"/>
                <a:gd name="connsiteY13" fmla="*/ 2341080 h 2353447"/>
                <a:gd name="connsiteX14" fmla="*/ 2994539 w 3036732"/>
                <a:gd name="connsiteY14" fmla="*/ 2353448 h 235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36732" h="2353447">
                  <a:moveTo>
                    <a:pt x="2994549" y="2353447"/>
                  </a:moveTo>
                  <a:cubicBezTo>
                    <a:pt x="2971265" y="2353447"/>
                    <a:pt x="2952379" y="2334560"/>
                    <a:pt x="2952379" y="2311254"/>
                  </a:cubicBezTo>
                  <a:lnTo>
                    <a:pt x="2952379" y="84347"/>
                  </a:lnTo>
                  <a:lnTo>
                    <a:pt x="84363" y="84347"/>
                  </a:lnTo>
                  <a:lnTo>
                    <a:pt x="84363" y="1164082"/>
                  </a:lnTo>
                  <a:cubicBezTo>
                    <a:pt x="84363" y="1187366"/>
                    <a:pt x="65477" y="1206253"/>
                    <a:pt x="42170" y="1206253"/>
                  </a:cubicBezTo>
                  <a:cubicBezTo>
                    <a:pt x="18886" y="1206253"/>
                    <a:pt x="0" y="1187366"/>
                    <a:pt x="0" y="1164082"/>
                  </a:cubicBezTo>
                  <a:lnTo>
                    <a:pt x="0" y="42170"/>
                  </a:lnTo>
                  <a:cubicBezTo>
                    <a:pt x="0" y="18864"/>
                    <a:pt x="18886" y="0"/>
                    <a:pt x="42170" y="0"/>
                  </a:cubicBezTo>
                  <a:lnTo>
                    <a:pt x="2994539" y="0"/>
                  </a:lnTo>
                  <a:cubicBezTo>
                    <a:pt x="3005724" y="0"/>
                    <a:pt x="3016462" y="4443"/>
                    <a:pt x="3024365" y="12346"/>
                  </a:cubicBezTo>
                  <a:cubicBezTo>
                    <a:pt x="3032290" y="20248"/>
                    <a:pt x="3036733" y="30986"/>
                    <a:pt x="3036733" y="42171"/>
                  </a:cubicBezTo>
                  <a:lnTo>
                    <a:pt x="3036733" y="2311255"/>
                  </a:lnTo>
                  <a:cubicBezTo>
                    <a:pt x="3036733" y="2322439"/>
                    <a:pt x="3032290" y="2333177"/>
                    <a:pt x="3024365" y="2341080"/>
                  </a:cubicBezTo>
                  <a:cubicBezTo>
                    <a:pt x="3016462" y="2349005"/>
                    <a:pt x="3005724" y="2353448"/>
                    <a:pt x="2994539" y="2353448"/>
                  </a:cubicBezTo>
                  <a:close/>
                </a:path>
              </a:pathLst>
            </a:custGeom>
            <a:grpFill/>
            <a:ln w="5715" cap="flat">
              <a:solidFill>
                <a:schemeClr val="accent1"/>
              </a:solidFill>
              <a:prstDash val="solid"/>
              <a:miter/>
            </a:ln>
          </p:spPr>
          <p:txBody>
            <a:bodyPr rtlCol="0" anchor="ctr"/>
            <a:lstStyle/>
            <a:p>
              <a:endParaRPr lang="en-US" sz="1350" dirty="0"/>
            </a:p>
          </p:txBody>
        </p:sp>
        <p:sp>
          <p:nvSpPr>
            <p:cNvPr id="161" name="Freeform 160">
              <a:extLst>
                <a:ext uri="{FF2B5EF4-FFF2-40B4-BE49-F238E27FC236}">
                  <a16:creationId xmlns:a16="http://schemas.microsoft.com/office/drawing/2014/main" id="{D5104040-425A-B976-CD00-4D7FC75142BD}"/>
                </a:ext>
              </a:extLst>
            </p:cNvPr>
            <p:cNvSpPr/>
            <p:nvPr/>
          </p:nvSpPr>
          <p:spPr>
            <a:xfrm>
              <a:off x="5783938" y="1868450"/>
              <a:ext cx="1450854" cy="522991"/>
            </a:xfrm>
            <a:custGeom>
              <a:avLst/>
              <a:gdLst>
                <a:gd name="connsiteX0" fmla="*/ 1189371 w 1450854"/>
                <a:gd name="connsiteY0" fmla="*/ 522991 h 522991"/>
                <a:gd name="connsiteX1" fmla="*/ 261484 w 1450854"/>
                <a:gd name="connsiteY1" fmla="*/ 522991 h 522991"/>
                <a:gd name="connsiteX2" fmla="*/ 35027 w 1450854"/>
                <a:gd name="connsiteY2" fmla="*/ 392238 h 522991"/>
                <a:gd name="connsiteX3" fmla="*/ 35027 w 1450854"/>
                <a:gd name="connsiteY3" fmla="*/ 130753 h 522991"/>
                <a:gd name="connsiteX4" fmla="*/ 261484 w 1450854"/>
                <a:gd name="connsiteY4" fmla="*/ 0 h 522991"/>
                <a:gd name="connsiteX5" fmla="*/ 1189371 w 1450854"/>
                <a:gd name="connsiteY5" fmla="*/ 0 h 522991"/>
                <a:gd name="connsiteX6" fmla="*/ 1415828 w 1450854"/>
                <a:gd name="connsiteY6" fmla="*/ 130753 h 522991"/>
                <a:gd name="connsiteX7" fmla="*/ 1415828 w 1450854"/>
                <a:gd name="connsiteY7" fmla="*/ 392238 h 522991"/>
                <a:gd name="connsiteX8" fmla="*/ 1189371 w 1450854"/>
                <a:gd name="connsiteY8" fmla="*/ 522991 h 522991"/>
                <a:gd name="connsiteX9" fmla="*/ 261484 w 1450854"/>
                <a:gd name="connsiteY9" fmla="*/ 84342 h 522991"/>
                <a:gd name="connsiteX10" fmla="*/ 108071 w 1450854"/>
                <a:gd name="connsiteY10" fmla="*/ 172925 h 522991"/>
                <a:gd name="connsiteX11" fmla="*/ 108071 w 1450854"/>
                <a:gd name="connsiteY11" fmla="*/ 350067 h 522991"/>
                <a:gd name="connsiteX12" fmla="*/ 261484 w 1450854"/>
                <a:gd name="connsiteY12" fmla="*/ 438626 h 522991"/>
                <a:gd name="connsiteX13" fmla="*/ 1189371 w 1450854"/>
                <a:gd name="connsiteY13" fmla="*/ 438626 h 522991"/>
                <a:gd name="connsiteX14" fmla="*/ 1342762 w 1450854"/>
                <a:gd name="connsiteY14" fmla="*/ 350067 h 522991"/>
                <a:gd name="connsiteX15" fmla="*/ 1342762 w 1450854"/>
                <a:gd name="connsiteY15" fmla="*/ 172925 h 522991"/>
                <a:gd name="connsiteX16" fmla="*/ 1189371 w 1450854"/>
                <a:gd name="connsiteY16" fmla="*/ 84342 h 5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0854" h="522991">
                  <a:moveTo>
                    <a:pt x="1189371" y="522991"/>
                  </a:moveTo>
                  <a:lnTo>
                    <a:pt x="261484" y="522991"/>
                  </a:lnTo>
                  <a:cubicBezTo>
                    <a:pt x="168055" y="522991"/>
                    <a:pt x="81730" y="473141"/>
                    <a:pt x="35027" y="392238"/>
                  </a:cubicBezTo>
                  <a:cubicBezTo>
                    <a:pt x="-11676" y="311334"/>
                    <a:pt x="-11676" y="211655"/>
                    <a:pt x="35027" y="130753"/>
                  </a:cubicBezTo>
                  <a:cubicBezTo>
                    <a:pt x="81729" y="49829"/>
                    <a:pt x="168055" y="0"/>
                    <a:pt x="261484" y="0"/>
                  </a:cubicBezTo>
                  <a:lnTo>
                    <a:pt x="1189371" y="0"/>
                  </a:lnTo>
                  <a:cubicBezTo>
                    <a:pt x="1282777" y="0"/>
                    <a:pt x="1369102" y="49828"/>
                    <a:pt x="1415828" y="130753"/>
                  </a:cubicBezTo>
                  <a:cubicBezTo>
                    <a:pt x="1462530" y="211655"/>
                    <a:pt x="1462530" y="311336"/>
                    <a:pt x="1415828" y="392238"/>
                  </a:cubicBezTo>
                  <a:cubicBezTo>
                    <a:pt x="1369104" y="473139"/>
                    <a:pt x="1282777" y="522991"/>
                    <a:pt x="1189371" y="522991"/>
                  </a:cubicBezTo>
                  <a:close/>
                  <a:moveTo>
                    <a:pt x="261484" y="84342"/>
                  </a:moveTo>
                  <a:cubicBezTo>
                    <a:pt x="198196" y="84342"/>
                    <a:pt x="139726" y="118119"/>
                    <a:pt x="108071" y="172925"/>
                  </a:cubicBezTo>
                  <a:cubicBezTo>
                    <a:pt x="76437" y="227730"/>
                    <a:pt x="76437" y="295260"/>
                    <a:pt x="108071" y="350067"/>
                  </a:cubicBezTo>
                  <a:cubicBezTo>
                    <a:pt x="139726" y="404872"/>
                    <a:pt x="198196" y="438626"/>
                    <a:pt x="261484" y="438626"/>
                  </a:cubicBezTo>
                  <a:lnTo>
                    <a:pt x="1189371" y="438626"/>
                  </a:lnTo>
                  <a:cubicBezTo>
                    <a:pt x="1252636" y="438626"/>
                    <a:pt x="1311129" y="404872"/>
                    <a:pt x="1342762" y="350067"/>
                  </a:cubicBezTo>
                  <a:cubicBezTo>
                    <a:pt x="1374418" y="295261"/>
                    <a:pt x="1374418" y="227731"/>
                    <a:pt x="1342762" y="172925"/>
                  </a:cubicBezTo>
                  <a:cubicBezTo>
                    <a:pt x="1311128" y="118119"/>
                    <a:pt x="1252636" y="84342"/>
                    <a:pt x="1189371" y="84342"/>
                  </a:cubicBezTo>
                  <a:close/>
                </a:path>
              </a:pathLst>
            </a:custGeom>
            <a:grpFill/>
            <a:ln w="5715" cap="flat">
              <a:solidFill>
                <a:schemeClr val="accent1"/>
              </a:solidFill>
              <a:prstDash val="solid"/>
              <a:miter/>
            </a:ln>
          </p:spPr>
          <p:txBody>
            <a:bodyPr rtlCol="0" anchor="ctr"/>
            <a:lstStyle/>
            <a:p>
              <a:endParaRPr lang="en-US" sz="1350" dirty="0"/>
            </a:p>
          </p:txBody>
        </p:sp>
        <p:sp>
          <p:nvSpPr>
            <p:cNvPr id="162" name="Freeform 161">
              <a:extLst>
                <a:ext uri="{FF2B5EF4-FFF2-40B4-BE49-F238E27FC236}">
                  <a16:creationId xmlns:a16="http://schemas.microsoft.com/office/drawing/2014/main" id="{9AEA271C-08D8-84C2-658C-D35843F8273E}"/>
                </a:ext>
              </a:extLst>
            </p:cNvPr>
            <p:cNvSpPr/>
            <p:nvPr/>
          </p:nvSpPr>
          <p:spPr>
            <a:xfrm>
              <a:off x="6197666" y="1355084"/>
              <a:ext cx="564134" cy="420593"/>
            </a:xfrm>
            <a:custGeom>
              <a:avLst/>
              <a:gdLst>
                <a:gd name="connsiteX0" fmla="*/ 118933 w 564134"/>
                <a:gd name="connsiteY0" fmla="*/ 420566 h 420593"/>
                <a:gd name="connsiteX1" fmla="*/ 77856 w 564134"/>
                <a:gd name="connsiteY1" fmla="*/ 387772 h 420593"/>
                <a:gd name="connsiteX2" fmla="*/ 681 w 564134"/>
                <a:gd name="connsiteY2" fmla="*/ 50364 h 420593"/>
                <a:gd name="connsiteX3" fmla="*/ 681 w 564134"/>
                <a:gd name="connsiteY3" fmla="*/ 50342 h 420593"/>
                <a:gd name="connsiteX4" fmla="*/ 32806 w 564134"/>
                <a:gd name="connsiteY4" fmla="*/ 1720 h 420593"/>
                <a:gd name="connsiteX5" fmla="*/ 82834 w 564134"/>
                <a:gd name="connsiteY5" fmla="*/ 31612 h 420593"/>
                <a:gd name="connsiteX6" fmla="*/ 150746 w 564134"/>
                <a:gd name="connsiteY6" fmla="*/ 327786 h 420593"/>
                <a:gd name="connsiteX7" fmla="*/ 471300 w 564134"/>
                <a:gd name="connsiteY7" fmla="*/ 254897 h 420593"/>
                <a:gd name="connsiteX8" fmla="*/ 422722 w 564134"/>
                <a:gd name="connsiteY8" fmla="*/ 50431 h 420593"/>
                <a:gd name="connsiteX9" fmla="*/ 422700 w 564134"/>
                <a:gd name="connsiteY9" fmla="*/ 50431 h 420593"/>
                <a:gd name="connsiteX10" fmla="*/ 454266 w 564134"/>
                <a:gd name="connsiteY10" fmla="*/ 1162 h 420593"/>
                <a:gd name="connsiteX11" fmla="*/ 504697 w 564134"/>
                <a:gd name="connsiteY11" fmla="*/ 30853 h 420593"/>
                <a:gd name="connsiteX12" fmla="*/ 563075 w 564134"/>
                <a:gd name="connsiteY12" fmla="*/ 277181 h 420593"/>
                <a:gd name="connsiteX13" fmla="*/ 557584 w 564134"/>
                <a:gd name="connsiteY13" fmla="*/ 309172 h 420593"/>
                <a:gd name="connsiteX14" fmla="*/ 531018 w 564134"/>
                <a:gd name="connsiteY14" fmla="*/ 327790 h 420593"/>
                <a:gd name="connsiteX15" fmla="*/ 128310 w 564134"/>
                <a:gd name="connsiteY15" fmla="*/ 419744 h 420593"/>
                <a:gd name="connsiteX16" fmla="*/ 118935 w 564134"/>
                <a:gd name="connsiteY16" fmla="*/ 420570 h 4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4134" h="420593">
                  <a:moveTo>
                    <a:pt x="118933" y="420566"/>
                  </a:moveTo>
                  <a:cubicBezTo>
                    <a:pt x="99266" y="420566"/>
                    <a:pt x="82232" y="406949"/>
                    <a:pt x="77856" y="387772"/>
                  </a:cubicBezTo>
                  <a:lnTo>
                    <a:pt x="681" y="50364"/>
                  </a:lnTo>
                  <a:lnTo>
                    <a:pt x="681" y="50342"/>
                  </a:lnTo>
                  <a:cubicBezTo>
                    <a:pt x="-3337" y="28152"/>
                    <a:pt x="10816" y="6743"/>
                    <a:pt x="32806" y="1720"/>
                  </a:cubicBezTo>
                  <a:cubicBezTo>
                    <a:pt x="54795" y="-3281"/>
                    <a:pt x="76829" y="9890"/>
                    <a:pt x="82834" y="31612"/>
                  </a:cubicBezTo>
                  <a:lnTo>
                    <a:pt x="150746" y="327786"/>
                  </a:lnTo>
                  <a:lnTo>
                    <a:pt x="471300" y="254897"/>
                  </a:lnTo>
                  <a:lnTo>
                    <a:pt x="422722" y="50431"/>
                  </a:lnTo>
                  <a:lnTo>
                    <a:pt x="422700" y="50431"/>
                  </a:lnTo>
                  <a:cubicBezTo>
                    <a:pt x="418258" y="28197"/>
                    <a:pt x="432210" y="6431"/>
                    <a:pt x="454266" y="1162"/>
                  </a:cubicBezTo>
                  <a:cubicBezTo>
                    <a:pt x="476323" y="-4107"/>
                    <a:pt x="498602" y="9020"/>
                    <a:pt x="504697" y="30853"/>
                  </a:cubicBezTo>
                  <a:lnTo>
                    <a:pt x="563075" y="277181"/>
                  </a:lnTo>
                  <a:cubicBezTo>
                    <a:pt x="565576" y="288142"/>
                    <a:pt x="563611" y="299661"/>
                    <a:pt x="557584" y="309172"/>
                  </a:cubicBezTo>
                  <a:cubicBezTo>
                    <a:pt x="551556" y="318660"/>
                    <a:pt x="542001" y="325379"/>
                    <a:pt x="531018" y="327790"/>
                  </a:cubicBezTo>
                  <a:lnTo>
                    <a:pt x="128310" y="419744"/>
                  </a:lnTo>
                  <a:cubicBezTo>
                    <a:pt x="125230" y="420392"/>
                    <a:pt x="122082" y="420682"/>
                    <a:pt x="118935" y="420570"/>
                  </a:cubicBezTo>
                  <a:close/>
                </a:path>
              </a:pathLst>
            </a:custGeom>
            <a:grpFill/>
            <a:ln w="5715" cap="flat">
              <a:solidFill>
                <a:schemeClr val="accent1"/>
              </a:solidFill>
              <a:prstDash val="solid"/>
              <a:miter/>
            </a:ln>
          </p:spPr>
          <p:txBody>
            <a:bodyPr rtlCol="0" anchor="ctr"/>
            <a:lstStyle/>
            <a:p>
              <a:endParaRPr lang="en-US" sz="1350" dirty="0"/>
            </a:p>
          </p:txBody>
        </p:sp>
        <p:sp>
          <p:nvSpPr>
            <p:cNvPr id="163" name="Freeform 162">
              <a:extLst>
                <a:ext uri="{FF2B5EF4-FFF2-40B4-BE49-F238E27FC236}">
                  <a16:creationId xmlns:a16="http://schemas.microsoft.com/office/drawing/2014/main" id="{914EA565-826D-FEEB-D5E5-916A99DD4C58}"/>
                </a:ext>
              </a:extLst>
            </p:cNvPr>
            <p:cNvSpPr/>
            <p:nvPr/>
          </p:nvSpPr>
          <p:spPr>
            <a:xfrm>
              <a:off x="4441592" y="1682625"/>
              <a:ext cx="615694" cy="354543"/>
            </a:xfrm>
            <a:custGeom>
              <a:avLst/>
              <a:gdLst>
                <a:gd name="connsiteX0" fmla="*/ 271035 w 615694"/>
                <a:gd name="connsiteY0" fmla="*/ 354544 h 354543"/>
                <a:gd name="connsiteX1" fmla="*/ 155975 w 615694"/>
                <a:gd name="connsiteY1" fmla="*/ 354544 h 354543"/>
                <a:gd name="connsiteX2" fmla="*/ 30536 w 615694"/>
                <a:gd name="connsiteY2" fmla="*/ 306368 h 354543"/>
                <a:gd name="connsiteX3" fmla="*/ 599 w 615694"/>
                <a:gd name="connsiteY3" fmla="*/ 208790 h 354543"/>
                <a:gd name="connsiteX4" fmla="*/ 599 w 615694"/>
                <a:gd name="connsiteY4" fmla="*/ 118356 h 354543"/>
                <a:gd name="connsiteX5" fmla="*/ 34331 w 615694"/>
                <a:gd name="connsiteY5" fmla="*/ 37294 h 354543"/>
                <a:gd name="connsiteX6" fmla="*/ 157158 w 615694"/>
                <a:gd name="connsiteY6" fmla="*/ 258 h 354543"/>
                <a:gd name="connsiteX7" fmla="*/ 573524 w 615694"/>
                <a:gd name="connsiteY7" fmla="*/ 258 h 354543"/>
                <a:gd name="connsiteX8" fmla="*/ 615694 w 615694"/>
                <a:gd name="connsiteY8" fmla="*/ 42429 h 354543"/>
                <a:gd name="connsiteX9" fmla="*/ 573524 w 615694"/>
                <a:gd name="connsiteY9" fmla="*/ 84621 h 354543"/>
                <a:gd name="connsiteX10" fmla="*/ 152934 w 615694"/>
                <a:gd name="connsiteY10" fmla="*/ 84621 h 354543"/>
                <a:gd name="connsiteX11" fmla="*/ 91852 w 615694"/>
                <a:gd name="connsiteY11" fmla="*/ 99288 h 354543"/>
                <a:gd name="connsiteX12" fmla="*/ 84932 w 615694"/>
                <a:gd name="connsiteY12" fmla="*/ 118353 h 354543"/>
                <a:gd name="connsiteX13" fmla="*/ 84932 w 615694"/>
                <a:gd name="connsiteY13" fmla="*/ 211130 h 354543"/>
                <a:gd name="connsiteX14" fmla="*/ 84932 w 615694"/>
                <a:gd name="connsiteY14" fmla="*/ 217381 h 354543"/>
                <a:gd name="connsiteX15" fmla="*/ 95224 w 615694"/>
                <a:gd name="connsiteY15" fmla="*/ 251805 h 354543"/>
                <a:gd name="connsiteX16" fmla="*/ 156368 w 615694"/>
                <a:gd name="connsiteY16" fmla="*/ 270201 h 354543"/>
                <a:gd name="connsiteX17" fmla="*/ 271023 w 615694"/>
                <a:gd name="connsiteY17" fmla="*/ 270178 h 354543"/>
                <a:gd name="connsiteX18" fmla="*/ 313193 w 615694"/>
                <a:gd name="connsiteY18" fmla="*/ 312371 h 354543"/>
                <a:gd name="connsiteX19" fmla="*/ 271023 w 615694"/>
                <a:gd name="connsiteY19" fmla="*/ 354541 h 35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5694" h="354543">
                  <a:moveTo>
                    <a:pt x="271035" y="354544"/>
                  </a:moveTo>
                  <a:lnTo>
                    <a:pt x="155975" y="354544"/>
                  </a:lnTo>
                  <a:cubicBezTo>
                    <a:pt x="100298" y="354544"/>
                    <a:pt x="58037" y="338359"/>
                    <a:pt x="30536" y="306368"/>
                  </a:cubicBezTo>
                  <a:cubicBezTo>
                    <a:pt x="8033" y="279088"/>
                    <a:pt x="-2749" y="243994"/>
                    <a:pt x="599" y="208790"/>
                  </a:cubicBezTo>
                  <a:lnTo>
                    <a:pt x="599" y="118356"/>
                  </a:lnTo>
                  <a:cubicBezTo>
                    <a:pt x="-227" y="87771"/>
                    <a:pt x="12051" y="58257"/>
                    <a:pt x="34331" y="37294"/>
                  </a:cubicBezTo>
                  <a:cubicBezTo>
                    <a:pt x="76501" y="-2108"/>
                    <a:pt x="143316" y="-501"/>
                    <a:pt x="157158" y="258"/>
                  </a:cubicBezTo>
                  <a:lnTo>
                    <a:pt x="573524" y="258"/>
                  </a:lnTo>
                  <a:cubicBezTo>
                    <a:pt x="596808" y="258"/>
                    <a:pt x="615694" y="19145"/>
                    <a:pt x="615694" y="42429"/>
                  </a:cubicBezTo>
                  <a:cubicBezTo>
                    <a:pt x="615694" y="65735"/>
                    <a:pt x="596808" y="84621"/>
                    <a:pt x="573524" y="84621"/>
                  </a:cubicBezTo>
                  <a:lnTo>
                    <a:pt x="152934" y="84621"/>
                  </a:lnTo>
                  <a:cubicBezTo>
                    <a:pt x="139272" y="83684"/>
                    <a:pt x="105942" y="86139"/>
                    <a:pt x="91852" y="99288"/>
                  </a:cubicBezTo>
                  <a:cubicBezTo>
                    <a:pt x="86762" y="104267"/>
                    <a:pt x="84218" y="111277"/>
                    <a:pt x="84932" y="118353"/>
                  </a:cubicBezTo>
                  <a:lnTo>
                    <a:pt x="84932" y="211130"/>
                  </a:lnTo>
                  <a:cubicBezTo>
                    <a:pt x="85066" y="213229"/>
                    <a:pt x="85066" y="215305"/>
                    <a:pt x="84932" y="217381"/>
                  </a:cubicBezTo>
                  <a:cubicBezTo>
                    <a:pt x="83950" y="229727"/>
                    <a:pt x="87611" y="242005"/>
                    <a:pt x="95224" y="251805"/>
                  </a:cubicBezTo>
                  <a:cubicBezTo>
                    <a:pt x="108797" y="266985"/>
                    <a:pt x="135965" y="270201"/>
                    <a:pt x="156368" y="270201"/>
                  </a:cubicBezTo>
                  <a:lnTo>
                    <a:pt x="271023" y="270178"/>
                  </a:lnTo>
                  <a:cubicBezTo>
                    <a:pt x="294307" y="270178"/>
                    <a:pt x="313193" y="289065"/>
                    <a:pt x="313193" y="312371"/>
                  </a:cubicBezTo>
                  <a:cubicBezTo>
                    <a:pt x="313193" y="335655"/>
                    <a:pt x="294307" y="354541"/>
                    <a:pt x="271023" y="354541"/>
                  </a:cubicBezTo>
                  <a:close/>
                </a:path>
              </a:pathLst>
            </a:custGeom>
            <a:grpFill/>
            <a:ln w="5715" cap="flat">
              <a:solidFill>
                <a:schemeClr val="accent1"/>
              </a:solidFill>
              <a:prstDash val="solid"/>
              <a:miter/>
            </a:ln>
          </p:spPr>
          <p:txBody>
            <a:bodyPr rtlCol="0" anchor="ctr"/>
            <a:lstStyle/>
            <a:p>
              <a:endParaRPr lang="en-US" sz="1350" dirty="0"/>
            </a:p>
          </p:txBody>
        </p:sp>
        <p:sp>
          <p:nvSpPr>
            <p:cNvPr id="164" name="Freeform 163">
              <a:extLst>
                <a:ext uri="{FF2B5EF4-FFF2-40B4-BE49-F238E27FC236}">
                  <a16:creationId xmlns:a16="http://schemas.microsoft.com/office/drawing/2014/main" id="{908EF895-27E9-D0C8-DC97-E02FBFDC9DAD}"/>
                </a:ext>
              </a:extLst>
            </p:cNvPr>
            <p:cNvSpPr/>
            <p:nvPr/>
          </p:nvSpPr>
          <p:spPr>
            <a:xfrm>
              <a:off x="4452015" y="1952808"/>
              <a:ext cx="166774" cy="437379"/>
            </a:xfrm>
            <a:custGeom>
              <a:avLst/>
              <a:gdLst>
                <a:gd name="connsiteX0" fmla="*/ 42185 w 166774"/>
                <a:gd name="connsiteY0" fmla="*/ 437376 h 437379"/>
                <a:gd name="connsiteX1" fmla="*/ 26826 w 166774"/>
                <a:gd name="connsiteY1" fmla="*/ 434429 h 437379"/>
                <a:gd name="connsiteX2" fmla="*/ 3497 w 166774"/>
                <a:gd name="connsiteY2" fmla="*/ 411971 h 437379"/>
                <a:gd name="connsiteX3" fmla="*/ 2961 w 166774"/>
                <a:gd name="connsiteY3" fmla="*/ 379601 h 437379"/>
                <a:gd name="connsiteX4" fmla="*/ 82411 w 166774"/>
                <a:gd name="connsiteY4" fmla="*/ 177141 h 437379"/>
                <a:gd name="connsiteX5" fmla="*/ 82433 w 166774"/>
                <a:gd name="connsiteY5" fmla="*/ 42193 h 437379"/>
                <a:gd name="connsiteX6" fmla="*/ 124604 w 166774"/>
                <a:gd name="connsiteY6" fmla="*/ 0 h 437379"/>
                <a:gd name="connsiteX7" fmla="*/ 166774 w 166774"/>
                <a:gd name="connsiteY7" fmla="*/ 42193 h 437379"/>
                <a:gd name="connsiteX8" fmla="*/ 166774 w 166774"/>
                <a:gd name="connsiteY8" fmla="*/ 185605 h 437379"/>
                <a:gd name="connsiteX9" fmla="*/ 166774 w 166774"/>
                <a:gd name="connsiteY9" fmla="*/ 185582 h 437379"/>
                <a:gd name="connsiteX10" fmla="*/ 163827 w 166774"/>
                <a:gd name="connsiteY10" fmla="*/ 201031 h 437379"/>
                <a:gd name="connsiteX11" fmla="*/ 81497 w 166774"/>
                <a:gd name="connsiteY11" fmla="*/ 410657 h 437379"/>
                <a:gd name="connsiteX12" fmla="*/ 42184 w 166774"/>
                <a:gd name="connsiteY12" fmla="*/ 437379 h 43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774" h="437379">
                  <a:moveTo>
                    <a:pt x="42185" y="437376"/>
                  </a:moveTo>
                  <a:cubicBezTo>
                    <a:pt x="36938" y="437398"/>
                    <a:pt x="31715" y="436393"/>
                    <a:pt x="26826" y="434429"/>
                  </a:cubicBezTo>
                  <a:cubicBezTo>
                    <a:pt x="16378" y="430344"/>
                    <a:pt x="7984" y="422262"/>
                    <a:pt x="3497" y="411971"/>
                  </a:cubicBezTo>
                  <a:cubicBezTo>
                    <a:pt x="-968" y="401679"/>
                    <a:pt x="-1169" y="390026"/>
                    <a:pt x="2961" y="379601"/>
                  </a:cubicBezTo>
                  <a:lnTo>
                    <a:pt x="82411" y="177141"/>
                  </a:lnTo>
                  <a:lnTo>
                    <a:pt x="82433" y="42193"/>
                  </a:lnTo>
                  <a:cubicBezTo>
                    <a:pt x="82433" y="18886"/>
                    <a:pt x="101297" y="0"/>
                    <a:pt x="124604" y="0"/>
                  </a:cubicBezTo>
                  <a:cubicBezTo>
                    <a:pt x="147888" y="0"/>
                    <a:pt x="166774" y="18886"/>
                    <a:pt x="166774" y="42193"/>
                  </a:cubicBezTo>
                  <a:lnTo>
                    <a:pt x="166774" y="185605"/>
                  </a:lnTo>
                  <a:lnTo>
                    <a:pt x="166774" y="185582"/>
                  </a:lnTo>
                  <a:cubicBezTo>
                    <a:pt x="166774" y="190873"/>
                    <a:pt x="165770" y="196120"/>
                    <a:pt x="163827" y="201031"/>
                  </a:cubicBezTo>
                  <a:lnTo>
                    <a:pt x="81497" y="410657"/>
                  </a:lnTo>
                  <a:cubicBezTo>
                    <a:pt x="75135" y="426797"/>
                    <a:pt x="59553" y="437401"/>
                    <a:pt x="42184" y="437379"/>
                  </a:cubicBezTo>
                  <a:close/>
                </a:path>
              </a:pathLst>
            </a:custGeom>
            <a:grpFill/>
            <a:ln w="5715" cap="flat">
              <a:solidFill>
                <a:schemeClr val="accent1"/>
              </a:solidFill>
              <a:prstDash val="solid"/>
              <a:miter/>
            </a:ln>
          </p:spPr>
          <p:txBody>
            <a:bodyPr rtlCol="0" anchor="ctr"/>
            <a:lstStyle/>
            <a:p>
              <a:endParaRPr lang="en-US" sz="1350" dirty="0"/>
            </a:p>
          </p:txBody>
        </p:sp>
        <p:sp>
          <p:nvSpPr>
            <p:cNvPr id="165" name="Freeform 164">
              <a:extLst>
                <a:ext uri="{FF2B5EF4-FFF2-40B4-BE49-F238E27FC236}">
                  <a16:creationId xmlns:a16="http://schemas.microsoft.com/office/drawing/2014/main" id="{F4BC6918-C3A2-8BBC-47DF-0C036048BE74}"/>
                </a:ext>
              </a:extLst>
            </p:cNvPr>
            <p:cNvSpPr/>
            <p:nvPr/>
          </p:nvSpPr>
          <p:spPr>
            <a:xfrm>
              <a:off x="4517512" y="1484192"/>
              <a:ext cx="557811" cy="283056"/>
            </a:xfrm>
            <a:custGeom>
              <a:avLst/>
              <a:gdLst>
                <a:gd name="connsiteX0" fmla="*/ 42238 w 557811"/>
                <a:gd name="connsiteY0" fmla="*/ 283057 h 283056"/>
                <a:gd name="connsiteX1" fmla="*/ 68 w 557811"/>
                <a:gd name="connsiteY1" fmla="*/ 240864 h 283056"/>
                <a:gd name="connsiteX2" fmla="*/ 68 w 557811"/>
                <a:gd name="connsiteY2" fmla="*/ 131204 h 283056"/>
                <a:gd name="connsiteX3" fmla="*/ 36679 w 557811"/>
                <a:gd name="connsiteY3" fmla="*/ 38850 h 283056"/>
                <a:gd name="connsiteX4" fmla="*/ 144481 w 557811"/>
                <a:gd name="connsiteY4" fmla="*/ 28 h 283056"/>
                <a:gd name="connsiteX5" fmla="*/ 515619 w 557811"/>
                <a:gd name="connsiteY5" fmla="*/ 28 h 283056"/>
                <a:gd name="connsiteX6" fmla="*/ 557812 w 557811"/>
                <a:gd name="connsiteY6" fmla="*/ 42221 h 283056"/>
                <a:gd name="connsiteX7" fmla="*/ 515619 w 557811"/>
                <a:gd name="connsiteY7" fmla="*/ 84391 h 283056"/>
                <a:gd name="connsiteX8" fmla="*/ 141869 w 557811"/>
                <a:gd name="connsiteY8" fmla="*/ 84391 h 283056"/>
                <a:gd name="connsiteX9" fmla="*/ 94966 w 557811"/>
                <a:gd name="connsiteY9" fmla="*/ 99906 h 283056"/>
                <a:gd name="connsiteX10" fmla="*/ 84429 w 557811"/>
                <a:gd name="connsiteY10" fmla="*/ 131294 h 283056"/>
                <a:gd name="connsiteX11" fmla="*/ 84407 w 557811"/>
                <a:gd name="connsiteY11" fmla="*/ 240862 h 283056"/>
                <a:gd name="connsiteX12" fmla="*/ 72061 w 557811"/>
                <a:gd name="connsiteY12" fmla="*/ 270688 h 283056"/>
                <a:gd name="connsiteX13" fmla="*/ 42236 w 557811"/>
                <a:gd name="connsiteY13" fmla="*/ 283055 h 28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7811" h="283056">
                  <a:moveTo>
                    <a:pt x="42238" y="283057"/>
                  </a:moveTo>
                  <a:cubicBezTo>
                    <a:pt x="18954" y="283057"/>
                    <a:pt x="68" y="264170"/>
                    <a:pt x="68" y="240864"/>
                  </a:cubicBezTo>
                  <a:lnTo>
                    <a:pt x="68" y="131204"/>
                  </a:lnTo>
                  <a:cubicBezTo>
                    <a:pt x="-1071" y="96669"/>
                    <a:pt x="12190" y="63224"/>
                    <a:pt x="36679" y="38850"/>
                  </a:cubicBezTo>
                  <a:cubicBezTo>
                    <a:pt x="76997" y="296"/>
                    <a:pt x="133766" y="-217"/>
                    <a:pt x="144481" y="28"/>
                  </a:cubicBezTo>
                  <a:lnTo>
                    <a:pt x="515619" y="28"/>
                  </a:lnTo>
                  <a:cubicBezTo>
                    <a:pt x="538925" y="28"/>
                    <a:pt x="557812" y="18914"/>
                    <a:pt x="557812" y="42221"/>
                  </a:cubicBezTo>
                  <a:cubicBezTo>
                    <a:pt x="557812" y="65505"/>
                    <a:pt x="538925" y="84391"/>
                    <a:pt x="515619" y="84391"/>
                  </a:cubicBezTo>
                  <a:lnTo>
                    <a:pt x="141869" y="84391"/>
                  </a:lnTo>
                  <a:cubicBezTo>
                    <a:pt x="134190" y="84391"/>
                    <a:pt x="108138" y="86757"/>
                    <a:pt x="94966" y="99906"/>
                  </a:cubicBezTo>
                  <a:cubicBezTo>
                    <a:pt x="92354" y="102429"/>
                    <a:pt x="84429" y="110287"/>
                    <a:pt x="84429" y="131294"/>
                  </a:cubicBezTo>
                  <a:lnTo>
                    <a:pt x="84407" y="240862"/>
                  </a:lnTo>
                  <a:cubicBezTo>
                    <a:pt x="84407" y="252046"/>
                    <a:pt x="79964" y="262784"/>
                    <a:pt x="72061" y="270688"/>
                  </a:cubicBezTo>
                  <a:cubicBezTo>
                    <a:pt x="64159" y="278612"/>
                    <a:pt x="53421" y="283055"/>
                    <a:pt x="42236" y="283055"/>
                  </a:cubicBezTo>
                  <a:close/>
                </a:path>
              </a:pathLst>
            </a:custGeom>
            <a:grpFill/>
            <a:ln w="5715" cap="flat">
              <a:solidFill>
                <a:schemeClr val="accent1"/>
              </a:solidFill>
              <a:prstDash val="solid"/>
              <a:miter/>
            </a:ln>
          </p:spPr>
          <p:txBody>
            <a:bodyPr rtlCol="0" anchor="ctr"/>
            <a:lstStyle/>
            <a:p>
              <a:endParaRPr lang="en-US" sz="1350" dirty="0"/>
            </a:p>
          </p:txBody>
        </p:sp>
        <p:sp>
          <p:nvSpPr>
            <p:cNvPr id="166" name="Freeform 165">
              <a:extLst>
                <a:ext uri="{FF2B5EF4-FFF2-40B4-BE49-F238E27FC236}">
                  <a16:creationId xmlns:a16="http://schemas.microsoft.com/office/drawing/2014/main" id="{B80F1C26-1454-79C4-DA5C-DCB704C1A1AE}"/>
                </a:ext>
              </a:extLst>
            </p:cNvPr>
            <p:cNvSpPr/>
            <p:nvPr/>
          </p:nvSpPr>
          <p:spPr>
            <a:xfrm>
              <a:off x="4500686" y="2197464"/>
              <a:ext cx="556742" cy="84363"/>
            </a:xfrm>
            <a:custGeom>
              <a:avLst/>
              <a:gdLst>
                <a:gd name="connsiteX0" fmla="*/ 514550 w 556742"/>
                <a:gd name="connsiteY0" fmla="*/ 84363 h 84363"/>
                <a:gd name="connsiteX1" fmla="*/ 42170 w 556742"/>
                <a:gd name="connsiteY1" fmla="*/ 84363 h 84363"/>
                <a:gd name="connsiteX2" fmla="*/ 0 w 556742"/>
                <a:gd name="connsiteY2" fmla="*/ 42193 h 84363"/>
                <a:gd name="connsiteX3" fmla="*/ 42170 w 556742"/>
                <a:gd name="connsiteY3" fmla="*/ 0 h 84363"/>
                <a:gd name="connsiteX4" fmla="*/ 514550 w 556742"/>
                <a:gd name="connsiteY4" fmla="*/ 0 h 84363"/>
                <a:gd name="connsiteX5" fmla="*/ 556742 w 556742"/>
                <a:gd name="connsiteY5" fmla="*/ 42193 h 84363"/>
                <a:gd name="connsiteX6" fmla="*/ 514550 w 556742"/>
                <a:gd name="connsiteY6" fmla="*/ 84363 h 8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742" h="84363">
                  <a:moveTo>
                    <a:pt x="514550" y="84363"/>
                  </a:moveTo>
                  <a:lnTo>
                    <a:pt x="42170" y="84363"/>
                  </a:lnTo>
                  <a:cubicBezTo>
                    <a:pt x="18886" y="84363"/>
                    <a:pt x="0" y="65477"/>
                    <a:pt x="0" y="42193"/>
                  </a:cubicBezTo>
                  <a:cubicBezTo>
                    <a:pt x="0" y="18886"/>
                    <a:pt x="18886" y="0"/>
                    <a:pt x="42170" y="0"/>
                  </a:cubicBezTo>
                  <a:lnTo>
                    <a:pt x="514550" y="0"/>
                  </a:lnTo>
                  <a:cubicBezTo>
                    <a:pt x="537856" y="0"/>
                    <a:pt x="556742" y="18886"/>
                    <a:pt x="556742" y="42193"/>
                  </a:cubicBezTo>
                  <a:cubicBezTo>
                    <a:pt x="556742" y="65477"/>
                    <a:pt x="537856" y="84363"/>
                    <a:pt x="514550" y="84363"/>
                  </a:cubicBezTo>
                  <a:close/>
                </a:path>
              </a:pathLst>
            </a:custGeom>
            <a:grpFill/>
            <a:ln w="5715" cap="flat">
              <a:solidFill>
                <a:schemeClr val="accent1"/>
              </a:solidFill>
              <a:prstDash val="solid"/>
              <a:miter/>
            </a:ln>
          </p:spPr>
          <p:txBody>
            <a:bodyPr rtlCol="0" anchor="ctr"/>
            <a:lstStyle/>
            <a:p>
              <a:endParaRPr lang="en-US" sz="1350" dirty="0"/>
            </a:p>
          </p:txBody>
        </p:sp>
        <p:sp>
          <p:nvSpPr>
            <p:cNvPr id="167" name="Freeform 166">
              <a:extLst>
                <a:ext uri="{FF2B5EF4-FFF2-40B4-BE49-F238E27FC236}">
                  <a16:creationId xmlns:a16="http://schemas.microsoft.com/office/drawing/2014/main" id="{A8EBF3FD-F2BD-B26B-A072-E282C030C7FE}"/>
                </a:ext>
              </a:extLst>
            </p:cNvPr>
            <p:cNvSpPr/>
            <p:nvPr/>
          </p:nvSpPr>
          <p:spPr>
            <a:xfrm>
              <a:off x="6195482" y="4721374"/>
              <a:ext cx="84362" cy="225987"/>
            </a:xfrm>
            <a:custGeom>
              <a:avLst/>
              <a:gdLst>
                <a:gd name="connsiteX0" fmla="*/ 42192 w 84362"/>
                <a:gd name="connsiteY0" fmla="*/ 225986 h 225987"/>
                <a:gd name="connsiteX1" fmla="*/ 0 w 84362"/>
                <a:gd name="connsiteY1" fmla="*/ 183794 h 225987"/>
                <a:gd name="connsiteX2" fmla="*/ 0 w 84362"/>
                <a:gd name="connsiteY2" fmla="*/ 42170 h 225987"/>
                <a:gd name="connsiteX3" fmla="*/ 42192 w 84362"/>
                <a:gd name="connsiteY3" fmla="*/ 0 h 225987"/>
                <a:gd name="connsiteX4" fmla="*/ 84363 w 84362"/>
                <a:gd name="connsiteY4" fmla="*/ 42170 h 225987"/>
                <a:gd name="connsiteX5" fmla="*/ 84363 w 84362"/>
                <a:gd name="connsiteY5" fmla="*/ 183794 h 225987"/>
                <a:gd name="connsiteX6" fmla="*/ 72018 w 84362"/>
                <a:gd name="connsiteY6" fmla="*/ 213619 h 225987"/>
                <a:gd name="connsiteX7" fmla="*/ 42192 w 84362"/>
                <a:gd name="connsiteY7" fmla="*/ 225987 h 22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362" h="225987">
                  <a:moveTo>
                    <a:pt x="42192" y="225986"/>
                  </a:moveTo>
                  <a:cubicBezTo>
                    <a:pt x="18886" y="225986"/>
                    <a:pt x="0" y="207100"/>
                    <a:pt x="0" y="183794"/>
                  </a:cubicBezTo>
                  <a:lnTo>
                    <a:pt x="0" y="42170"/>
                  </a:lnTo>
                  <a:cubicBezTo>
                    <a:pt x="0" y="18886"/>
                    <a:pt x="18886" y="0"/>
                    <a:pt x="42192" y="0"/>
                  </a:cubicBezTo>
                  <a:cubicBezTo>
                    <a:pt x="65477" y="0"/>
                    <a:pt x="84363" y="18886"/>
                    <a:pt x="84363" y="42170"/>
                  </a:cubicBezTo>
                  <a:lnTo>
                    <a:pt x="84363" y="183794"/>
                  </a:lnTo>
                  <a:cubicBezTo>
                    <a:pt x="84363" y="194978"/>
                    <a:pt x="79920" y="205716"/>
                    <a:pt x="72018" y="213619"/>
                  </a:cubicBezTo>
                  <a:cubicBezTo>
                    <a:pt x="64092" y="221544"/>
                    <a:pt x="53377" y="225987"/>
                    <a:pt x="42192" y="225987"/>
                  </a:cubicBezTo>
                  <a:close/>
                </a:path>
              </a:pathLst>
            </a:custGeom>
            <a:grpFill/>
            <a:ln w="5715" cap="flat">
              <a:solidFill>
                <a:schemeClr val="accent1"/>
              </a:solidFill>
              <a:prstDash val="solid"/>
              <a:miter/>
            </a:ln>
          </p:spPr>
          <p:txBody>
            <a:bodyPr rtlCol="0" anchor="ctr"/>
            <a:lstStyle/>
            <a:p>
              <a:endParaRPr lang="en-US" sz="1350" dirty="0"/>
            </a:p>
          </p:txBody>
        </p:sp>
        <p:sp>
          <p:nvSpPr>
            <p:cNvPr id="168" name="Freeform 167">
              <a:extLst>
                <a:ext uri="{FF2B5EF4-FFF2-40B4-BE49-F238E27FC236}">
                  <a16:creationId xmlns:a16="http://schemas.microsoft.com/office/drawing/2014/main" id="{5C276A9B-9FA3-5604-2862-CA7FCF183659}"/>
                </a:ext>
              </a:extLst>
            </p:cNvPr>
            <p:cNvSpPr/>
            <p:nvPr/>
          </p:nvSpPr>
          <p:spPr>
            <a:xfrm>
              <a:off x="5981327" y="4688092"/>
              <a:ext cx="158780" cy="201149"/>
            </a:xfrm>
            <a:custGeom>
              <a:avLst/>
              <a:gdLst>
                <a:gd name="connsiteX0" fmla="*/ 42149 w 158780"/>
                <a:gd name="connsiteY0" fmla="*/ 201147 h 201149"/>
                <a:gd name="connsiteX1" fmla="*/ 19624 w 158780"/>
                <a:gd name="connsiteY1" fmla="*/ 194584 h 201149"/>
                <a:gd name="connsiteX2" fmla="*/ 1028 w 158780"/>
                <a:gd name="connsiteY2" fmla="*/ 168174 h 201149"/>
                <a:gd name="connsiteX3" fmla="*/ 6542 w 158780"/>
                <a:gd name="connsiteY3" fmla="*/ 136362 h 201149"/>
                <a:gd name="connsiteX4" fmla="*/ 80951 w 158780"/>
                <a:gd name="connsiteY4" fmla="*/ 19628 h 201149"/>
                <a:gd name="connsiteX5" fmla="*/ 139153 w 158780"/>
                <a:gd name="connsiteY5" fmla="*/ 6545 h 201149"/>
                <a:gd name="connsiteX6" fmla="*/ 152235 w 158780"/>
                <a:gd name="connsiteY6" fmla="*/ 64747 h 201149"/>
                <a:gd name="connsiteX7" fmla="*/ 78254 w 158780"/>
                <a:gd name="connsiteY7" fmla="*/ 181567 h 201149"/>
                <a:gd name="connsiteX8" fmla="*/ 78254 w 158780"/>
                <a:gd name="connsiteY8" fmla="*/ 181590 h 201149"/>
                <a:gd name="connsiteX9" fmla="*/ 42156 w 158780"/>
                <a:gd name="connsiteY9" fmla="*/ 201146 h 20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80" h="201149">
                  <a:moveTo>
                    <a:pt x="42149" y="201147"/>
                  </a:moveTo>
                  <a:cubicBezTo>
                    <a:pt x="34157" y="201169"/>
                    <a:pt x="26343" y="198892"/>
                    <a:pt x="19624" y="194584"/>
                  </a:cubicBezTo>
                  <a:cubicBezTo>
                    <a:pt x="10181" y="188601"/>
                    <a:pt x="3483" y="179091"/>
                    <a:pt x="1028" y="168174"/>
                  </a:cubicBezTo>
                  <a:cubicBezTo>
                    <a:pt x="-1428" y="157258"/>
                    <a:pt x="559" y="145828"/>
                    <a:pt x="6542" y="136362"/>
                  </a:cubicBezTo>
                  <a:lnTo>
                    <a:pt x="80951" y="19628"/>
                  </a:lnTo>
                  <a:cubicBezTo>
                    <a:pt x="93408" y="-62"/>
                    <a:pt x="119483" y="-5912"/>
                    <a:pt x="139153" y="6545"/>
                  </a:cubicBezTo>
                  <a:cubicBezTo>
                    <a:pt x="158842" y="19002"/>
                    <a:pt x="164692" y="45077"/>
                    <a:pt x="152235" y="64747"/>
                  </a:cubicBezTo>
                  <a:lnTo>
                    <a:pt x="78254" y="181567"/>
                  </a:lnTo>
                  <a:lnTo>
                    <a:pt x="78254" y="181590"/>
                  </a:lnTo>
                  <a:cubicBezTo>
                    <a:pt x="70418" y="193912"/>
                    <a:pt x="56756" y="201324"/>
                    <a:pt x="42156" y="201146"/>
                  </a:cubicBezTo>
                  <a:close/>
                </a:path>
              </a:pathLst>
            </a:custGeom>
            <a:grpFill/>
            <a:ln w="5715" cap="flat">
              <a:solidFill>
                <a:schemeClr val="accent1"/>
              </a:solidFill>
              <a:prstDash val="solid"/>
              <a:miter/>
            </a:ln>
          </p:spPr>
          <p:txBody>
            <a:bodyPr rtlCol="0" anchor="ctr"/>
            <a:lstStyle/>
            <a:p>
              <a:endParaRPr lang="en-US" sz="1350" dirty="0"/>
            </a:p>
          </p:txBody>
        </p:sp>
        <p:sp>
          <p:nvSpPr>
            <p:cNvPr id="169" name="Freeform 168">
              <a:extLst>
                <a:ext uri="{FF2B5EF4-FFF2-40B4-BE49-F238E27FC236}">
                  <a16:creationId xmlns:a16="http://schemas.microsoft.com/office/drawing/2014/main" id="{A5C46F03-DD97-05FD-A108-F593B8068AE9}"/>
                </a:ext>
              </a:extLst>
            </p:cNvPr>
            <p:cNvSpPr/>
            <p:nvPr/>
          </p:nvSpPr>
          <p:spPr>
            <a:xfrm>
              <a:off x="6335615" y="4688093"/>
              <a:ext cx="158380" cy="201147"/>
            </a:xfrm>
            <a:custGeom>
              <a:avLst/>
              <a:gdLst>
                <a:gd name="connsiteX0" fmla="*/ 116200 w 158380"/>
                <a:gd name="connsiteY0" fmla="*/ 201146 h 201147"/>
                <a:gd name="connsiteX1" fmla="*/ 80526 w 158380"/>
                <a:gd name="connsiteY1" fmla="*/ 181590 h 201147"/>
                <a:gd name="connsiteX2" fmla="*/ 6545 w 158380"/>
                <a:gd name="connsiteY2" fmla="*/ 64769 h 201147"/>
                <a:gd name="connsiteX3" fmla="*/ 6545 w 158380"/>
                <a:gd name="connsiteY3" fmla="*/ 64747 h 201147"/>
                <a:gd name="connsiteX4" fmla="*/ 19627 w 158380"/>
                <a:gd name="connsiteY4" fmla="*/ 6545 h 201147"/>
                <a:gd name="connsiteX5" fmla="*/ 77829 w 158380"/>
                <a:gd name="connsiteY5" fmla="*/ 19628 h 201147"/>
                <a:gd name="connsiteX6" fmla="*/ 151810 w 158380"/>
                <a:gd name="connsiteY6" fmla="*/ 136385 h 201147"/>
                <a:gd name="connsiteX7" fmla="*/ 151810 w 158380"/>
                <a:gd name="connsiteY7" fmla="*/ 136363 h 201147"/>
                <a:gd name="connsiteX8" fmla="*/ 153171 w 158380"/>
                <a:gd name="connsiteY8" fmla="*/ 179292 h 201147"/>
                <a:gd name="connsiteX9" fmla="*/ 116202 w 158380"/>
                <a:gd name="connsiteY9" fmla="*/ 201148 h 2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80" h="201147">
                  <a:moveTo>
                    <a:pt x="116200" y="201146"/>
                  </a:moveTo>
                  <a:cubicBezTo>
                    <a:pt x="101757" y="201168"/>
                    <a:pt x="88273" y="193801"/>
                    <a:pt x="80526" y="181590"/>
                  </a:cubicBezTo>
                  <a:lnTo>
                    <a:pt x="6545" y="64769"/>
                  </a:lnTo>
                  <a:lnTo>
                    <a:pt x="6545" y="64747"/>
                  </a:lnTo>
                  <a:cubicBezTo>
                    <a:pt x="-5912" y="45079"/>
                    <a:pt x="-62" y="19005"/>
                    <a:pt x="19627" y="6545"/>
                  </a:cubicBezTo>
                  <a:cubicBezTo>
                    <a:pt x="39317" y="-5912"/>
                    <a:pt x="65370" y="-62"/>
                    <a:pt x="77829" y="19628"/>
                  </a:cubicBezTo>
                  <a:lnTo>
                    <a:pt x="151810" y="136385"/>
                  </a:lnTo>
                  <a:lnTo>
                    <a:pt x="151810" y="136363"/>
                  </a:lnTo>
                  <a:cubicBezTo>
                    <a:pt x="160047" y="149355"/>
                    <a:pt x="160583" y="165808"/>
                    <a:pt x="153171" y="179292"/>
                  </a:cubicBezTo>
                  <a:cubicBezTo>
                    <a:pt x="145759" y="192776"/>
                    <a:pt x="131606" y="201148"/>
                    <a:pt x="116202" y="201148"/>
                  </a:cubicBezTo>
                  <a:close/>
                </a:path>
              </a:pathLst>
            </a:custGeom>
            <a:grpFill/>
            <a:ln w="5715" cap="flat">
              <a:solidFill>
                <a:schemeClr val="accent1"/>
              </a:solidFill>
              <a:prstDash val="solid"/>
              <a:miter/>
            </a:ln>
          </p:spPr>
          <p:txBody>
            <a:bodyPr rtlCol="0" anchor="ctr"/>
            <a:lstStyle/>
            <a:p>
              <a:endParaRPr lang="en-US" sz="1350" dirty="0"/>
            </a:p>
          </p:txBody>
        </p:sp>
        <p:sp>
          <p:nvSpPr>
            <p:cNvPr id="170" name="Freeform 169">
              <a:extLst>
                <a:ext uri="{FF2B5EF4-FFF2-40B4-BE49-F238E27FC236}">
                  <a16:creationId xmlns:a16="http://schemas.microsoft.com/office/drawing/2014/main" id="{D979EB85-0451-EFAB-C186-8A387DE8559B}"/>
                </a:ext>
              </a:extLst>
            </p:cNvPr>
            <p:cNvSpPr/>
            <p:nvPr/>
          </p:nvSpPr>
          <p:spPr>
            <a:xfrm>
              <a:off x="5316949" y="4078500"/>
              <a:ext cx="95815" cy="84362"/>
            </a:xfrm>
            <a:custGeom>
              <a:avLst/>
              <a:gdLst>
                <a:gd name="connsiteX0" fmla="*/ 53645 w 95815"/>
                <a:gd name="connsiteY0" fmla="*/ 84363 h 84362"/>
                <a:gd name="connsiteX1" fmla="*/ 42170 w 95815"/>
                <a:gd name="connsiteY1" fmla="*/ 84363 h 84362"/>
                <a:gd name="connsiteX2" fmla="*/ 0 w 95815"/>
                <a:gd name="connsiteY2" fmla="*/ 42193 h 84362"/>
                <a:gd name="connsiteX3" fmla="*/ 42170 w 95815"/>
                <a:gd name="connsiteY3" fmla="*/ 0 h 84362"/>
                <a:gd name="connsiteX4" fmla="*/ 53645 w 95815"/>
                <a:gd name="connsiteY4" fmla="*/ 0 h 84362"/>
                <a:gd name="connsiteX5" fmla="*/ 95816 w 95815"/>
                <a:gd name="connsiteY5" fmla="*/ 42193 h 84362"/>
                <a:gd name="connsiteX6" fmla="*/ 53645 w 95815"/>
                <a:gd name="connsiteY6" fmla="*/ 84363 h 8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5" h="84362">
                  <a:moveTo>
                    <a:pt x="53645" y="84363"/>
                  </a:moveTo>
                  <a:lnTo>
                    <a:pt x="42170" y="84363"/>
                  </a:lnTo>
                  <a:cubicBezTo>
                    <a:pt x="18864" y="84363"/>
                    <a:pt x="0" y="65477"/>
                    <a:pt x="0" y="42193"/>
                  </a:cubicBezTo>
                  <a:cubicBezTo>
                    <a:pt x="0" y="18886"/>
                    <a:pt x="18864" y="0"/>
                    <a:pt x="42170" y="0"/>
                  </a:cubicBezTo>
                  <a:lnTo>
                    <a:pt x="53645" y="0"/>
                  </a:lnTo>
                  <a:cubicBezTo>
                    <a:pt x="76929" y="0"/>
                    <a:pt x="95816" y="18886"/>
                    <a:pt x="95816" y="42193"/>
                  </a:cubicBezTo>
                  <a:cubicBezTo>
                    <a:pt x="95816" y="65477"/>
                    <a:pt x="76929" y="84363"/>
                    <a:pt x="53645" y="84363"/>
                  </a:cubicBezTo>
                  <a:close/>
                </a:path>
              </a:pathLst>
            </a:custGeom>
            <a:grpFill/>
            <a:ln w="5715" cap="flat">
              <a:solidFill>
                <a:schemeClr val="accent1"/>
              </a:solidFill>
              <a:prstDash val="solid"/>
              <a:miter/>
            </a:ln>
          </p:spPr>
          <p:txBody>
            <a:bodyPr rtlCol="0" anchor="ctr"/>
            <a:lstStyle/>
            <a:p>
              <a:endParaRPr lang="en-US" sz="1350" dirty="0"/>
            </a:p>
          </p:txBody>
        </p:sp>
        <p:sp>
          <p:nvSpPr>
            <p:cNvPr id="171" name="Freeform 170">
              <a:extLst>
                <a:ext uri="{FF2B5EF4-FFF2-40B4-BE49-F238E27FC236}">
                  <a16:creationId xmlns:a16="http://schemas.microsoft.com/office/drawing/2014/main" id="{6F415547-7E40-01FE-CFE4-8B9715BF1357}"/>
                </a:ext>
              </a:extLst>
            </p:cNvPr>
            <p:cNvSpPr/>
            <p:nvPr/>
          </p:nvSpPr>
          <p:spPr>
            <a:xfrm>
              <a:off x="4962262" y="4078500"/>
              <a:ext cx="96172" cy="84362"/>
            </a:xfrm>
            <a:custGeom>
              <a:avLst/>
              <a:gdLst>
                <a:gd name="connsiteX0" fmla="*/ 54002 w 96172"/>
                <a:gd name="connsiteY0" fmla="*/ 84363 h 84362"/>
                <a:gd name="connsiteX1" fmla="*/ 42193 w 96172"/>
                <a:gd name="connsiteY1" fmla="*/ 84363 h 84362"/>
                <a:gd name="connsiteX2" fmla="*/ 0 w 96172"/>
                <a:gd name="connsiteY2" fmla="*/ 42193 h 84362"/>
                <a:gd name="connsiteX3" fmla="*/ 42193 w 96172"/>
                <a:gd name="connsiteY3" fmla="*/ 0 h 84362"/>
                <a:gd name="connsiteX4" fmla="*/ 54002 w 96172"/>
                <a:gd name="connsiteY4" fmla="*/ 0 h 84362"/>
                <a:gd name="connsiteX5" fmla="*/ 96173 w 96172"/>
                <a:gd name="connsiteY5" fmla="*/ 42193 h 84362"/>
                <a:gd name="connsiteX6" fmla="*/ 54002 w 96172"/>
                <a:gd name="connsiteY6" fmla="*/ 84363 h 8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72" h="84362">
                  <a:moveTo>
                    <a:pt x="54002" y="84363"/>
                  </a:moveTo>
                  <a:lnTo>
                    <a:pt x="42193" y="84363"/>
                  </a:lnTo>
                  <a:cubicBezTo>
                    <a:pt x="18886" y="84363"/>
                    <a:pt x="0" y="65477"/>
                    <a:pt x="0" y="42193"/>
                  </a:cubicBezTo>
                  <a:cubicBezTo>
                    <a:pt x="0" y="18886"/>
                    <a:pt x="18886" y="0"/>
                    <a:pt x="42193" y="0"/>
                  </a:cubicBezTo>
                  <a:lnTo>
                    <a:pt x="54002" y="0"/>
                  </a:lnTo>
                  <a:cubicBezTo>
                    <a:pt x="77286" y="0"/>
                    <a:pt x="96173" y="18886"/>
                    <a:pt x="96173" y="42193"/>
                  </a:cubicBezTo>
                  <a:cubicBezTo>
                    <a:pt x="96173" y="65477"/>
                    <a:pt x="77286" y="84363"/>
                    <a:pt x="54002" y="84363"/>
                  </a:cubicBezTo>
                  <a:close/>
                </a:path>
              </a:pathLst>
            </a:custGeom>
            <a:grpFill/>
            <a:ln w="5715" cap="flat">
              <a:solidFill>
                <a:schemeClr val="accent1"/>
              </a:solidFill>
              <a:prstDash val="solid"/>
              <a:miter/>
            </a:ln>
          </p:spPr>
          <p:txBody>
            <a:bodyPr rtlCol="0" anchor="ctr"/>
            <a:lstStyle/>
            <a:p>
              <a:endParaRPr lang="en-US" sz="1350" dirty="0"/>
            </a:p>
          </p:txBody>
        </p:sp>
        <p:sp>
          <p:nvSpPr>
            <p:cNvPr id="172" name="Freeform 171">
              <a:extLst>
                <a:ext uri="{FF2B5EF4-FFF2-40B4-BE49-F238E27FC236}">
                  <a16:creationId xmlns:a16="http://schemas.microsoft.com/office/drawing/2014/main" id="{2EC28057-A5DF-E183-93EA-4BDC17349FAC}"/>
                </a:ext>
              </a:extLst>
            </p:cNvPr>
            <p:cNvSpPr/>
            <p:nvPr/>
          </p:nvSpPr>
          <p:spPr>
            <a:xfrm>
              <a:off x="5145842" y="4508725"/>
              <a:ext cx="95815" cy="84363"/>
            </a:xfrm>
            <a:custGeom>
              <a:avLst/>
              <a:gdLst>
                <a:gd name="connsiteX0" fmla="*/ 53645 w 95815"/>
                <a:gd name="connsiteY0" fmla="*/ 84363 h 84363"/>
                <a:gd name="connsiteX1" fmla="*/ 42170 w 95815"/>
                <a:gd name="connsiteY1" fmla="*/ 84363 h 84363"/>
                <a:gd name="connsiteX2" fmla="*/ 0 w 95815"/>
                <a:gd name="connsiteY2" fmla="*/ 42170 h 84363"/>
                <a:gd name="connsiteX3" fmla="*/ 42170 w 95815"/>
                <a:gd name="connsiteY3" fmla="*/ 0 h 84363"/>
                <a:gd name="connsiteX4" fmla="*/ 53645 w 95815"/>
                <a:gd name="connsiteY4" fmla="*/ 0 h 84363"/>
                <a:gd name="connsiteX5" fmla="*/ 95816 w 95815"/>
                <a:gd name="connsiteY5" fmla="*/ 42170 h 84363"/>
                <a:gd name="connsiteX6" fmla="*/ 53645 w 95815"/>
                <a:gd name="connsiteY6" fmla="*/ 84363 h 8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5" h="84363">
                  <a:moveTo>
                    <a:pt x="53645" y="84363"/>
                  </a:moveTo>
                  <a:lnTo>
                    <a:pt x="42170" y="84363"/>
                  </a:lnTo>
                  <a:cubicBezTo>
                    <a:pt x="18864" y="84363"/>
                    <a:pt x="0" y="65477"/>
                    <a:pt x="0" y="42170"/>
                  </a:cubicBezTo>
                  <a:cubicBezTo>
                    <a:pt x="0" y="18886"/>
                    <a:pt x="18864" y="0"/>
                    <a:pt x="42170" y="0"/>
                  </a:cubicBezTo>
                  <a:lnTo>
                    <a:pt x="53645" y="0"/>
                  </a:lnTo>
                  <a:cubicBezTo>
                    <a:pt x="76929" y="0"/>
                    <a:pt x="95816" y="18886"/>
                    <a:pt x="95816" y="42170"/>
                  </a:cubicBezTo>
                  <a:cubicBezTo>
                    <a:pt x="95816" y="65477"/>
                    <a:pt x="76929" y="84363"/>
                    <a:pt x="53645" y="84363"/>
                  </a:cubicBezTo>
                  <a:close/>
                </a:path>
              </a:pathLst>
            </a:custGeom>
            <a:grpFill/>
            <a:ln w="5715" cap="flat">
              <a:solidFill>
                <a:schemeClr val="accent1"/>
              </a:solidFill>
              <a:prstDash val="solid"/>
              <a:miter/>
            </a:ln>
          </p:spPr>
          <p:txBody>
            <a:bodyPr rtlCol="0" anchor="ctr"/>
            <a:lstStyle/>
            <a:p>
              <a:endParaRPr lang="en-US" sz="1350" dirty="0"/>
            </a:p>
          </p:txBody>
        </p:sp>
        <p:sp>
          <p:nvSpPr>
            <p:cNvPr id="173" name="Freeform 172">
              <a:extLst>
                <a:ext uri="{FF2B5EF4-FFF2-40B4-BE49-F238E27FC236}">
                  <a16:creationId xmlns:a16="http://schemas.microsoft.com/office/drawing/2014/main" id="{2A6DE81B-16DE-89CB-156C-1094F95966BF}"/>
                </a:ext>
              </a:extLst>
            </p:cNvPr>
            <p:cNvSpPr/>
            <p:nvPr/>
          </p:nvSpPr>
          <p:spPr>
            <a:xfrm>
              <a:off x="4962262" y="4938915"/>
              <a:ext cx="96172" cy="84340"/>
            </a:xfrm>
            <a:custGeom>
              <a:avLst/>
              <a:gdLst>
                <a:gd name="connsiteX0" fmla="*/ 54002 w 96172"/>
                <a:gd name="connsiteY0" fmla="*/ 84341 h 84340"/>
                <a:gd name="connsiteX1" fmla="*/ 42193 w 96172"/>
                <a:gd name="connsiteY1" fmla="*/ 84341 h 84340"/>
                <a:gd name="connsiteX2" fmla="*/ 0 w 96172"/>
                <a:gd name="connsiteY2" fmla="*/ 42170 h 84340"/>
                <a:gd name="connsiteX3" fmla="*/ 42193 w 96172"/>
                <a:gd name="connsiteY3" fmla="*/ 0 h 84340"/>
                <a:gd name="connsiteX4" fmla="*/ 54002 w 96172"/>
                <a:gd name="connsiteY4" fmla="*/ 0 h 84340"/>
                <a:gd name="connsiteX5" fmla="*/ 96173 w 96172"/>
                <a:gd name="connsiteY5" fmla="*/ 42170 h 84340"/>
                <a:gd name="connsiteX6" fmla="*/ 54002 w 96172"/>
                <a:gd name="connsiteY6" fmla="*/ 84341 h 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72" h="84340">
                  <a:moveTo>
                    <a:pt x="54002" y="84341"/>
                  </a:moveTo>
                  <a:lnTo>
                    <a:pt x="42193" y="84341"/>
                  </a:lnTo>
                  <a:cubicBezTo>
                    <a:pt x="18886" y="84341"/>
                    <a:pt x="0" y="65477"/>
                    <a:pt x="0" y="42170"/>
                  </a:cubicBezTo>
                  <a:cubicBezTo>
                    <a:pt x="0" y="18886"/>
                    <a:pt x="18886" y="0"/>
                    <a:pt x="42193" y="0"/>
                  </a:cubicBezTo>
                  <a:lnTo>
                    <a:pt x="54002" y="0"/>
                  </a:lnTo>
                  <a:cubicBezTo>
                    <a:pt x="77286" y="0"/>
                    <a:pt x="96173" y="18886"/>
                    <a:pt x="96173" y="42170"/>
                  </a:cubicBezTo>
                  <a:cubicBezTo>
                    <a:pt x="96173" y="65477"/>
                    <a:pt x="77286" y="84341"/>
                    <a:pt x="54002" y="84341"/>
                  </a:cubicBezTo>
                  <a:close/>
                </a:path>
              </a:pathLst>
            </a:custGeom>
            <a:grpFill/>
            <a:ln w="5715" cap="flat">
              <a:solidFill>
                <a:schemeClr val="accent1"/>
              </a:solidFill>
              <a:prstDash val="solid"/>
              <a:miter/>
            </a:ln>
          </p:spPr>
          <p:txBody>
            <a:bodyPr rtlCol="0" anchor="ctr"/>
            <a:lstStyle/>
            <a:p>
              <a:endParaRPr lang="en-US" sz="1350" dirty="0"/>
            </a:p>
          </p:txBody>
        </p:sp>
        <p:sp>
          <p:nvSpPr>
            <p:cNvPr id="174" name="Freeform 173">
              <a:extLst>
                <a:ext uri="{FF2B5EF4-FFF2-40B4-BE49-F238E27FC236}">
                  <a16:creationId xmlns:a16="http://schemas.microsoft.com/office/drawing/2014/main" id="{D6B3BA0D-44DB-2774-082F-72315660CA2C}"/>
                </a:ext>
              </a:extLst>
            </p:cNvPr>
            <p:cNvSpPr/>
            <p:nvPr/>
          </p:nvSpPr>
          <p:spPr>
            <a:xfrm>
              <a:off x="4791169" y="3649097"/>
              <a:ext cx="95815" cy="84340"/>
            </a:xfrm>
            <a:custGeom>
              <a:avLst/>
              <a:gdLst>
                <a:gd name="connsiteX0" fmla="*/ 53645 w 95815"/>
                <a:gd name="connsiteY0" fmla="*/ 84341 h 84340"/>
                <a:gd name="connsiteX1" fmla="*/ 42170 w 95815"/>
                <a:gd name="connsiteY1" fmla="*/ 84341 h 84340"/>
                <a:gd name="connsiteX2" fmla="*/ 0 w 95815"/>
                <a:gd name="connsiteY2" fmla="*/ 42170 h 84340"/>
                <a:gd name="connsiteX3" fmla="*/ 42170 w 95815"/>
                <a:gd name="connsiteY3" fmla="*/ 0 h 84340"/>
                <a:gd name="connsiteX4" fmla="*/ 53645 w 95815"/>
                <a:gd name="connsiteY4" fmla="*/ 0 h 84340"/>
                <a:gd name="connsiteX5" fmla="*/ 95816 w 95815"/>
                <a:gd name="connsiteY5" fmla="*/ 42170 h 84340"/>
                <a:gd name="connsiteX6" fmla="*/ 53645 w 95815"/>
                <a:gd name="connsiteY6" fmla="*/ 84341 h 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5" h="84340">
                  <a:moveTo>
                    <a:pt x="53645" y="84341"/>
                  </a:moveTo>
                  <a:lnTo>
                    <a:pt x="42170" y="84341"/>
                  </a:lnTo>
                  <a:cubicBezTo>
                    <a:pt x="18886" y="84341"/>
                    <a:pt x="0" y="65454"/>
                    <a:pt x="0" y="42170"/>
                  </a:cubicBezTo>
                  <a:cubicBezTo>
                    <a:pt x="0" y="18886"/>
                    <a:pt x="18886" y="0"/>
                    <a:pt x="42170" y="0"/>
                  </a:cubicBezTo>
                  <a:lnTo>
                    <a:pt x="53645" y="0"/>
                  </a:lnTo>
                  <a:cubicBezTo>
                    <a:pt x="76929" y="0"/>
                    <a:pt x="95816" y="18886"/>
                    <a:pt x="95816" y="42170"/>
                  </a:cubicBezTo>
                  <a:cubicBezTo>
                    <a:pt x="95816" y="65454"/>
                    <a:pt x="76929" y="84341"/>
                    <a:pt x="53645" y="84341"/>
                  </a:cubicBezTo>
                  <a:close/>
                </a:path>
              </a:pathLst>
            </a:custGeom>
            <a:grpFill/>
            <a:ln w="5715" cap="flat">
              <a:solidFill>
                <a:schemeClr val="accent1"/>
              </a:solidFill>
              <a:prstDash val="solid"/>
              <a:miter/>
            </a:ln>
          </p:spPr>
          <p:txBody>
            <a:bodyPr rtlCol="0" anchor="ctr"/>
            <a:lstStyle/>
            <a:p>
              <a:endParaRPr lang="en-US" sz="1350" dirty="0"/>
            </a:p>
          </p:txBody>
        </p:sp>
        <p:sp>
          <p:nvSpPr>
            <p:cNvPr id="175" name="Freeform 174">
              <a:extLst>
                <a:ext uri="{FF2B5EF4-FFF2-40B4-BE49-F238E27FC236}">
                  <a16:creationId xmlns:a16="http://schemas.microsoft.com/office/drawing/2014/main" id="{BB162940-A163-498C-E6A1-36AD62CDE48E}"/>
                </a:ext>
              </a:extLst>
            </p:cNvPr>
            <p:cNvSpPr/>
            <p:nvPr/>
          </p:nvSpPr>
          <p:spPr>
            <a:xfrm>
              <a:off x="4607661" y="4078500"/>
              <a:ext cx="95837" cy="84362"/>
            </a:xfrm>
            <a:custGeom>
              <a:avLst/>
              <a:gdLst>
                <a:gd name="connsiteX0" fmla="*/ 53645 w 95837"/>
                <a:gd name="connsiteY0" fmla="*/ 84363 h 84362"/>
                <a:gd name="connsiteX1" fmla="*/ 42193 w 95837"/>
                <a:gd name="connsiteY1" fmla="*/ 84363 h 84362"/>
                <a:gd name="connsiteX2" fmla="*/ 0 w 95837"/>
                <a:gd name="connsiteY2" fmla="*/ 42193 h 84362"/>
                <a:gd name="connsiteX3" fmla="*/ 42193 w 95837"/>
                <a:gd name="connsiteY3" fmla="*/ 0 h 84362"/>
                <a:gd name="connsiteX4" fmla="*/ 53667 w 95837"/>
                <a:gd name="connsiteY4" fmla="*/ 0 h 84362"/>
                <a:gd name="connsiteX5" fmla="*/ 53645 w 95837"/>
                <a:gd name="connsiteY5" fmla="*/ 0 h 84362"/>
                <a:gd name="connsiteX6" fmla="*/ 95838 w 95837"/>
                <a:gd name="connsiteY6" fmla="*/ 42193 h 84362"/>
                <a:gd name="connsiteX7" fmla="*/ 53645 w 95837"/>
                <a:gd name="connsiteY7" fmla="*/ 84363 h 8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7" h="84362">
                  <a:moveTo>
                    <a:pt x="53645" y="84363"/>
                  </a:moveTo>
                  <a:lnTo>
                    <a:pt x="42193" y="84363"/>
                  </a:lnTo>
                  <a:cubicBezTo>
                    <a:pt x="18886" y="84363"/>
                    <a:pt x="0" y="65477"/>
                    <a:pt x="0" y="42193"/>
                  </a:cubicBezTo>
                  <a:cubicBezTo>
                    <a:pt x="0" y="18886"/>
                    <a:pt x="18886" y="0"/>
                    <a:pt x="42193" y="0"/>
                  </a:cubicBezTo>
                  <a:lnTo>
                    <a:pt x="53667" y="0"/>
                  </a:lnTo>
                  <a:lnTo>
                    <a:pt x="53645" y="0"/>
                  </a:lnTo>
                  <a:cubicBezTo>
                    <a:pt x="76951" y="0"/>
                    <a:pt x="95838" y="18886"/>
                    <a:pt x="95838" y="42193"/>
                  </a:cubicBezTo>
                  <a:cubicBezTo>
                    <a:pt x="95838" y="65477"/>
                    <a:pt x="76951" y="84363"/>
                    <a:pt x="53645" y="84363"/>
                  </a:cubicBezTo>
                  <a:close/>
                </a:path>
              </a:pathLst>
            </a:custGeom>
            <a:grpFill/>
            <a:ln w="5715" cap="flat">
              <a:solidFill>
                <a:schemeClr val="accent1"/>
              </a:solidFill>
              <a:prstDash val="solid"/>
              <a:miter/>
            </a:ln>
          </p:spPr>
          <p:txBody>
            <a:bodyPr rtlCol="0" anchor="ctr"/>
            <a:lstStyle/>
            <a:p>
              <a:endParaRPr lang="en-US" sz="1350" dirty="0"/>
            </a:p>
          </p:txBody>
        </p:sp>
        <p:sp>
          <p:nvSpPr>
            <p:cNvPr id="176" name="Freeform 175">
              <a:extLst>
                <a:ext uri="{FF2B5EF4-FFF2-40B4-BE49-F238E27FC236}">
                  <a16:creationId xmlns:a16="http://schemas.microsoft.com/office/drawing/2014/main" id="{284DE9AB-1A82-257C-3042-225768F1DD1C}"/>
                </a:ext>
              </a:extLst>
            </p:cNvPr>
            <p:cNvSpPr/>
            <p:nvPr/>
          </p:nvSpPr>
          <p:spPr>
            <a:xfrm>
              <a:off x="4791169" y="4508725"/>
              <a:ext cx="95815" cy="84363"/>
            </a:xfrm>
            <a:custGeom>
              <a:avLst/>
              <a:gdLst>
                <a:gd name="connsiteX0" fmla="*/ 53645 w 95815"/>
                <a:gd name="connsiteY0" fmla="*/ 84363 h 84363"/>
                <a:gd name="connsiteX1" fmla="*/ 42170 w 95815"/>
                <a:gd name="connsiteY1" fmla="*/ 84363 h 84363"/>
                <a:gd name="connsiteX2" fmla="*/ 0 w 95815"/>
                <a:gd name="connsiteY2" fmla="*/ 42170 h 84363"/>
                <a:gd name="connsiteX3" fmla="*/ 42170 w 95815"/>
                <a:gd name="connsiteY3" fmla="*/ 0 h 84363"/>
                <a:gd name="connsiteX4" fmla="*/ 53645 w 95815"/>
                <a:gd name="connsiteY4" fmla="*/ 0 h 84363"/>
                <a:gd name="connsiteX5" fmla="*/ 95816 w 95815"/>
                <a:gd name="connsiteY5" fmla="*/ 42170 h 84363"/>
                <a:gd name="connsiteX6" fmla="*/ 53645 w 95815"/>
                <a:gd name="connsiteY6" fmla="*/ 84363 h 8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5" h="84363">
                  <a:moveTo>
                    <a:pt x="53645" y="84363"/>
                  </a:moveTo>
                  <a:lnTo>
                    <a:pt x="42170" y="84363"/>
                  </a:lnTo>
                  <a:cubicBezTo>
                    <a:pt x="18886" y="84363"/>
                    <a:pt x="0" y="65477"/>
                    <a:pt x="0" y="42170"/>
                  </a:cubicBezTo>
                  <a:cubicBezTo>
                    <a:pt x="0" y="18886"/>
                    <a:pt x="18886" y="0"/>
                    <a:pt x="42170" y="0"/>
                  </a:cubicBezTo>
                  <a:lnTo>
                    <a:pt x="53645" y="0"/>
                  </a:lnTo>
                  <a:cubicBezTo>
                    <a:pt x="76929" y="0"/>
                    <a:pt x="95816" y="18886"/>
                    <a:pt x="95816" y="42170"/>
                  </a:cubicBezTo>
                  <a:cubicBezTo>
                    <a:pt x="95816" y="65477"/>
                    <a:pt x="76929" y="84363"/>
                    <a:pt x="53645" y="84363"/>
                  </a:cubicBezTo>
                  <a:close/>
                </a:path>
              </a:pathLst>
            </a:custGeom>
            <a:grpFill/>
            <a:ln w="5715" cap="flat">
              <a:solidFill>
                <a:schemeClr val="accent1"/>
              </a:solidFill>
              <a:prstDash val="solid"/>
              <a:miter/>
            </a:ln>
          </p:spPr>
          <p:txBody>
            <a:bodyPr rtlCol="0" anchor="ctr"/>
            <a:lstStyle/>
            <a:p>
              <a:endParaRPr lang="en-US" sz="1350" dirty="0"/>
            </a:p>
          </p:txBody>
        </p:sp>
        <p:sp>
          <p:nvSpPr>
            <p:cNvPr id="177" name="Freeform 176">
              <a:extLst>
                <a:ext uri="{FF2B5EF4-FFF2-40B4-BE49-F238E27FC236}">
                  <a16:creationId xmlns:a16="http://schemas.microsoft.com/office/drawing/2014/main" id="{990A8FCE-1D6D-1A61-EDEC-A8EB20320AED}"/>
                </a:ext>
              </a:extLst>
            </p:cNvPr>
            <p:cNvSpPr/>
            <p:nvPr/>
          </p:nvSpPr>
          <p:spPr>
            <a:xfrm>
              <a:off x="4607661" y="4938915"/>
              <a:ext cx="95837" cy="84340"/>
            </a:xfrm>
            <a:custGeom>
              <a:avLst/>
              <a:gdLst>
                <a:gd name="connsiteX0" fmla="*/ 53645 w 95837"/>
                <a:gd name="connsiteY0" fmla="*/ 84341 h 84340"/>
                <a:gd name="connsiteX1" fmla="*/ 42193 w 95837"/>
                <a:gd name="connsiteY1" fmla="*/ 84341 h 84340"/>
                <a:gd name="connsiteX2" fmla="*/ 0 w 95837"/>
                <a:gd name="connsiteY2" fmla="*/ 42170 h 84340"/>
                <a:gd name="connsiteX3" fmla="*/ 42193 w 95837"/>
                <a:gd name="connsiteY3" fmla="*/ 0 h 84340"/>
                <a:gd name="connsiteX4" fmla="*/ 53667 w 95837"/>
                <a:gd name="connsiteY4" fmla="*/ 0 h 84340"/>
                <a:gd name="connsiteX5" fmla="*/ 53645 w 95837"/>
                <a:gd name="connsiteY5" fmla="*/ 0 h 84340"/>
                <a:gd name="connsiteX6" fmla="*/ 95838 w 95837"/>
                <a:gd name="connsiteY6" fmla="*/ 42170 h 84340"/>
                <a:gd name="connsiteX7" fmla="*/ 53645 w 95837"/>
                <a:gd name="connsiteY7" fmla="*/ 84341 h 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7" h="84340">
                  <a:moveTo>
                    <a:pt x="53645" y="84341"/>
                  </a:moveTo>
                  <a:lnTo>
                    <a:pt x="42193" y="84341"/>
                  </a:lnTo>
                  <a:cubicBezTo>
                    <a:pt x="18886" y="84341"/>
                    <a:pt x="0" y="65477"/>
                    <a:pt x="0" y="42170"/>
                  </a:cubicBezTo>
                  <a:cubicBezTo>
                    <a:pt x="0" y="18886"/>
                    <a:pt x="18886" y="0"/>
                    <a:pt x="42193" y="0"/>
                  </a:cubicBezTo>
                  <a:lnTo>
                    <a:pt x="53667" y="0"/>
                  </a:lnTo>
                  <a:lnTo>
                    <a:pt x="53645" y="0"/>
                  </a:lnTo>
                  <a:cubicBezTo>
                    <a:pt x="76951" y="0"/>
                    <a:pt x="95838" y="18886"/>
                    <a:pt x="95838" y="42170"/>
                  </a:cubicBezTo>
                  <a:cubicBezTo>
                    <a:pt x="95838" y="65477"/>
                    <a:pt x="76951" y="84341"/>
                    <a:pt x="53645" y="84341"/>
                  </a:cubicBezTo>
                  <a:close/>
                </a:path>
              </a:pathLst>
            </a:custGeom>
            <a:grpFill/>
            <a:ln w="5715" cap="flat">
              <a:solidFill>
                <a:schemeClr val="accent1"/>
              </a:solidFill>
              <a:prstDash val="solid"/>
              <a:miter/>
            </a:ln>
          </p:spPr>
          <p:txBody>
            <a:bodyPr rtlCol="0" anchor="ctr"/>
            <a:lstStyle/>
            <a:p>
              <a:endParaRPr lang="en-US" sz="1350" dirty="0"/>
            </a:p>
          </p:txBody>
        </p:sp>
        <p:sp>
          <p:nvSpPr>
            <p:cNvPr id="178" name="Freeform 177">
              <a:extLst>
                <a:ext uri="{FF2B5EF4-FFF2-40B4-BE49-F238E27FC236}">
                  <a16:creationId xmlns:a16="http://schemas.microsoft.com/office/drawing/2014/main" id="{28D2AC21-98EB-3372-3674-6D5C1FAED420}"/>
                </a:ext>
              </a:extLst>
            </p:cNvPr>
            <p:cNvSpPr/>
            <p:nvPr/>
          </p:nvSpPr>
          <p:spPr>
            <a:xfrm>
              <a:off x="4252966" y="3219192"/>
              <a:ext cx="95837" cy="84362"/>
            </a:xfrm>
            <a:custGeom>
              <a:avLst/>
              <a:gdLst>
                <a:gd name="connsiteX0" fmla="*/ 53667 w 95837"/>
                <a:gd name="connsiteY0" fmla="*/ 84363 h 84362"/>
                <a:gd name="connsiteX1" fmla="*/ 42193 w 95837"/>
                <a:gd name="connsiteY1" fmla="*/ 84363 h 84362"/>
                <a:gd name="connsiteX2" fmla="*/ 0 w 95837"/>
                <a:gd name="connsiteY2" fmla="*/ 42170 h 84362"/>
                <a:gd name="connsiteX3" fmla="*/ 42193 w 95837"/>
                <a:gd name="connsiteY3" fmla="*/ 0 h 84362"/>
                <a:gd name="connsiteX4" fmla="*/ 53667 w 95837"/>
                <a:gd name="connsiteY4" fmla="*/ 0 h 84362"/>
                <a:gd name="connsiteX5" fmla="*/ 95838 w 95837"/>
                <a:gd name="connsiteY5" fmla="*/ 42170 h 84362"/>
                <a:gd name="connsiteX6" fmla="*/ 53667 w 95837"/>
                <a:gd name="connsiteY6" fmla="*/ 84363 h 8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37" h="84362">
                  <a:moveTo>
                    <a:pt x="53667" y="84363"/>
                  </a:moveTo>
                  <a:lnTo>
                    <a:pt x="42193" y="84363"/>
                  </a:lnTo>
                  <a:cubicBezTo>
                    <a:pt x="18886" y="84363"/>
                    <a:pt x="0" y="65477"/>
                    <a:pt x="0" y="42170"/>
                  </a:cubicBezTo>
                  <a:cubicBezTo>
                    <a:pt x="0" y="18886"/>
                    <a:pt x="18886" y="0"/>
                    <a:pt x="42193" y="0"/>
                  </a:cubicBezTo>
                  <a:lnTo>
                    <a:pt x="53667" y="0"/>
                  </a:lnTo>
                  <a:cubicBezTo>
                    <a:pt x="76951" y="0"/>
                    <a:pt x="95838" y="18886"/>
                    <a:pt x="95838" y="42170"/>
                  </a:cubicBezTo>
                  <a:cubicBezTo>
                    <a:pt x="95838" y="65477"/>
                    <a:pt x="76951" y="84363"/>
                    <a:pt x="53667" y="84363"/>
                  </a:cubicBezTo>
                  <a:close/>
                </a:path>
              </a:pathLst>
            </a:custGeom>
            <a:grpFill/>
            <a:ln w="5715" cap="flat">
              <a:solidFill>
                <a:schemeClr val="accent1"/>
              </a:solidFill>
              <a:prstDash val="solid"/>
              <a:miter/>
            </a:ln>
          </p:spPr>
          <p:txBody>
            <a:bodyPr rtlCol="0" anchor="ctr"/>
            <a:lstStyle/>
            <a:p>
              <a:endParaRPr lang="en-US" sz="1350" dirty="0"/>
            </a:p>
          </p:txBody>
        </p:sp>
        <p:sp>
          <p:nvSpPr>
            <p:cNvPr id="179" name="Freeform 178">
              <a:extLst>
                <a:ext uri="{FF2B5EF4-FFF2-40B4-BE49-F238E27FC236}">
                  <a16:creationId xmlns:a16="http://schemas.microsoft.com/office/drawing/2014/main" id="{36F6300A-A961-3BFC-B957-2F5DCF7E2F2B}"/>
                </a:ext>
              </a:extLst>
            </p:cNvPr>
            <p:cNvSpPr/>
            <p:nvPr/>
          </p:nvSpPr>
          <p:spPr>
            <a:xfrm>
              <a:off x="4436554" y="3649097"/>
              <a:ext cx="95815" cy="84340"/>
            </a:xfrm>
            <a:custGeom>
              <a:avLst/>
              <a:gdLst>
                <a:gd name="connsiteX0" fmla="*/ 53645 w 95815"/>
                <a:gd name="connsiteY0" fmla="*/ 84341 h 84340"/>
                <a:gd name="connsiteX1" fmla="*/ 42170 w 95815"/>
                <a:gd name="connsiteY1" fmla="*/ 84341 h 84340"/>
                <a:gd name="connsiteX2" fmla="*/ 0 w 95815"/>
                <a:gd name="connsiteY2" fmla="*/ 42170 h 84340"/>
                <a:gd name="connsiteX3" fmla="*/ 42170 w 95815"/>
                <a:gd name="connsiteY3" fmla="*/ 0 h 84340"/>
                <a:gd name="connsiteX4" fmla="*/ 53645 w 95815"/>
                <a:gd name="connsiteY4" fmla="*/ 0 h 84340"/>
                <a:gd name="connsiteX5" fmla="*/ 95815 w 95815"/>
                <a:gd name="connsiteY5" fmla="*/ 42170 h 84340"/>
                <a:gd name="connsiteX6" fmla="*/ 53645 w 95815"/>
                <a:gd name="connsiteY6" fmla="*/ 84341 h 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5" h="84340">
                  <a:moveTo>
                    <a:pt x="53645" y="84341"/>
                  </a:moveTo>
                  <a:lnTo>
                    <a:pt x="42170" y="84341"/>
                  </a:lnTo>
                  <a:cubicBezTo>
                    <a:pt x="18864" y="84341"/>
                    <a:pt x="0" y="65454"/>
                    <a:pt x="0" y="42170"/>
                  </a:cubicBezTo>
                  <a:cubicBezTo>
                    <a:pt x="0" y="18886"/>
                    <a:pt x="18864" y="0"/>
                    <a:pt x="42170" y="0"/>
                  </a:cubicBezTo>
                  <a:lnTo>
                    <a:pt x="53645" y="0"/>
                  </a:lnTo>
                  <a:cubicBezTo>
                    <a:pt x="76929" y="0"/>
                    <a:pt x="95815" y="18886"/>
                    <a:pt x="95815" y="42170"/>
                  </a:cubicBezTo>
                  <a:cubicBezTo>
                    <a:pt x="95815" y="65454"/>
                    <a:pt x="76929" y="84341"/>
                    <a:pt x="53645" y="84341"/>
                  </a:cubicBezTo>
                  <a:close/>
                </a:path>
              </a:pathLst>
            </a:custGeom>
            <a:grpFill/>
            <a:ln w="5715" cap="flat">
              <a:solidFill>
                <a:schemeClr val="accent1"/>
              </a:solidFill>
              <a:prstDash val="solid"/>
              <a:miter/>
            </a:ln>
          </p:spPr>
          <p:txBody>
            <a:bodyPr rtlCol="0" anchor="ctr"/>
            <a:lstStyle/>
            <a:p>
              <a:endParaRPr lang="en-US" sz="1350" dirty="0"/>
            </a:p>
          </p:txBody>
        </p:sp>
        <p:sp>
          <p:nvSpPr>
            <p:cNvPr id="180" name="Freeform 179">
              <a:extLst>
                <a:ext uri="{FF2B5EF4-FFF2-40B4-BE49-F238E27FC236}">
                  <a16:creationId xmlns:a16="http://schemas.microsoft.com/office/drawing/2014/main" id="{D4D5002A-54D4-2E79-5602-95D14ED38889}"/>
                </a:ext>
              </a:extLst>
            </p:cNvPr>
            <p:cNvSpPr/>
            <p:nvPr/>
          </p:nvSpPr>
          <p:spPr>
            <a:xfrm>
              <a:off x="4252966" y="4078500"/>
              <a:ext cx="95837" cy="84362"/>
            </a:xfrm>
            <a:custGeom>
              <a:avLst/>
              <a:gdLst>
                <a:gd name="connsiteX0" fmla="*/ 53667 w 95837"/>
                <a:gd name="connsiteY0" fmla="*/ 84363 h 84362"/>
                <a:gd name="connsiteX1" fmla="*/ 42193 w 95837"/>
                <a:gd name="connsiteY1" fmla="*/ 84363 h 84362"/>
                <a:gd name="connsiteX2" fmla="*/ 0 w 95837"/>
                <a:gd name="connsiteY2" fmla="*/ 42193 h 84362"/>
                <a:gd name="connsiteX3" fmla="*/ 42193 w 95837"/>
                <a:gd name="connsiteY3" fmla="*/ 0 h 84362"/>
                <a:gd name="connsiteX4" fmla="*/ 53667 w 95837"/>
                <a:gd name="connsiteY4" fmla="*/ 0 h 84362"/>
                <a:gd name="connsiteX5" fmla="*/ 95838 w 95837"/>
                <a:gd name="connsiteY5" fmla="*/ 42193 h 84362"/>
                <a:gd name="connsiteX6" fmla="*/ 53667 w 95837"/>
                <a:gd name="connsiteY6" fmla="*/ 84363 h 8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37" h="84362">
                  <a:moveTo>
                    <a:pt x="53667" y="84363"/>
                  </a:moveTo>
                  <a:lnTo>
                    <a:pt x="42193" y="84363"/>
                  </a:lnTo>
                  <a:cubicBezTo>
                    <a:pt x="18886" y="84363"/>
                    <a:pt x="0" y="65477"/>
                    <a:pt x="0" y="42193"/>
                  </a:cubicBezTo>
                  <a:cubicBezTo>
                    <a:pt x="0" y="18886"/>
                    <a:pt x="18886" y="0"/>
                    <a:pt x="42193" y="0"/>
                  </a:cubicBezTo>
                  <a:lnTo>
                    <a:pt x="53667" y="0"/>
                  </a:lnTo>
                  <a:cubicBezTo>
                    <a:pt x="76951" y="0"/>
                    <a:pt x="95838" y="18886"/>
                    <a:pt x="95838" y="42193"/>
                  </a:cubicBezTo>
                  <a:cubicBezTo>
                    <a:pt x="95838" y="65477"/>
                    <a:pt x="76951" y="84363"/>
                    <a:pt x="53667" y="84363"/>
                  </a:cubicBezTo>
                  <a:close/>
                </a:path>
              </a:pathLst>
            </a:custGeom>
            <a:grpFill/>
            <a:ln w="5715" cap="flat">
              <a:solidFill>
                <a:schemeClr val="accent1"/>
              </a:solidFill>
              <a:prstDash val="solid"/>
              <a:miter/>
            </a:ln>
          </p:spPr>
          <p:txBody>
            <a:bodyPr rtlCol="0" anchor="ctr"/>
            <a:lstStyle/>
            <a:p>
              <a:endParaRPr lang="en-US" sz="1350" dirty="0"/>
            </a:p>
          </p:txBody>
        </p:sp>
        <p:sp>
          <p:nvSpPr>
            <p:cNvPr id="181" name="Freeform 180">
              <a:extLst>
                <a:ext uri="{FF2B5EF4-FFF2-40B4-BE49-F238E27FC236}">
                  <a16:creationId xmlns:a16="http://schemas.microsoft.com/office/drawing/2014/main" id="{527C2659-5B9A-9808-7F12-2B8F7B7F6C0A}"/>
                </a:ext>
              </a:extLst>
            </p:cNvPr>
            <p:cNvSpPr/>
            <p:nvPr/>
          </p:nvSpPr>
          <p:spPr>
            <a:xfrm>
              <a:off x="4436554" y="4508725"/>
              <a:ext cx="95815" cy="84363"/>
            </a:xfrm>
            <a:custGeom>
              <a:avLst/>
              <a:gdLst>
                <a:gd name="connsiteX0" fmla="*/ 53645 w 95815"/>
                <a:gd name="connsiteY0" fmla="*/ 84363 h 84363"/>
                <a:gd name="connsiteX1" fmla="*/ 42170 w 95815"/>
                <a:gd name="connsiteY1" fmla="*/ 84363 h 84363"/>
                <a:gd name="connsiteX2" fmla="*/ 0 w 95815"/>
                <a:gd name="connsiteY2" fmla="*/ 42170 h 84363"/>
                <a:gd name="connsiteX3" fmla="*/ 42170 w 95815"/>
                <a:gd name="connsiteY3" fmla="*/ 0 h 84363"/>
                <a:gd name="connsiteX4" fmla="*/ 53645 w 95815"/>
                <a:gd name="connsiteY4" fmla="*/ 0 h 84363"/>
                <a:gd name="connsiteX5" fmla="*/ 95815 w 95815"/>
                <a:gd name="connsiteY5" fmla="*/ 42170 h 84363"/>
                <a:gd name="connsiteX6" fmla="*/ 53645 w 95815"/>
                <a:gd name="connsiteY6" fmla="*/ 84363 h 8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5" h="84363">
                  <a:moveTo>
                    <a:pt x="53645" y="84363"/>
                  </a:moveTo>
                  <a:lnTo>
                    <a:pt x="42170" y="84363"/>
                  </a:lnTo>
                  <a:cubicBezTo>
                    <a:pt x="18864" y="84363"/>
                    <a:pt x="0" y="65477"/>
                    <a:pt x="0" y="42170"/>
                  </a:cubicBezTo>
                  <a:cubicBezTo>
                    <a:pt x="0" y="18886"/>
                    <a:pt x="18864" y="0"/>
                    <a:pt x="42170" y="0"/>
                  </a:cubicBezTo>
                  <a:lnTo>
                    <a:pt x="53645" y="0"/>
                  </a:lnTo>
                  <a:cubicBezTo>
                    <a:pt x="76929" y="0"/>
                    <a:pt x="95815" y="18886"/>
                    <a:pt x="95815" y="42170"/>
                  </a:cubicBezTo>
                  <a:cubicBezTo>
                    <a:pt x="95815" y="65477"/>
                    <a:pt x="76929" y="84363"/>
                    <a:pt x="53645" y="84363"/>
                  </a:cubicBezTo>
                  <a:close/>
                </a:path>
              </a:pathLst>
            </a:custGeom>
            <a:grpFill/>
            <a:ln w="5715" cap="flat">
              <a:solidFill>
                <a:schemeClr val="accent1"/>
              </a:solidFill>
              <a:prstDash val="solid"/>
              <a:miter/>
            </a:ln>
          </p:spPr>
          <p:txBody>
            <a:bodyPr rtlCol="0" anchor="ctr"/>
            <a:lstStyle/>
            <a:p>
              <a:endParaRPr lang="en-US" sz="1350" dirty="0"/>
            </a:p>
          </p:txBody>
        </p:sp>
        <p:sp>
          <p:nvSpPr>
            <p:cNvPr id="182" name="Freeform 181">
              <a:extLst>
                <a:ext uri="{FF2B5EF4-FFF2-40B4-BE49-F238E27FC236}">
                  <a16:creationId xmlns:a16="http://schemas.microsoft.com/office/drawing/2014/main" id="{84933FA8-C73F-AC4A-5F8A-48C295083D6B}"/>
                </a:ext>
              </a:extLst>
            </p:cNvPr>
            <p:cNvSpPr/>
            <p:nvPr/>
          </p:nvSpPr>
          <p:spPr>
            <a:xfrm>
              <a:off x="4252966" y="4938915"/>
              <a:ext cx="95837" cy="84340"/>
            </a:xfrm>
            <a:custGeom>
              <a:avLst/>
              <a:gdLst>
                <a:gd name="connsiteX0" fmla="*/ 53667 w 95837"/>
                <a:gd name="connsiteY0" fmla="*/ 84341 h 84340"/>
                <a:gd name="connsiteX1" fmla="*/ 42193 w 95837"/>
                <a:gd name="connsiteY1" fmla="*/ 84341 h 84340"/>
                <a:gd name="connsiteX2" fmla="*/ 0 w 95837"/>
                <a:gd name="connsiteY2" fmla="*/ 42170 h 84340"/>
                <a:gd name="connsiteX3" fmla="*/ 42193 w 95837"/>
                <a:gd name="connsiteY3" fmla="*/ 0 h 84340"/>
                <a:gd name="connsiteX4" fmla="*/ 53667 w 95837"/>
                <a:gd name="connsiteY4" fmla="*/ 0 h 84340"/>
                <a:gd name="connsiteX5" fmla="*/ 95838 w 95837"/>
                <a:gd name="connsiteY5" fmla="*/ 42170 h 84340"/>
                <a:gd name="connsiteX6" fmla="*/ 53667 w 95837"/>
                <a:gd name="connsiteY6" fmla="*/ 84341 h 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37" h="84340">
                  <a:moveTo>
                    <a:pt x="53667" y="84341"/>
                  </a:moveTo>
                  <a:lnTo>
                    <a:pt x="42193" y="84341"/>
                  </a:lnTo>
                  <a:cubicBezTo>
                    <a:pt x="18886" y="84341"/>
                    <a:pt x="0" y="65477"/>
                    <a:pt x="0" y="42170"/>
                  </a:cubicBezTo>
                  <a:cubicBezTo>
                    <a:pt x="0" y="18886"/>
                    <a:pt x="18886" y="0"/>
                    <a:pt x="42193" y="0"/>
                  </a:cubicBezTo>
                  <a:lnTo>
                    <a:pt x="53667" y="0"/>
                  </a:lnTo>
                  <a:cubicBezTo>
                    <a:pt x="76951" y="0"/>
                    <a:pt x="95838" y="18886"/>
                    <a:pt x="95838" y="42170"/>
                  </a:cubicBezTo>
                  <a:cubicBezTo>
                    <a:pt x="95838" y="65477"/>
                    <a:pt x="76951" y="84341"/>
                    <a:pt x="53667" y="84341"/>
                  </a:cubicBezTo>
                  <a:close/>
                </a:path>
              </a:pathLst>
            </a:custGeom>
            <a:grpFill/>
            <a:ln w="5715" cap="flat">
              <a:solidFill>
                <a:schemeClr val="accent1"/>
              </a:solidFill>
              <a:prstDash val="solid"/>
              <a:miter/>
            </a:ln>
          </p:spPr>
          <p:txBody>
            <a:bodyPr rtlCol="0" anchor="ctr"/>
            <a:lstStyle/>
            <a:p>
              <a:endParaRPr lang="en-US" sz="1350" dirty="0"/>
            </a:p>
          </p:txBody>
        </p:sp>
        <p:sp>
          <p:nvSpPr>
            <p:cNvPr id="183" name="Freeform 182">
              <a:extLst>
                <a:ext uri="{FF2B5EF4-FFF2-40B4-BE49-F238E27FC236}">
                  <a16:creationId xmlns:a16="http://schemas.microsoft.com/office/drawing/2014/main" id="{6BF199BE-87B6-142B-5CD8-4ED1BFCBAC3F}"/>
                </a:ext>
              </a:extLst>
            </p:cNvPr>
            <p:cNvSpPr/>
            <p:nvPr/>
          </p:nvSpPr>
          <p:spPr>
            <a:xfrm>
              <a:off x="7597700" y="3876389"/>
              <a:ext cx="334043" cy="1087840"/>
            </a:xfrm>
            <a:custGeom>
              <a:avLst/>
              <a:gdLst>
                <a:gd name="connsiteX0" fmla="*/ 41978 w 334043"/>
                <a:gd name="connsiteY0" fmla="*/ 1087831 h 1087840"/>
                <a:gd name="connsiteX1" fmla="*/ 14899 w 334043"/>
                <a:gd name="connsiteY1" fmla="*/ 1077963 h 1087840"/>
                <a:gd name="connsiteX2" fmla="*/ 9675 w 334043"/>
                <a:gd name="connsiteY2" fmla="*/ 1018916 h 1087840"/>
                <a:gd name="connsiteX3" fmla="*/ 204791 w 334043"/>
                <a:gd name="connsiteY3" fmla="*/ 56624 h 1087840"/>
                <a:gd name="connsiteX4" fmla="*/ 230017 w 334043"/>
                <a:gd name="connsiteY4" fmla="*/ 2555 h 1087840"/>
                <a:gd name="connsiteX5" fmla="*/ 284086 w 334043"/>
                <a:gd name="connsiteY5" fmla="*/ 27782 h 1087840"/>
                <a:gd name="connsiteX6" fmla="*/ 334026 w 334043"/>
                <a:gd name="connsiteY6" fmla="*/ 367224 h 1087840"/>
                <a:gd name="connsiteX7" fmla="*/ 74285 w 334043"/>
                <a:gd name="connsiteY7" fmla="*/ 1073084 h 1087840"/>
                <a:gd name="connsiteX8" fmla="*/ 41982 w 334043"/>
                <a:gd name="connsiteY8" fmla="*/ 1087840 h 108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43" h="1087840">
                  <a:moveTo>
                    <a:pt x="41978" y="1087831"/>
                  </a:moveTo>
                  <a:cubicBezTo>
                    <a:pt x="32066" y="1087875"/>
                    <a:pt x="22467" y="1084393"/>
                    <a:pt x="14899" y="1077963"/>
                  </a:cubicBezTo>
                  <a:cubicBezTo>
                    <a:pt x="-2715" y="1063028"/>
                    <a:pt x="-5037" y="1036708"/>
                    <a:pt x="9675" y="1018916"/>
                  </a:cubicBezTo>
                  <a:cubicBezTo>
                    <a:pt x="386151" y="570334"/>
                    <a:pt x="206643" y="61767"/>
                    <a:pt x="204791" y="56624"/>
                  </a:cubicBezTo>
                  <a:cubicBezTo>
                    <a:pt x="196821" y="34746"/>
                    <a:pt x="208117" y="10525"/>
                    <a:pt x="230017" y="2555"/>
                  </a:cubicBezTo>
                  <a:cubicBezTo>
                    <a:pt x="251917" y="-5415"/>
                    <a:pt x="276117" y="5881"/>
                    <a:pt x="284086" y="27782"/>
                  </a:cubicBezTo>
                  <a:cubicBezTo>
                    <a:pt x="286118" y="33430"/>
                    <a:pt x="335119" y="170011"/>
                    <a:pt x="334026" y="367224"/>
                  </a:cubicBezTo>
                  <a:cubicBezTo>
                    <a:pt x="333490" y="625805"/>
                    <a:pt x="241494" y="875836"/>
                    <a:pt x="74285" y="1073084"/>
                  </a:cubicBezTo>
                  <a:cubicBezTo>
                    <a:pt x="66225" y="1082527"/>
                    <a:pt x="54416" y="1087930"/>
                    <a:pt x="41982" y="1087840"/>
                  </a:cubicBezTo>
                  <a:close/>
                </a:path>
              </a:pathLst>
            </a:custGeom>
            <a:grpFill/>
            <a:ln w="5715" cap="flat">
              <a:solidFill>
                <a:schemeClr val="accent1"/>
              </a:solidFill>
              <a:prstDash val="solid"/>
              <a:miter/>
            </a:ln>
          </p:spPr>
          <p:txBody>
            <a:bodyPr rtlCol="0" anchor="ctr"/>
            <a:lstStyle/>
            <a:p>
              <a:endParaRPr lang="en-US" sz="1350" dirty="0"/>
            </a:p>
          </p:txBody>
        </p:sp>
      </p:grpSp>
      <p:sp>
        <p:nvSpPr>
          <p:cNvPr id="128" name="TextBox 127">
            <a:extLst>
              <a:ext uri="{FF2B5EF4-FFF2-40B4-BE49-F238E27FC236}">
                <a16:creationId xmlns:a16="http://schemas.microsoft.com/office/drawing/2014/main" id="{A9D86177-0CC5-F147-A5CC-C786C21981AD}"/>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bg1"/>
                </a:solidFill>
              </a:rPr>
              <a:t>Novo Nordisk</a:t>
            </a:r>
            <a:r>
              <a:rPr lang="en-GB" sz="525" baseline="30000" dirty="0">
                <a:solidFill>
                  <a:schemeClr val="bg1"/>
                </a:solidFill>
              </a:rPr>
              <a:t>®</a:t>
            </a:r>
          </a:p>
        </p:txBody>
      </p:sp>
      <p:sp>
        <p:nvSpPr>
          <p:cNvPr id="129" name="TextBox 128">
            <a:extLst>
              <a:ext uri="{FF2B5EF4-FFF2-40B4-BE49-F238E27FC236}">
                <a16:creationId xmlns:a16="http://schemas.microsoft.com/office/drawing/2014/main" id="{4261E639-9271-6058-8618-EFCAD3815123}"/>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bg1"/>
                </a:solidFill>
                <a:effectLst/>
                <a:uLnTx/>
                <a:uFillTx/>
                <a:latin typeface="Apis For Office"/>
                <a:ea typeface="+mn-ea"/>
                <a:cs typeface="+mn-cs"/>
              </a:rPr>
              <a:t>CONFIDENTIAL – ADVISORY BOARD USE ONLY</a:t>
            </a:r>
          </a:p>
        </p:txBody>
      </p:sp>
    </p:spTree>
    <p:extLst>
      <p:ext uri="{BB962C8B-B14F-4D97-AF65-F5344CB8AC3E}">
        <p14:creationId xmlns:p14="http://schemas.microsoft.com/office/powerpoint/2010/main" val="415660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403E29B2-D3B4-80F9-41AC-C87A326531A6}"/>
              </a:ext>
            </a:extLst>
          </p:cNvPr>
          <p:cNvSpPr/>
          <p:nvPr userDrawn="1"/>
        </p:nvSpPr>
        <p:spPr>
          <a:xfrm rot="10800000">
            <a:off x="-1" y="861"/>
            <a:ext cx="9139951" cy="5152154"/>
          </a:xfrm>
          <a:custGeom>
            <a:avLst/>
            <a:gdLst>
              <a:gd name="connsiteX0" fmla="*/ 0 w 12181203"/>
              <a:gd name="connsiteY0" fmla="*/ 0 h 6855701"/>
              <a:gd name="connsiteX1" fmla="*/ 12181204 w 12181203"/>
              <a:gd name="connsiteY1" fmla="*/ 0 h 6855701"/>
              <a:gd name="connsiteX2" fmla="*/ 12181204 w 12181203"/>
              <a:gd name="connsiteY2" fmla="*/ 6855702 h 6855701"/>
              <a:gd name="connsiteX3" fmla="*/ 0 w 12181203"/>
              <a:gd name="connsiteY3" fmla="*/ 6855702 h 6855701"/>
            </a:gdLst>
            <a:ahLst/>
            <a:cxnLst>
              <a:cxn ang="0">
                <a:pos x="connsiteX0" y="connsiteY0"/>
              </a:cxn>
              <a:cxn ang="0">
                <a:pos x="connsiteX1" y="connsiteY1"/>
              </a:cxn>
              <a:cxn ang="0">
                <a:pos x="connsiteX2" y="connsiteY2"/>
              </a:cxn>
              <a:cxn ang="0">
                <a:pos x="connsiteX3" y="connsiteY3"/>
              </a:cxn>
            </a:cxnLst>
            <a:rect l="l" t="t" r="r" b="b"/>
            <a:pathLst>
              <a:path w="12181203" h="6855701">
                <a:moveTo>
                  <a:pt x="0" y="0"/>
                </a:moveTo>
                <a:lnTo>
                  <a:pt x="12181204" y="0"/>
                </a:lnTo>
                <a:lnTo>
                  <a:pt x="12181204" y="6855702"/>
                </a:lnTo>
                <a:lnTo>
                  <a:pt x="0" y="6855702"/>
                </a:lnTo>
                <a:close/>
              </a:path>
            </a:pathLst>
          </a:custGeom>
          <a:solidFill>
            <a:srgbClr val="0F1C43"/>
          </a:solidFill>
          <a:ln w="8998" cap="flat">
            <a:noFill/>
            <a:prstDash val="solid"/>
            <a:miter/>
          </a:ln>
        </p:spPr>
        <p:txBody>
          <a:bodyPr rtlCol="0" anchor="ctr"/>
          <a:lstStyle/>
          <a:p>
            <a:endParaRPr lang="en-US" sz="1350" dirty="0"/>
          </a:p>
        </p:txBody>
      </p:sp>
      <p:grpSp>
        <p:nvGrpSpPr>
          <p:cNvPr id="20" name="Graphic 1">
            <a:extLst>
              <a:ext uri="{FF2B5EF4-FFF2-40B4-BE49-F238E27FC236}">
                <a16:creationId xmlns:a16="http://schemas.microsoft.com/office/drawing/2014/main" id="{0D253B10-20D0-FF5E-FB85-C7B4DC175EDA}"/>
              </a:ext>
            </a:extLst>
          </p:cNvPr>
          <p:cNvGrpSpPr/>
          <p:nvPr userDrawn="1"/>
        </p:nvGrpSpPr>
        <p:grpSpPr>
          <a:xfrm rot="10800000">
            <a:off x="-18081502" y="-9573120"/>
            <a:ext cx="31940776" cy="37844735"/>
            <a:chOff x="-6287033" y="-30840534"/>
            <a:chExt cx="42587701" cy="50459646"/>
          </a:xfrm>
          <a:noFill/>
        </p:grpSpPr>
        <p:sp>
          <p:nvSpPr>
            <p:cNvPr id="21" name="Freeform 20">
              <a:extLst>
                <a:ext uri="{FF2B5EF4-FFF2-40B4-BE49-F238E27FC236}">
                  <a16:creationId xmlns:a16="http://schemas.microsoft.com/office/drawing/2014/main" id="{09E7FF9E-9200-8B8F-872A-FC37CB742E4E}"/>
                </a:ext>
              </a:extLst>
            </p:cNvPr>
            <p:cNvSpPr/>
            <p:nvPr/>
          </p:nvSpPr>
          <p:spPr>
            <a:xfrm>
              <a:off x="-6287033" y="-2084757"/>
              <a:ext cx="16177922" cy="21703869"/>
            </a:xfrm>
            <a:custGeom>
              <a:avLst/>
              <a:gdLst>
                <a:gd name="connsiteX0" fmla="*/ 5766960 w 16177922"/>
                <a:gd name="connsiteY0" fmla="*/ 21703870 h 21703869"/>
                <a:gd name="connsiteX1" fmla="*/ 11974533 w 16177922"/>
                <a:gd name="connsiteY1" fmla="*/ 9522 h 21703869"/>
                <a:gd name="connsiteX2" fmla="*/ 12652067 w 16177922"/>
                <a:gd name="connsiteY2" fmla="*/ 10356449 h 21703869"/>
              </a:gdLst>
              <a:ahLst/>
              <a:cxnLst>
                <a:cxn ang="0">
                  <a:pos x="connsiteX0" y="connsiteY0"/>
                </a:cxn>
                <a:cxn ang="0">
                  <a:pos x="connsiteX1" y="connsiteY1"/>
                </a:cxn>
                <a:cxn ang="0">
                  <a:pos x="connsiteX2" y="connsiteY2"/>
                </a:cxn>
              </a:cxnLst>
              <a:rect l="l" t="t" r="r" b="b"/>
              <a:pathLst>
                <a:path w="16177922" h="21703869">
                  <a:moveTo>
                    <a:pt x="5766960" y="21703870"/>
                  </a:moveTo>
                  <a:cubicBezTo>
                    <a:pt x="5766960" y="21703870"/>
                    <a:pt x="-10679194" y="-525975"/>
                    <a:pt x="11974533" y="9522"/>
                  </a:cubicBezTo>
                  <a:cubicBezTo>
                    <a:pt x="29835140" y="431769"/>
                    <a:pt x="-16861574" y="4042244"/>
                    <a:pt x="12652067" y="1035644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2" name="Freeform 21">
              <a:extLst>
                <a:ext uri="{FF2B5EF4-FFF2-40B4-BE49-F238E27FC236}">
                  <a16:creationId xmlns:a16="http://schemas.microsoft.com/office/drawing/2014/main" id="{28AE37C3-8BD1-60CB-BF7F-9ED6B90F3F5B}"/>
                </a:ext>
              </a:extLst>
            </p:cNvPr>
            <p:cNvSpPr/>
            <p:nvPr/>
          </p:nvSpPr>
          <p:spPr>
            <a:xfrm>
              <a:off x="-6019449" y="-1981614"/>
              <a:ext cx="15839563" cy="21101231"/>
            </a:xfrm>
            <a:custGeom>
              <a:avLst/>
              <a:gdLst>
                <a:gd name="connsiteX0" fmla="*/ 12680510 w 15839563"/>
                <a:gd name="connsiteY0" fmla="*/ 10175307 h 21101231"/>
                <a:gd name="connsiteX1" fmla="*/ 11667359 w 15839563"/>
                <a:gd name="connsiteY1" fmla="*/ 7628 h 21101231"/>
                <a:gd name="connsiteX2" fmla="*/ 5810700 w 15839563"/>
                <a:gd name="connsiteY2" fmla="*/ 21101232 h 21101231"/>
              </a:gdLst>
              <a:ahLst/>
              <a:cxnLst>
                <a:cxn ang="0">
                  <a:pos x="connsiteX0" y="connsiteY0"/>
                </a:cxn>
                <a:cxn ang="0">
                  <a:pos x="connsiteX1" y="connsiteY1"/>
                </a:cxn>
                <a:cxn ang="0">
                  <a:pos x="connsiteX2" y="connsiteY2"/>
                </a:cxn>
              </a:cxnLst>
              <a:rect l="l" t="t" r="r" b="b"/>
              <a:pathLst>
                <a:path w="15839563" h="21101231">
                  <a:moveTo>
                    <a:pt x="12680510" y="10175307"/>
                  </a:moveTo>
                  <a:cubicBezTo>
                    <a:pt x="-16540702" y="3923351"/>
                    <a:pt x="29305720" y="381876"/>
                    <a:pt x="11667359" y="7628"/>
                  </a:cubicBezTo>
                  <a:cubicBezTo>
                    <a:pt x="-10566172" y="-464118"/>
                    <a:pt x="5810700" y="21101232"/>
                    <a:pt x="5810700" y="2110123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3" name="Freeform 22">
              <a:extLst>
                <a:ext uri="{FF2B5EF4-FFF2-40B4-BE49-F238E27FC236}">
                  <a16:creationId xmlns:a16="http://schemas.microsoft.com/office/drawing/2014/main" id="{AC639CDF-0F26-E3ED-5463-CFD55A9A476A}"/>
                </a:ext>
              </a:extLst>
            </p:cNvPr>
            <p:cNvSpPr/>
            <p:nvPr/>
          </p:nvSpPr>
          <p:spPr>
            <a:xfrm>
              <a:off x="-5753286" y="-1878654"/>
              <a:ext cx="15502350" cy="20498025"/>
            </a:xfrm>
            <a:custGeom>
              <a:avLst/>
              <a:gdLst>
                <a:gd name="connsiteX0" fmla="*/ 12710374 w 15502350"/>
                <a:gd name="connsiteY0" fmla="*/ 9994348 h 20498025"/>
                <a:gd name="connsiteX1" fmla="*/ 11360706 w 15502350"/>
                <a:gd name="connsiteY1" fmla="*/ 5918 h 20498025"/>
                <a:gd name="connsiteX2" fmla="*/ 5855860 w 15502350"/>
                <a:gd name="connsiteY2" fmla="*/ 20498026 h 20498025"/>
              </a:gdLst>
              <a:ahLst/>
              <a:cxnLst>
                <a:cxn ang="0">
                  <a:pos x="connsiteX0" y="connsiteY0"/>
                </a:cxn>
                <a:cxn ang="0">
                  <a:pos x="connsiteX1" y="connsiteY1"/>
                </a:cxn>
                <a:cxn ang="0">
                  <a:pos x="connsiteX2" y="connsiteY2"/>
                </a:cxn>
              </a:cxnLst>
              <a:rect l="l" t="t" r="r" b="b"/>
              <a:pathLst>
                <a:path w="15502350" h="20498025">
                  <a:moveTo>
                    <a:pt x="12710374" y="9994348"/>
                  </a:moveTo>
                  <a:cubicBezTo>
                    <a:pt x="-16218409" y="3805391"/>
                    <a:pt x="28777720" y="332166"/>
                    <a:pt x="11360706" y="5918"/>
                  </a:cubicBezTo>
                  <a:cubicBezTo>
                    <a:pt x="-10451729" y="-402829"/>
                    <a:pt x="5855860" y="20498026"/>
                    <a:pt x="5855860" y="2049802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4" name="Freeform 23">
              <a:extLst>
                <a:ext uri="{FF2B5EF4-FFF2-40B4-BE49-F238E27FC236}">
                  <a16:creationId xmlns:a16="http://schemas.microsoft.com/office/drawing/2014/main" id="{66713924-BFAF-DCFE-DABD-0D91F2C8DEB8}"/>
                </a:ext>
              </a:extLst>
            </p:cNvPr>
            <p:cNvSpPr/>
            <p:nvPr/>
          </p:nvSpPr>
          <p:spPr>
            <a:xfrm>
              <a:off x="-5488984" y="-1776599"/>
              <a:ext cx="15167836" cy="19896472"/>
            </a:xfrm>
            <a:custGeom>
              <a:avLst/>
              <a:gdLst>
                <a:gd name="connsiteX0" fmla="*/ 12742999 w 15167836"/>
                <a:gd name="connsiteY0" fmla="*/ 9814292 h 19896472"/>
                <a:gd name="connsiteX1" fmla="*/ 11056814 w 15167836"/>
                <a:gd name="connsiteY1" fmla="*/ 4361 h 19896472"/>
                <a:gd name="connsiteX2" fmla="*/ 5902882 w 15167836"/>
                <a:gd name="connsiteY2" fmla="*/ 19896472 h 19896472"/>
              </a:gdLst>
              <a:ahLst/>
              <a:cxnLst>
                <a:cxn ang="0">
                  <a:pos x="connsiteX0" y="connsiteY0"/>
                </a:cxn>
                <a:cxn ang="0">
                  <a:pos x="connsiteX1" y="connsiteY1"/>
                </a:cxn>
                <a:cxn ang="0">
                  <a:pos x="connsiteX2" y="connsiteY2"/>
                </a:cxn>
              </a:cxnLst>
              <a:rect l="l" t="t" r="r" b="b"/>
              <a:pathLst>
                <a:path w="15167836" h="19896472">
                  <a:moveTo>
                    <a:pt x="12742999" y="9814292"/>
                  </a:moveTo>
                  <a:cubicBezTo>
                    <a:pt x="-15893356" y="3687586"/>
                    <a:pt x="28251584" y="281860"/>
                    <a:pt x="11056814" y="4361"/>
                  </a:cubicBezTo>
                  <a:cubicBezTo>
                    <a:pt x="-10337224" y="-340636"/>
                    <a:pt x="5902882" y="19896472"/>
                    <a:pt x="5902882" y="1989647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5" name="Freeform 24">
              <a:extLst>
                <a:ext uri="{FF2B5EF4-FFF2-40B4-BE49-F238E27FC236}">
                  <a16:creationId xmlns:a16="http://schemas.microsoft.com/office/drawing/2014/main" id="{5D84E014-CA03-B8AC-8A43-0CC1BBD6CC34}"/>
                </a:ext>
              </a:extLst>
            </p:cNvPr>
            <p:cNvSpPr/>
            <p:nvPr/>
          </p:nvSpPr>
          <p:spPr>
            <a:xfrm>
              <a:off x="-5226007" y="-1674006"/>
              <a:ext cx="14834841" cy="19294382"/>
            </a:xfrm>
            <a:custGeom>
              <a:avLst/>
              <a:gdLst>
                <a:gd name="connsiteX0" fmla="*/ 12776049 w 14834841"/>
                <a:gd name="connsiteY0" fmla="*/ 9633701 h 19294382"/>
                <a:gd name="connsiteX1" fmla="*/ 10754247 w 14834841"/>
                <a:gd name="connsiteY1" fmla="*/ 3018 h 19294382"/>
                <a:gd name="connsiteX2" fmla="*/ 5951229 w 14834841"/>
                <a:gd name="connsiteY2" fmla="*/ 19294382 h 19294382"/>
              </a:gdLst>
              <a:ahLst/>
              <a:cxnLst>
                <a:cxn ang="0">
                  <a:pos x="connsiteX0" y="connsiteY0"/>
                </a:cxn>
                <a:cxn ang="0">
                  <a:pos x="connsiteX1" y="connsiteY1"/>
                </a:cxn>
                <a:cxn ang="0">
                  <a:pos x="connsiteX2" y="connsiteY2"/>
                </a:cxn>
              </a:cxnLst>
              <a:rect l="l" t="t" r="r" b="b"/>
              <a:pathLst>
                <a:path w="14834841" h="19294382">
                  <a:moveTo>
                    <a:pt x="12776049" y="9633701"/>
                  </a:moveTo>
                  <a:cubicBezTo>
                    <a:pt x="-15567878" y="3569243"/>
                    <a:pt x="27726772" y="231017"/>
                    <a:pt x="10754247" y="3018"/>
                  </a:cubicBezTo>
                  <a:cubicBezTo>
                    <a:pt x="-10221394" y="-278980"/>
                    <a:pt x="5951229" y="19294382"/>
                    <a:pt x="5951229" y="192943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6" name="Freeform 25">
              <a:extLst>
                <a:ext uri="{FF2B5EF4-FFF2-40B4-BE49-F238E27FC236}">
                  <a16:creationId xmlns:a16="http://schemas.microsoft.com/office/drawing/2014/main" id="{8C50B9D4-4F1E-8FE5-B966-6483657D7EA4}"/>
                </a:ext>
              </a:extLst>
            </p:cNvPr>
            <p:cNvSpPr/>
            <p:nvPr/>
          </p:nvSpPr>
          <p:spPr>
            <a:xfrm>
              <a:off x="-4964798" y="-1571626"/>
              <a:ext cx="14503579" cy="18692507"/>
            </a:xfrm>
            <a:custGeom>
              <a:avLst/>
              <a:gdLst>
                <a:gd name="connsiteX0" fmla="*/ 12811767 w 14503579"/>
                <a:gd name="connsiteY0" fmla="*/ 9452572 h 18692507"/>
                <a:gd name="connsiteX1" fmla="*/ 10453447 w 14503579"/>
                <a:gd name="connsiteY1" fmla="*/ 1888 h 18692507"/>
                <a:gd name="connsiteX2" fmla="*/ 6001342 w 14503579"/>
                <a:gd name="connsiteY2" fmla="*/ 18692508 h 18692507"/>
              </a:gdLst>
              <a:ahLst/>
              <a:cxnLst>
                <a:cxn ang="0">
                  <a:pos x="connsiteX0" y="connsiteY0"/>
                </a:cxn>
                <a:cxn ang="0">
                  <a:pos x="connsiteX1" y="connsiteY1"/>
                </a:cxn>
                <a:cxn ang="0">
                  <a:pos x="connsiteX2" y="connsiteY2"/>
                </a:cxn>
              </a:cxnLst>
              <a:rect l="l" t="t" r="r" b="b"/>
              <a:pathLst>
                <a:path w="14503579" h="18692507">
                  <a:moveTo>
                    <a:pt x="12811767" y="9452572"/>
                  </a:moveTo>
                  <a:cubicBezTo>
                    <a:pt x="-15240634" y="3451864"/>
                    <a:pt x="27202826" y="180386"/>
                    <a:pt x="10453447" y="1888"/>
                  </a:cubicBezTo>
                  <a:cubicBezTo>
                    <a:pt x="-10104697" y="-217111"/>
                    <a:pt x="6001342" y="18692508"/>
                    <a:pt x="6001342" y="1869250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7" name="Freeform 26">
              <a:extLst>
                <a:ext uri="{FF2B5EF4-FFF2-40B4-BE49-F238E27FC236}">
                  <a16:creationId xmlns:a16="http://schemas.microsoft.com/office/drawing/2014/main" id="{514729F8-F3F5-D06E-5558-AF6579306CE1}"/>
                </a:ext>
              </a:extLst>
            </p:cNvPr>
            <p:cNvSpPr/>
            <p:nvPr/>
          </p:nvSpPr>
          <p:spPr>
            <a:xfrm>
              <a:off x="-4706310" y="-1469484"/>
              <a:ext cx="14174830" cy="18090867"/>
            </a:xfrm>
            <a:custGeom>
              <a:avLst/>
              <a:gdLst>
                <a:gd name="connsiteX0" fmla="*/ 12849307 w 14174830"/>
                <a:gd name="connsiteY0" fmla="*/ 9272430 h 18090867"/>
                <a:gd name="connsiteX1" fmla="*/ 10154469 w 14174830"/>
                <a:gd name="connsiteY1" fmla="*/ 995 h 18090867"/>
                <a:gd name="connsiteX2" fmla="*/ 6053278 w 14174830"/>
                <a:gd name="connsiteY2" fmla="*/ 18090868 h 18090867"/>
              </a:gdLst>
              <a:ahLst/>
              <a:cxnLst>
                <a:cxn ang="0">
                  <a:pos x="connsiteX0" y="connsiteY0"/>
                </a:cxn>
                <a:cxn ang="0">
                  <a:pos x="connsiteX1" y="connsiteY1"/>
                </a:cxn>
                <a:cxn ang="0">
                  <a:pos x="connsiteX2" y="connsiteY2"/>
                </a:cxn>
              </a:cxnLst>
              <a:rect l="l" t="t" r="r" b="b"/>
              <a:pathLst>
                <a:path w="14174830" h="18090867">
                  <a:moveTo>
                    <a:pt x="12849307" y="9272430"/>
                  </a:moveTo>
                  <a:cubicBezTo>
                    <a:pt x="-14910665" y="3333972"/>
                    <a:pt x="26681604" y="129244"/>
                    <a:pt x="10154469" y="995"/>
                  </a:cubicBezTo>
                  <a:cubicBezTo>
                    <a:pt x="-9987076" y="-155004"/>
                    <a:pt x="6053278" y="18090868"/>
                    <a:pt x="6053278" y="1809086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8" name="Freeform 27">
              <a:extLst>
                <a:ext uri="{FF2B5EF4-FFF2-40B4-BE49-F238E27FC236}">
                  <a16:creationId xmlns:a16="http://schemas.microsoft.com/office/drawing/2014/main" id="{D676B069-A348-5783-377A-C4EC03772F55}"/>
                </a:ext>
              </a:extLst>
            </p:cNvPr>
            <p:cNvSpPr/>
            <p:nvPr/>
          </p:nvSpPr>
          <p:spPr>
            <a:xfrm>
              <a:off x="-4448804" y="-1367614"/>
              <a:ext cx="13847558" cy="17489501"/>
            </a:xfrm>
            <a:custGeom>
              <a:avLst/>
              <a:gdLst>
                <a:gd name="connsiteX0" fmla="*/ 12887828 w 13847558"/>
                <a:gd name="connsiteY0" fmla="*/ 9092560 h 17489501"/>
                <a:gd name="connsiteX1" fmla="*/ 9857373 w 13847558"/>
                <a:gd name="connsiteY1" fmla="*/ 374 h 17489501"/>
                <a:gd name="connsiteX2" fmla="*/ 6107096 w 13847558"/>
                <a:gd name="connsiteY2" fmla="*/ 17489502 h 17489501"/>
              </a:gdLst>
              <a:ahLst/>
              <a:cxnLst>
                <a:cxn ang="0">
                  <a:pos x="connsiteX0" y="connsiteY0"/>
                </a:cxn>
                <a:cxn ang="0">
                  <a:pos x="connsiteX1" y="connsiteY1"/>
                </a:cxn>
                <a:cxn ang="0">
                  <a:pos x="connsiteX2" y="connsiteY2"/>
                </a:cxn>
              </a:cxnLst>
              <a:rect l="l" t="t" r="r" b="b"/>
              <a:pathLst>
                <a:path w="13847558" h="17489501">
                  <a:moveTo>
                    <a:pt x="12887828" y="9092560"/>
                  </a:moveTo>
                  <a:cubicBezTo>
                    <a:pt x="-14579717" y="3216351"/>
                    <a:pt x="26160462" y="77623"/>
                    <a:pt x="9857373" y="374"/>
                  </a:cubicBezTo>
                  <a:cubicBezTo>
                    <a:pt x="-9868475" y="-93376"/>
                    <a:pt x="6107096" y="17489502"/>
                    <a:pt x="6107096" y="1748950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9" name="Freeform 28">
              <a:extLst>
                <a:ext uri="{FF2B5EF4-FFF2-40B4-BE49-F238E27FC236}">
                  <a16:creationId xmlns:a16="http://schemas.microsoft.com/office/drawing/2014/main" id="{2AE04C0A-B283-2E7A-154D-ED76F89D7432}"/>
                </a:ext>
              </a:extLst>
            </p:cNvPr>
            <p:cNvSpPr/>
            <p:nvPr/>
          </p:nvSpPr>
          <p:spPr>
            <a:xfrm>
              <a:off x="-4193239" y="-1266782"/>
              <a:ext cx="13522637" cy="16889173"/>
            </a:xfrm>
            <a:custGeom>
              <a:avLst/>
              <a:gdLst>
                <a:gd name="connsiteX0" fmla="*/ 12929190 w 13522637"/>
                <a:gd name="connsiteY0" fmla="*/ 8913729 h 16889173"/>
                <a:gd name="connsiteX1" fmla="*/ 9562218 w 13522637"/>
                <a:gd name="connsiteY1" fmla="*/ 42 h 16889173"/>
                <a:gd name="connsiteX2" fmla="*/ 6162854 w 13522637"/>
                <a:gd name="connsiteY2" fmla="*/ 16889174 h 16889173"/>
              </a:gdLst>
              <a:ahLst/>
              <a:cxnLst>
                <a:cxn ang="0">
                  <a:pos x="connsiteX0" y="connsiteY0"/>
                </a:cxn>
                <a:cxn ang="0">
                  <a:pos x="connsiteX1" y="connsiteY1"/>
                </a:cxn>
                <a:cxn ang="0">
                  <a:pos x="connsiteX2" y="connsiteY2"/>
                </a:cxn>
              </a:cxnLst>
              <a:rect l="l" t="t" r="r" b="b"/>
              <a:pathLst>
                <a:path w="13522637" h="16889173">
                  <a:moveTo>
                    <a:pt x="12929190" y="8913729"/>
                  </a:moveTo>
                  <a:cubicBezTo>
                    <a:pt x="-14245926" y="3099770"/>
                    <a:pt x="25641262" y="26292"/>
                    <a:pt x="9562218" y="42"/>
                  </a:cubicBezTo>
                  <a:cubicBezTo>
                    <a:pt x="-9748832" y="-30708"/>
                    <a:pt x="6162854" y="16889174"/>
                    <a:pt x="6162854" y="1688917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0" name="Freeform 29">
              <a:extLst>
                <a:ext uri="{FF2B5EF4-FFF2-40B4-BE49-F238E27FC236}">
                  <a16:creationId xmlns:a16="http://schemas.microsoft.com/office/drawing/2014/main" id="{275BBDD0-721F-00FC-70B8-CE369BB6CACD}"/>
                </a:ext>
              </a:extLst>
            </p:cNvPr>
            <p:cNvSpPr/>
            <p:nvPr/>
          </p:nvSpPr>
          <p:spPr>
            <a:xfrm>
              <a:off x="-3939679" y="-1165652"/>
              <a:ext cx="13199604" cy="16287797"/>
            </a:xfrm>
            <a:custGeom>
              <a:avLst/>
              <a:gdLst>
                <a:gd name="connsiteX0" fmla="*/ 12971657 w 13199604"/>
                <a:gd name="connsiteY0" fmla="*/ 8734600 h 16287797"/>
                <a:gd name="connsiteX1" fmla="*/ 9269068 w 13199604"/>
                <a:gd name="connsiteY1" fmla="*/ 161 h 16287797"/>
                <a:gd name="connsiteX2" fmla="*/ 6220618 w 13199604"/>
                <a:gd name="connsiteY2" fmla="*/ 16287797 h 16287797"/>
              </a:gdLst>
              <a:ahLst/>
              <a:cxnLst>
                <a:cxn ang="0">
                  <a:pos x="connsiteX0" y="connsiteY0"/>
                </a:cxn>
                <a:cxn ang="0">
                  <a:pos x="connsiteX1" y="connsiteY1"/>
                </a:cxn>
                <a:cxn ang="0">
                  <a:pos x="connsiteX2" y="connsiteY2"/>
                </a:cxn>
              </a:cxnLst>
              <a:rect l="l" t="t" r="r" b="b"/>
              <a:pathLst>
                <a:path w="13199604" h="16287797">
                  <a:moveTo>
                    <a:pt x="12971657" y="8734600"/>
                  </a:moveTo>
                  <a:cubicBezTo>
                    <a:pt x="-13911930" y="2983640"/>
                    <a:pt x="25123168" y="-25339"/>
                    <a:pt x="9269068" y="161"/>
                  </a:cubicBezTo>
                  <a:cubicBezTo>
                    <a:pt x="-9628084" y="30910"/>
                    <a:pt x="6220618" y="16287797"/>
                    <a:pt x="6220618" y="1628779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1" name="Freeform 30">
              <a:extLst>
                <a:ext uri="{FF2B5EF4-FFF2-40B4-BE49-F238E27FC236}">
                  <a16:creationId xmlns:a16="http://schemas.microsoft.com/office/drawing/2014/main" id="{FBDEF913-1463-3ED9-557A-E7470C14DC71}"/>
                </a:ext>
              </a:extLst>
            </p:cNvPr>
            <p:cNvSpPr/>
            <p:nvPr/>
          </p:nvSpPr>
          <p:spPr>
            <a:xfrm>
              <a:off x="-3689089" y="-1065752"/>
              <a:ext cx="13017994" cy="15688400"/>
            </a:xfrm>
            <a:custGeom>
              <a:avLst/>
              <a:gdLst>
                <a:gd name="connsiteX0" fmla="*/ 13017994 w 13017994"/>
                <a:gd name="connsiteY0" fmla="*/ 8556700 h 15688400"/>
                <a:gd name="connsiteX1" fmla="*/ 8977988 w 13017994"/>
                <a:gd name="connsiteY1" fmla="*/ 1510 h 15688400"/>
                <a:gd name="connsiteX2" fmla="*/ 6280451 w 13017994"/>
                <a:gd name="connsiteY2" fmla="*/ 15688400 h 15688400"/>
              </a:gdLst>
              <a:ahLst/>
              <a:cxnLst>
                <a:cxn ang="0">
                  <a:pos x="connsiteX0" y="connsiteY0"/>
                </a:cxn>
                <a:cxn ang="0">
                  <a:pos x="connsiteX1" y="connsiteY1"/>
                </a:cxn>
                <a:cxn ang="0">
                  <a:pos x="connsiteX2" y="connsiteY2"/>
                </a:cxn>
              </a:cxnLst>
              <a:rect l="l" t="t" r="r" b="b"/>
              <a:pathLst>
                <a:path w="13017994" h="15688400">
                  <a:moveTo>
                    <a:pt x="13017994" y="8556700"/>
                  </a:moveTo>
                  <a:cubicBezTo>
                    <a:pt x="-13573165" y="2867990"/>
                    <a:pt x="24608042" y="-76489"/>
                    <a:pt x="8977988" y="1510"/>
                  </a:cubicBezTo>
                  <a:cubicBezTo>
                    <a:pt x="-9506166" y="94510"/>
                    <a:pt x="6280451" y="15688400"/>
                    <a:pt x="6280451" y="1568840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2" name="Freeform 31">
              <a:extLst>
                <a:ext uri="{FF2B5EF4-FFF2-40B4-BE49-F238E27FC236}">
                  <a16:creationId xmlns:a16="http://schemas.microsoft.com/office/drawing/2014/main" id="{4E09E2D9-F3A5-D6C8-979E-8646FAE882F9}"/>
                </a:ext>
              </a:extLst>
            </p:cNvPr>
            <p:cNvSpPr/>
            <p:nvPr/>
          </p:nvSpPr>
          <p:spPr>
            <a:xfrm>
              <a:off x="-3440136" y="-967285"/>
              <a:ext cx="13065067" cy="15090436"/>
            </a:xfrm>
            <a:custGeom>
              <a:avLst/>
              <a:gdLst>
                <a:gd name="connsiteX0" fmla="*/ 13065067 w 13065067"/>
                <a:gd name="connsiteY0" fmla="*/ 8380234 h 15090436"/>
                <a:gd name="connsiteX1" fmla="*/ 8689444 w 13065067"/>
                <a:gd name="connsiteY1" fmla="*/ 4292 h 15090436"/>
                <a:gd name="connsiteX2" fmla="*/ 6342821 w 13065067"/>
                <a:gd name="connsiteY2" fmla="*/ 15090436 h 15090436"/>
              </a:gdLst>
              <a:ahLst/>
              <a:cxnLst>
                <a:cxn ang="0">
                  <a:pos x="connsiteX0" y="connsiteY0"/>
                </a:cxn>
                <a:cxn ang="0">
                  <a:pos x="connsiteX1" y="connsiteY1"/>
                </a:cxn>
                <a:cxn ang="0">
                  <a:pos x="connsiteX2" y="connsiteY2"/>
                </a:cxn>
              </a:cxnLst>
              <a:rect l="l" t="t" r="r" b="b"/>
              <a:pathLst>
                <a:path w="13065067" h="15090436">
                  <a:moveTo>
                    <a:pt x="13065067" y="8380234"/>
                  </a:moveTo>
                  <a:cubicBezTo>
                    <a:pt x="-13233663" y="2753773"/>
                    <a:pt x="24093654" y="-126957"/>
                    <a:pt x="8689444" y="4292"/>
                  </a:cubicBezTo>
                  <a:cubicBezTo>
                    <a:pt x="-9383510" y="158791"/>
                    <a:pt x="6342821" y="15090436"/>
                    <a:pt x="6342821" y="1509043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3" name="Freeform 32">
              <a:extLst>
                <a:ext uri="{FF2B5EF4-FFF2-40B4-BE49-F238E27FC236}">
                  <a16:creationId xmlns:a16="http://schemas.microsoft.com/office/drawing/2014/main" id="{49A1ED1C-B2CE-C44D-951D-63E0831CF3DE}"/>
                </a:ext>
              </a:extLst>
            </p:cNvPr>
            <p:cNvSpPr/>
            <p:nvPr/>
          </p:nvSpPr>
          <p:spPr>
            <a:xfrm>
              <a:off x="-3193128" y="-870322"/>
              <a:ext cx="13114087" cy="14493976"/>
            </a:xfrm>
            <a:custGeom>
              <a:avLst/>
              <a:gdLst>
                <a:gd name="connsiteX0" fmla="*/ 13114087 w 13114087"/>
                <a:gd name="connsiteY0" fmla="*/ 8205271 h 14493976"/>
                <a:gd name="connsiteX1" fmla="*/ 8402846 w 13114087"/>
                <a:gd name="connsiteY1" fmla="*/ 8578 h 14493976"/>
                <a:gd name="connsiteX2" fmla="*/ 6408037 w 13114087"/>
                <a:gd name="connsiteY2" fmla="*/ 14493977 h 14493976"/>
              </a:gdLst>
              <a:ahLst/>
              <a:cxnLst>
                <a:cxn ang="0">
                  <a:pos x="connsiteX0" y="connsiteY0"/>
                </a:cxn>
                <a:cxn ang="0">
                  <a:pos x="connsiteX1" y="connsiteY1"/>
                </a:cxn>
                <a:cxn ang="0">
                  <a:pos x="connsiteX2" y="connsiteY2"/>
                </a:cxn>
              </a:cxnLst>
              <a:rect l="l" t="t" r="r" b="b"/>
              <a:pathLst>
                <a:path w="13114087" h="14493976">
                  <a:moveTo>
                    <a:pt x="13114087" y="8205271"/>
                  </a:moveTo>
                  <a:cubicBezTo>
                    <a:pt x="-12892215" y="2641060"/>
                    <a:pt x="23581212" y="-176670"/>
                    <a:pt x="8402846" y="8578"/>
                  </a:cubicBezTo>
                  <a:cubicBezTo>
                    <a:pt x="-9259809" y="224577"/>
                    <a:pt x="6408037" y="14493977"/>
                    <a:pt x="6408037" y="1449397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4" name="Freeform 33">
              <a:extLst>
                <a:ext uri="{FF2B5EF4-FFF2-40B4-BE49-F238E27FC236}">
                  <a16:creationId xmlns:a16="http://schemas.microsoft.com/office/drawing/2014/main" id="{3BC82140-F2A2-FDB7-F4BD-615FA8B9C2C0}"/>
                </a:ext>
              </a:extLst>
            </p:cNvPr>
            <p:cNvSpPr/>
            <p:nvPr/>
          </p:nvSpPr>
          <p:spPr>
            <a:xfrm>
              <a:off x="-2948680" y="-774928"/>
              <a:ext cx="13166565" cy="13899087"/>
            </a:xfrm>
            <a:custGeom>
              <a:avLst/>
              <a:gdLst>
                <a:gd name="connsiteX0" fmla="*/ 13166566 w 13166565"/>
                <a:gd name="connsiteY0" fmla="*/ 8031878 h 13899087"/>
                <a:gd name="connsiteX1" fmla="*/ 8118808 w 13166565"/>
                <a:gd name="connsiteY1" fmla="*/ 14434 h 13899087"/>
                <a:gd name="connsiteX2" fmla="*/ 6474912 w 13166565"/>
                <a:gd name="connsiteY2" fmla="*/ 13899087 h 13899087"/>
              </a:gdLst>
              <a:ahLst/>
              <a:cxnLst>
                <a:cxn ang="0">
                  <a:pos x="connsiteX0" y="connsiteY0"/>
                </a:cxn>
                <a:cxn ang="0">
                  <a:pos x="connsiteX1" y="connsiteY1"/>
                </a:cxn>
                <a:cxn ang="0">
                  <a:pos x="connsiteX2" y="connsiteY2"/>
                </a:cxn>
              </a:cxnLst>
              <a:rect l="l" t="t" r="r" b="b"/>
              <a:pathLst>
                <a:path w="13166565" h="13899087">
                  <a:moveTo>
                    <a:pt x="13166566" y="8031878"/>
                  </a:moveTo>
                  <a:cubicBezTo>
                    <a:pt x="-12548209" y="2530667"/>
                    <a:pt x="23070430" y="-225564"/>
                    <a:pt x="8118808" y="14434"/>
                  </a:cubicBezTo>
                  <a:cubicBezTo>
                    <a:pt x="-9134449" y="291932"/>
                    <a:pt x="6474912" y="13899087"/>
                    <a:pt x="6474912" y="1389908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5" name="Freeform 34">
              <a:extLst>
                <a:ext uri="{FF2B5EF4-FFF2-40B4-BE49-F238E27FC236}">
                  <a16:creationId xmlns:a16="http://schemas.microsoft.com/office/drawing/2014/main" id="{2CB88B8A-13DA-60E9-1731-3CA457AB64CA}"/>
                </a:ext>
              </a:extLst>
            </p:cNvPr>
            <p:cNvSpPr/>
            <p:nvPr/>
          </p:nvSpPr>
          <p:spPr>
            <a:xfrm>
              <a:off x="-2707394" y="-681276"/>
              <a:ext cx="13221306" cy="13305938"/>
            </a:xfrm>
            <a:custGeom>
              <a:avLst/>
              <a:gdLst>
                <a:gd name="connsiteX0" fmla="*/ 13221307 w 13221306"/>
                <a:gd name="connsiteY0" fmla="*/ 7860227 h 13305938"/>
                <a:gd name="connsiteX1" fmla="*/ 7837931 w 13221306"/>
                <a:gd name="connsiteY1" fmla="*/ 22032 h 13305938"/>
                <a:gd name="connsiteX2" fmla="*/ 6544949 w 13221306"/>
                <a:gd name="connsiteY2" fmla="*/ 13305939 h 13305938"/>
              </a:gdLst>
              <a:ahLst/>
              <a:cxnLst>
                <a:cxn ang="0">
                  <a:pos x="connsiteX0" y="connsiteY0"/>
                </a:cxn>
                <a:cxn ang="0">
                  <a:pos x="connsiteX1" y="connsiteY1"/>
                </a:cxn>
                <a:cxn ang="0">
                  <a:pos x="connsiteX2" y="connsiteY2"/>
                </a:cxn>
              </a:cxnLst>
              <a:rect l="l" t="t" r="r" b="b"/>
              <a:pathLst>
                <a:path w="13221306" h="13305938">
                  <a:moveTo>
                    <a:pt x="13221307" y="7860227"/>
                  </a:moveTo>
                  <a:cubicBezTo>
                    <a:pt x="-12200140" y="2421265"/>
                    <a:pt x="22561010" y="-274216"/>
                    <a:pt x="7837931" y="22032"/>
                  </a:cubicBezTo>
                  <a:cubicBezTo>
                    <a:pt x="-9008625" y="360279"/>
                    <a:pt x="6544949" y="13305939"/>
                    <a:pt x="6544949" y="1330593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6" name="Freeform 35">
              <a:extLst>
                <a:ext uri="{FF2B5EF4-FFF2-40B4-BE49-F238E27FC236}">
                  <a16:creationId xmlns:a16="http://schemas.microsoft.com/office/drawing/2014/main" id="{6D635E23-B9F9-E4CE-8DD2-29383348B03F}"/>
                </a:ext>
              </a:extLst>
            </p:cNvPr>
            <p:cNvSpPr/>
            <p:nvPr/>
          </p:nvSpPr>
          <p:spPr>
            <a:xfrm>
              <a:off x="-2469056" y="-589867"/>
              <a:ext cx="13279895" cy="12715032"/>
            </a:xfrm>
            <a:custGeom>
              <a:avLst/>
              <a:gdLst>
                <a:gd name="connsiteX0" fmla="*/ 13279896 w 13279895"/>
                <a:gd name="connsiteY0" fmla="*/ 7690818 h 12715032"/>
                <a:gd name="connsiteX1" fmla="*/ 7559103 w 13279895"/>
                <a:gd name="connsiteY1" fmla="*/ 31122 h 12715032"/>
                <a:gd name="connsiteX2" fmla="*/ 6617035 w 13279895"/>
                <a:gd name="connsiteY2" fmla="*/ 12715033 h 12715032"/>
              </a:gdLst>
              <a:ahLst/>
              <a:cxnLst>
                <a:cxn ang="0">
                  <a:pos x="connsiteX0" y="connsiteY0"/>
                </a:cxn>
                <a:cxn ang="0">
                  <a:pos x="connsiteX1" y="connsiteY1"/>
                </a:cxn>
                <a:cxn ang="0">
                  <a:pos x="connsiteX2" y="connsiteY2"/>
                </a:cxn>
              </a:cxnLst>
              <a:rect l="l" t="t" r="r" b="b"/>
              <a:pathLst>
                <a:path w="13279895" h="12715032">
                  <a:moveTo>
                    <a:pt x="13279896" y="7690818"/>
                  </a:moveTo>
                  <a:cubicBezTo>
                    <a:pt x="-11850023" y="2314106"/>
                    <a:pt x="22054536" y="-320626"/>
                    <a:pt x="7559103" y="31122"/>
                  </a:cubicBezTo>
                  <a:cubicBezTo>
                    <a:pt x="-8880753" y="430869"/>
                    <a:pt x="6617035" y="12715033"/>
                    <a:pt x="6617035" y="12715033"/>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7" name="Freeform 36">
              <a:extLst>
                <a:ext uri="{FF2B5EF4-FFF2-40B4-BE49-F238E27FC236}">
                  <a16:creationId xmlns:a16="http://schemas.microsoft.com/office/drawing/2014/main" id="{7E14E492-8A6B-C0DB-B55D-7AFF1703ED67}"/>
                </a:ext>
              </a:extLst>
            </p:cNvPr>
            <p:cNvSpPr/>
            <p:nvPr/>
          </p:nvSpPr>
          <p:spPr>
            <a:xfrm>
              <a:off x="-2233548" y="-499565"/>
              <a:ext cx="13340415" cy="12124484"/>
            </a:xfrm>
            <a:custGeom>
              <a:avLst/>
              <a:gdLst>
                <a:gd name="connsiteX0" fmla="*/ 13340415 w 13340415"/>
                <a:gd name="connsiteY0" fmla="*/ 7522517 h 12124484"/>
                <a:gd name="connsiteX1" fmla="*/ 7284005 w 13340415"/>
                <a:gd name="connsiteY1" fmla="*/ 42069 h 12124484"/>
                <a:gd name="connsiteX2" fmla="*/ 6692851 w 13340415"/>
                <a:gd name="connsiteY2" fmla="*/ 12124484 h 12124484"/>
              </a:gdLst>
              <a:ahLst/>
              <a:cxnLst>
                <a:cxn ang="0">
                  <a:pos x="connsiteX0" y="connsiteY0"/>
                </a:cxn>
                <a:cxn ang="0">
                  <a:pos x="connsiteX1" y="connsiteY1"/>
                </a:cxn>
                <a:cxn ang="0">
                  <a:pos x="connsiteX2" y="connsiteY2"/>
                </a:cxn>
              </a:cxnLst>
              <a:rect l="l" t="t" r="r" b="b"/>
              <a:pathLst>
                <a:path w="13340415" h="12124484">
                  <a:moveTo>
                    <a:pt x="13340415" y="7522517"/>
                  </a:moveTo>
                  <a:cubicBezTo>
                    <a:pt x="-11497075" y="2208804"/>
                    <a:pt x="21549996" y="-366679"/>
                    <a:pt x="7284005" y="42069"/>
                  </a:cubicBezTo>
                  <a:cubicBezTo>
                    <a:pt x="-8752750" y="502565"/>
                    <a:pt x="6692851" y="12124484"/>
                    <a:pt x="6692851" y="1212448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8" name="Freeform 37">
              <a:extLst>
                <a:ext uri="{FF2B5EF4-FFF2-40B4-BE49-F238E27FC236}">
                  <a16:creationId xmlns:a16="http://schemas.microsoft.com/office/drawing/2014/main" id="{A18BEC71-9D40-8953-9E7B-CCCA8E3C7CB2}"/>
                </a:ext>
              </a:extLst>
            </p:cNvPr>
            <p:cNvSpPr/>
            <p:nvPr/>
          </p:nvSpPr>
          <p:spPr>
            <a:xfrm>
              <a:off x="-2000660" y="-411236"/>
              <a:ext cx="13404454" cy="11536658"/>
            </a:xfrm>
            <a:custGeom>
              <a:avLst/>
              <a:gdLst>
                <a:gd name="connsiteX0" fmla="*/ 13404454 w 13404454"/>
                <a:gd name="connsiteY0" fmla="*/ 7355438 h 11536658"/>
                <a:gd name="connsiteX1" fmla="*/ 7011527 w 13404454"/>
                <a:gd name="connsiteY1" fmla="*/ 54989 h 11536658"/>
                <a:gd name="connsiteX2" fmla="*/ 6771286 w 13404454"/>
                <a:gd name="connsiteY2" fmla="*/ 11536659 h 11536658"/>
              </a:gdLst>
              <a:ahLst/>
              <a:cxnLst>
                <a:cxn ang="0">
                  <a:pos x="connsiteX0" y="connsiteY0"/>
                </a:cxn>
                <a:cxn ang="0">
                  <a:pos x="connsiteX1" y="connsiteY1"/>
                </a:cxn>
                <a:cxn ang="0">
                  <a:pos x="connsiteX2" y="connsiteY2"/>
                </a:cxn>
              </a:cxnLst>
              <a:rect l="l" t="t" r="r" b="b"/>
              <a:pathLst>
                <a:path w="13404454" h="11536658">
                  <a:moveTo>
                    <a:pt x="13404454" y="7355438"/>
                  </a:moveTo>
                  <a:cubicBezTo>
                    <a:pt x="-11141508" y="2104725"/>
                    <a:pt x="21047174" y="-412258"/>
                    <a:pt x="7011527" y="54989"/>
                  </a:cubicBezTo>
                  <a:cubicBezTo>
                    <a:pt x="-8623027" y="575485"/>
                    <a:pt x="6771286" y="11536659"/>
                    <a:pt x="6771286" y="1153665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9" name="Freeform 38">
              <a:extLst>
                <a:ext uri="{FF2B5EF4-FFF2-40B4-BE49-F238E27FC236}">
                  <a16:creationId xmlns:a16="http://schemas.microsoft.com/office/drawing/2014/main" id="{BB6E456D-239F-0C2C-1742-95CA79F0C7D4}"/>
                </a:ext>
              </a:extLst>
            </p:cNvPr>
            <p:cNvSpPr/>
            <p:nvPr/>
          </p:nvSpPr>
          <p:spPr>
            <a:xfrm>
              <a:off x="-1770883" y="-324805"/>
              <a:ext cx="13470705" cy="10950731"/>
            </a:xfrm>
            <a:custGeom>
              <a:avLst/>
              <a:gdLst>
                <a:gd name="connsiteX0" fmla="*/ 13470705 w 13470705"/>
                <a:gd name="connsiteY0" fmla="*/ 7191008 h 10950731"/>
                <a:gd name="connsiteX1" fmla="*/ 6742160 w 13470705"/>
                <a:gd name="connsiteY1" fmla="*/ 69808 h 10950731"/>
                <a:gd name="connsiteX2" fmla="*/ 6852833 w 13470705"/>
                <a:gd name="connsiteY2" fmla="*/ 10950732 h 10950731"/>
              </a:gdLst>
              <a:ahLst/>
              <a:cxnLst>
                <a:cxn ang="0">
                  <a:pos x="connsiteX0" y="connsiteY0"/>
                </a:cxn>
                <a:cxn ang="0">
                  <a:pos x="connsiteX1" y="connsiteY1"/>
                </a:cxn>
                <a:cxn ang="0">
                  <a:pos x="connsiteX2" y="connsiteY2"/>
                </a:cxn>
              </a:cxnLst>
              <a:rect l="l" t="t" r="r" b="b"/>
              <a:pathLst>
                <a:path w="13470705" h="10950731">
                  <a:moveTo>
                    <a:pt x="13470705" y="7191008"/>
                  </a:moveTo>
                  <a:cubicBezTo>
                    <a:pt x="-10782829" y="2002544"/>
                    <a:pt x="20546564" y="-456689"/>
                    <a:pt x="6742160" y="69808"/>
                  </a:cubicBezTo>
                  <a:cubicBezTo>
                    <a:pt x="-8491992" y="650304"/>
                    <a:pt x="6852833" y="10950732"/>
                    <a:pt x="6852833" y="1095073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0" name="Freeform 39">
              <a:extLst>
                <a:ext uri="{FF2B5EF4-FFF2-40B4-BE49-F238E27FC236}">
                  <a16:creationId xmlns:a16="http://schemas.microsoft.com/office/drawing/2014/main" id="{B53763CB-BC46-0465-91B7-F5D51851C1BE}"/>
                </a:ext>
              </a:extLst>
            </p:cNvPr>
            <p:cNvSpPr/>
            <p:nvPr/>
          </p:nvSpPr>
          <p:spPr>
            <a:xfrm>
              <a:off x="-1545612" y="-240319"/>
              <a:ext cx="13541460" cy="10366748"/>
            </a:xfrm>
            <a:custGeom>
              <a:avLst/>
              <a:gdLst>
                <a:gd name="connsiteX0" fmla="*/ 13541461 w 13541460"/>
                <a:gd name="connsiteY0" fmla="*/ 7028522 h 10366748"/>
                <a:gd name="connsiteX1" fmla="*/ 6476399 w 13541460"/>
                <a:gd name="connsiteY1" fmla="*/ 86570 h 10366748"/>
                <a:gd name="connsiteX2" fmla="*/ 6937986 w 13541460"/>
                <a:gd name="connsiteY2" fmla="*/ 10366748 h 10366748"/>
              </a:gdLst>
              <a:ahLst/>
              <a:cxnLst>
                <a:cxn ang="0">
                  <a:pos x="connsiteX0" y="connsiteY0"/>
                </a:cxn>
                <a:cxn ang="0">
                  <a:pos x="connsiteX1" y="connsiteY1"/>
                </a:cxn>
                <a:cxn ang="0">
                  <a:pos x="connsiteX2" y="connsiteY2"/>
                </a:cxn>
              </a:cxnLst>
              <a:rect l="l" t="t" r="r" b="b"/>
              <a:pathLst>
                <a:path w="13541460" h="10366748">
                  <a:moveTo>
                    <a:pt x="13541461" y="7028522"/>
                  </a:moveTo>
                  <a:cubicBezTo>
                    <a:pt x="-10419645" y="1902308"/>
                    <a:pt x="20048660" y="-499926"/>
                    <a:pt x="6476399" y="86570"/>
                  </a:cubicBezTo>
                  <a:cubicBezTo>
                    <a:pt x="-8360052" y="727816"/>
                    <a:pt x="6937986" y="10366748"/>
                    <a:pt x="6937986" y="1036674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1" name="Freeform 40">
              <a:extLst>
                <a:ext uri="{FF2B5EF4-FFF2-40B4-BE49-F238E27FC236}">
                  <a16:creationId xmlns:a16="http://schemas.microsoft.com/office/drawing/2014/main" id="{B0AD59ED-2616-3677-28C7-43D09EF92D98}"/>
                </a:ext>
              </a:extLst>
            </p:cNvPr>
            <p:cNvSpPr/>
            <p:nvPr/>
          </p:nvSpPr>
          <p:spPr>
            <a:xfrm>
              <a:off x="-1322525" y="-157989"/>
              <a:ext cx="13615300" cy="9784921"/>
            </a:xfrm>
            <a:custGeom>
              <a:avLst/>
              <a:gdLst>
                <a:gd name="connsiteX0" fmla="*/ 13615300 w 13615300"/>
                <a:gd name="connsiteY0" fmla="*/ 6868193 h 9784921"/>
                <a:gd name="connsiteX1" fmla="*/ 6213722 w 13615300"/>
                <a:gd name="connsiteY1" fmla="*/ 105490 h 9784921"/>
                <a:gd name="connsiteX2" fmla="*/ 7027122 w 13615300"/>
                <a:gd name="connsiteY2" fmla="*/ 9784922 h 9784921"/>
              </a:gdLst>
              <a:ahLst/>
              <a:cxnLst>
                <a:cxn ang="0">
                  <a:pos x="connsiteX0" y="connsiteY0"/>
                </a:cxn>
                <a:cxn ang="0">
                  <a:pos x="connsiteX1" y="connsiteY1"/>
                </a:cxn>
                <a:cxn ang="0">
                  <a:pos x="connsiteX2" y="connsiteY2"/>
                </a:cxn>
              </a:cxnLst>
              <a:rect l="l" t="t" r="r" b="b"/>
              <a:pathLst>
                <a:path w="13615300" h="9784921">
                  <a:moveTo>
                    <a:pt x="13615300" y="6868193"/>
                  </a:moveTo>
                  <a:cubicBezTo>
                    <a:pt x="-10053377" y="1804978"/>
                    <a:pt x="19552040" y="-542506"/>
                    <a:pt x="6213722" y="105490"/>
                  </a:cubicBezTo>
                  <a:cubicBezTo>
                    <a:pt x="-8226827" y="805985"/>
                    <a:pt x="7027122" y="9784922"/>
                    <a:pt x="7027122" y="978492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2" name="Freeform 41">
              <a:extLst>
                <a:ext uri="{FF2B5EF4-FFF2-40B4-BE49-F238E27FC236}">
                  <a16:creationId xmlns:a16="http://schemas.microsoft.com/office/drawing/2014/main" id="{B92945C3-D0AA-D1EF-2CA2-5F48B3B7ED8C}"/>
                </a:ext>
              </a:extLst>
            </p:cNvPr>
            <p:cNvSpPr/>
            <p:nvPr/>
          </p:nvSpPr>
          <p:spPr>
            <a:xfrm>
              <a:off x="-1104077" y="-78241"/>
              <a:ext cx="13692879" cy="9205678"/>
            </a:xfrm>
            <a:custGeom>
              <a:avLst/>
              <a:gdLst>
                <a:gd name="connsiteX0" fmla="*/ 13692880 w 13692879"/>
                <a:gd name="connsiteY0" fmla="*/ 6710446 h 9205678"/>
                <a:gd name="connsiteX1" fmla="*/ 5955684 w 13692879"/>
                <a:gd name="connsiteY1" fmla="*/ 126242 h 9205678"/>
                <a:gd name="connsiteX2" fmla="*/ 7119097 w 13692879"/>
                <a:gd name="connsiteY2" fmla="*/ 9205678 h 9205678"/>
              </a:gdLst>
              <a:ahLst/>
              <a:cxnLst>
                <a:cxn ang="0">
                  <a:pos x="connsiteX0" y="connsiteY0"/>
                </a:cxn>
                <a:cxn ang="0">
                  <a:pos x="connsiteX1" y="connsiteY1"/>
                </a:cxn>
                <a:cxn ang="0">
                  <a:pos x="connsiteX2" y="connsiteY2"/>
                </a:cxn>
              </a:cxnLst>
              <a:rect l="l" t="t" r="r" b="b"/>
              <a:pathLst>
                <a:path w="13692879" h="9205678">
                  <a:moveTo>
                    <a:pt x="13692880" y="6710446"/>
                  </a:moveTo>
                  <a:cubicBezTo>
                    <a:pt x="-9683370" y="1709481"/>
                    <a:pt x="19058260" y="-583253"/>
                    <a:pt x="5955684" y="126242"/>
                  </a:cubicBezTo>
                  <a:cubicBezTo>
                    <a:pt x="-8092561" y="887486"/>
                    <a:pt x="7119097" y="9205678"/>
                    <a:pt x="7119097" y="920567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3" name="Freeform 42">
              <a:extLst>
                <a:ext uri="{FF2B5EF4-FFF2-40B4-BE49-F238E27FC236}">
                  <a16:creationId xmlns:a16="http://schemas.microsoft.com/office/drawing/2014/main" id="{E8EAD573-FC72-6C08-F2A4-95F8E3BADE4D}"/>
                </a:ext>
              </a:extLst>
            </p:cNvPr>
            <p:cNvSpPr/>
            <p:nvPr/>
          </p:nvSpPr>
          <p:spPr>
            <a:xfrm>
              <a:off x="-889108" y="-45"/>
              <a:ext cx="13774837" cy="8627235"/>
            </a:xfrm>
            <a:custGeom>
              <a:avLst/>
              <a:gdLst>
                <a:gd name="connsiteX0" fmla="*/ 13774838 w 13774837"/>
                <a:gd name="connsiteY0" fmla="*/ 6554250 h 8627235"/>
                <a:gd name="connsiteX1" fmla="*/ 5701124 w 13774837"/>
                <a:gd name="connsiteY1" fmla="*/ 149294 h 8627235"/>
                <a:gd name="connsiteX2" fmla="*/ 7216352 w 13774837"/>
                <a:gd name="connsiteY2" fmla="*/ 8627235 h 8627235"/>
              </a:gdLst>
              <a:ahLst/>
              <a:cxnLst>
                <a:cxn ang="0">
                  <a:pos x="connsiteX0" y="connsiteY0"/>
                </a:cxn>
                <a:cxn ang="0">
                  <a:pos x="connsiteX1" y="connsiteY1"/>
                </a:cxn>
                <a:cxn ang="0">
                  <a:pos x="connsiteX2" y="connsiteY2"/>
                </a:cxn>
              </a:cxnLst>
              <a:rect l="l" t="t" r="r" b="b"/>
              <a:pathLst>
                <a:path w="13774837" h="8627235">
                  <a:moveTo>
                    <a:pt x="13774838" y="6554250"/>
                  </a:moveTo>
                  <a:cubicBezTo>
                    <a:pt x="-9309884" y="1615534"/>
                    <a:pt x="18567960" y="-623200"/>
                    <a:pt x="5701124" y="149294"/>
                  </a:cubicBezTo>
                  <a:cubicBezTo>
                    <a:pt x="-7957517" y="969788"/>
                    <a:pt x="7216352" y="8627235"/>
                    <a:pt x="7216352" y="8627235"/>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4" name="Freeform 43">
              <a:extLst>
                <a:ext uri="{FF2B5EF4-FFF2-40B4-BE49-F238E27FC236}">
                  <a16:creationId xmlns:a16="http://schemas.microsoft.com/office/drawing/2014/main" id="{96CB36E9-0BBD-F823-1EB5-477478FF6106}"/>
                </a:ext>
              </a:extLst>
            </p:cNvPr>
            <p:cNvSpPr/>
            <p:nvPr/>
          </p:nvSpPr>
          <p:spPr>
            <a:xfrm>
              <a:off x="-679259" y="75810"/>
              <a:ext cx="13861015" cy="8051882"/>
            </a:xfrm>
            <a:custGeom>
              <a:avLst/>
              <a:gdLst>
                <a:gd name="connsiteX0" fmla="*/ 13861016 w 13861015"/>
                <a:gd name="connsiteY0" fmla="*/ 6400394 h 8051882"/>
                <a:gd name="connsiteX1" fmla="*/ 5450785 w 13861015"/>
                <a:gd name="connsiteY1" fmla="*/ 174688 h 8051882"/>
                <a:gd name="connsiteX2" fmla="*/ 7316926 w 13861015"/>
                <a:gd name="connsiteY2" fmla="*/ 8051882 h 8051882"/>
              </a:gdLst>
              <a:ahLst/>
              <a:cxnLst>
                <a:cxn ang="0">
                  <a:pos x="connsiteX0" y="connsiteY0"/>
                </a:cxn>
                <a:cxn ang="0">
                  <a:pos x="connsiteX1" y="connsiteY1"/>
                </a:cxn>
                <a:cxn ang="0">
                  <a:pos x="connsiteX2" y="connsiteY2"/>
                </a:cxn>
              </a:cxnLst>
              <a:rect l="l" t="t" r="r" b="b"/>
              <a:pathLst>
                <a:path w="13861015" h="8051882">
                  <a:moveTo>
                    <a:pt x="13861016" y="6400394"/>
                  </a:moveTo>
                  <a:cubicBezTo>
                    <a:pt x="-8931277" y="1523928"/>
                    <a:pt x="18079178" y="-662306"/>
                    <a:pt x="5450785" y="174688"/>
                  </a:cubicBezTo>
                  <a:cubicBezTo>
                    <a:pt x="-7820951" y="1054432"/>
                    <a:pt x="7316926" y="8051882"/>
                    <a:pt x="7316926" y="80518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5" name="Freeform 44">
              <a:extLst>
                <a:ext uri="{FF2B5EF4-FFF2-40B4-BE49-F238E27FC236}">
                  <a16:creationId xmlns:a16="http://schemas.microsoft.com/office/drawing/2014/main" id="{89FF2A3B-DD92-7E33-F287-C7B818043B41}"/>
                </a:ext>
              </a:extLst>
            </p:cNvPr>
            <p:cNvSpPr/>
            <p:nvPr/>
          </p:nvSpPr>
          <p:spPr>
            <a:xfrm>
              <a:off x="-472623" y="149311"/>
              <a:ext cx="13950407" cy="7478885"/>
            </a:xfrm>
            <a:custGeom>
              <a:avLst/>
              <a:gdLst>
                <a:gd name="connsiteX0" fmla="*/ 13950408 w 13950407"/>
                <a:gd name="connsiteY0" fmla="*/ 6248894 h 7478885"/>
                <a:gd name="connsiteX1" fmla="*/ 5204559 w 13950407"/>
                <a:gd name="connsiteY1" fmla="*/ 202436 h 7478885"/>
                <a:gd name="connsiteX2" fmla="*/ 7421614 w 13950407"/>
                <a:gd name="connsiteY2" fmla="*/ 7478885 h 7478885"/>
              </a:gdLst>
              <a:ahLst/>
              <a:cxnLst>
                <a:cxn ang="0">
                  <a:pos x="connsiteX0" y="connsiteY0"/>
                </a:cxn>
                <a:cxn ang="0">
                  <a:pos x="connsiteX1" y="connsiteY1"/>
                </a:cxn>
                <a:cxn ang="0">
                  <a:pos x="connsiteX2" y="connsiteY2"/>
                </a:cxn>
              </a:cxnLst>
              <a:rect l="l" t="t" r="r" b="b"/>
              <a:pathLst>
                <a:path w="13950407" h="7478885">
                  <a:moveTo>
                    <a:pt x="13950408" y="6248894"/>
                  </a:moveTo>
                  <a:cubicBezTo>
                    <a:pt x="-8549458" y="1435428"/>
                    <a:pt x="17591812" y="-700557"/>
                    <a:pt x="5204559" y="202436"/>
                  </a:cubicBezTo>
                  <a:cubicBezTo>
                    <a:pt x="-7682972" y="1142180"/>
                    <a:pt x="7421614" y="7478885"/>
                    <a:pt x="7421614" y="7478885"/>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6" name="Freeform 45">
              <a:extLst>
                <a:ext uri="{FF2B5EF4-FFF2-40B4-BE49-F238E27FC236}">
                  <a16:creationId xmlns:a16="http://schemas.microsoft.com/office/drawing/2014/main" id="{0A6BCCC6-3332-BACA-6276-F1F78ADD7A3E}"/>
                </a:ext>
              </a:extLst>
            </p:cNvPr>
            <p:cNvSpPr/>
            <p:nvPr/>
          </p:nvSpPr>
          <p:spPr>
            <a:xfrm>
              <a:off x="-271000" y="220328"/>
              <a:ext cx="14045711" cy="6908372"/>
            </a:xfrm>
            <a:custGeom>
              <a:avLst/>
              <a:gdLst>
                <a:gd name="connsiteX0" fmla="*/ 14045712 w 14045711"/>
                <a:gd name="connsiteY0" fmla="*/ 6099878 h 6908372"/>
                <a:gd name="connsiteX1" fmla="*/ 4963346 w 14045711"/>
                <a:gd name="connsiteY1" fmla="*/ 232669 h 6908372"/>
                <a:gd name="connsiteX2" fmla="*/ 7531314 w 14045711"/>
                <a:gd name="connsiteY2" fmla="*/ 6908372 h 6908372"/>
              </a:gdLst>
              <a:ahLst/>
              <a:cxnLst>
                <a:cxn ang="0">
                  <a:pos x="connsiteX0" y="connsiteY0"/>
                </a:cxn>
                <a:cxn ang="0">
                  <a:pos x="connsiteX1" y="connsiteY1"/>
                </a:cxn>
                <a:cxn ang="0">
                  <a:pos x="connsiteX2" y="connsiteY2"/>
                </a:cxn>
              </a:cxnLst>
              <a:rect l="l" t="t" r="r" b="b"/>
              <a:pathLst>
                <a:path w="14045711" h="6908372">
                  <a:moveTo>
                    <a:pt x="14045712" y="6099878"/>
                  </a:moveTo>
                  <a:cubicBezTo>
                    <a:pt x="-8162626" y="1348661"/>
                    <a:pt x="17108558" y="-737824"/>
                    <a:pt x="4963346" y="232669"/>
                  </a:cubicBezTo>
                  <a:cubicBezTo>
                    <a:pt x="-7544478" y="1231662"/>
                    <a:pt x="7531314" y="6908372"/>
                    <a:pt x="7531314" y="690837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7" name="Freeform 46">
              <a:extLst>
                <a:ext uri="{FF2B5EF4-FFF2-40B4-BE49-F238E27FC236}">
                  <a16:creationId xmlns:a16="http://schemas.microsoft.com/office/drawing/2014/main" id="{72F3DB88-5AC4-8D6F-DF4F-B50475EC4CF0}"/>
                </a:ext>
              </a:extLst>
            </p:cNvPr>
            <p:cNvSpPr/>
            <p:nvPr/>
          </p:nvSpPr>
          <p:spPr>
            <a:xfrm>
              <a:off x="-74491" y="289122"/>
              <a:ext cx="14145230" cy="6340081"/>
            </a:xfrm>
            <a:custGeom>
              <a:avLst/>
              <a:gdLst>
                <a:gd name="connsiteX0" fmla="*/ 14145230 w 14145230"/>
                <a:gd name="connsiteY0" fmla="*/ 5953084 h 6340081"/>
                <a:gd name="connsiteX1" fmla="*/ 4727246 w 14145230"/>
                <a:gd name="connsiteY1" fmla="*/ 265124 h 6340081"/>
                <a:gd name="connsiteX2" fmla="*/ 7646128 w 14145230"/>
                <a:gd name="connsiteY2" fmla="*/ 6340082 h 6340081"/>
              </a:gdLst>
              <a:ahLst/>
              <a:cxnLst>
                <a:cxn ang="0">
                  <a:pos x="connsiteX0" y="connsiteY0"/>
                </a:cxn>
                <a:cxn ang="0">
                  <a:pos x="connsiteX1" y="connsiteY1"/>
                </a:cxn>
                <a:cxn ang="0">
                  <a:pos x="connsiteX2" y="connsiteY2"/>
                </a:cxn>
              </a:cxnLst>
              <a:rect l="l" t="t" r="r" b="b"/>
              <a:pathLst>
                <a:path w="14145230" h="6340081">
                  <a:moveTo>
                    <a:pt x="14145230" y="5953084"/>
                  </a:moveTo>
                  <a:cubicBezTo>
                    <a:pt x="-7769780" y="1264117"/>
                    <a:pt x="16626819" y="-773619"/>
                    <a:pt x="4727246" y="265124"/>
                  </a:cubicBezTo>
                  <a:cubicBezTo>
                    <a:pt x="-7405370" y="1323366"/>
                    <a:pt x="7646128" y="6340082"/>
                    <a:pt x="7646128" y="63400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8" name="Freeform 47">
              <a:extLst>
                <a:ext uri="{FF2B5EF4-FFF2-40B4-BE49-F238E27FC236}">
                  <a16:creationId xmlns:a16="http://schemas.microsoft.com/office/drawing/2014/main" id="{FB5C2BA0-591D-E583-08EA-464E27801A97}"/>
                </a:ext>
              </a:extLst>
            </p:cNvPr>
            <p:cNvSpPr/>
            <p:nvPr/>
          </p:nvSpPr>
          <p:spPr>
            <a:xfrm>
              <a:off x="116861" y="355004"/>
              <a:ext cx="14250803" cy="5809202"/>
            </a:xfrm>
            <a:custGeom>
              <a:avLst/>
              <a:gdLst>
                <a:gd name="connsiteX0" fmla="*/ 14250804 w 14250803"/>
                <a:gd name="connsiteY0" fmla="*/ 5809203 h 5809202"/>
                <a:gd name="connsiteX1" fmla="*/ 4495403 w 14250803"/>
                <a:gd name="connsiteY1" fmla="*/ 299741 h 5809202"/>
                <a:gd name="connsiteX2" fmla="*/ 7766099 w 14250803"/>
                <a:gd name="connsiteY2" fmla="*/ 5774703 h 5809202"/>
              </a:gdLst>
              <a:ahLst/>
              <a:cxnLst>
                <a:cxn ang="0">
                  <a:pos x="connsiteX0" y="connsiteY0"/>
                </a:cxn>
                <a:cxn ang="0">
                  <a:pos x="connsiteX1" y="connsiteY1"/>
                </a:cxn>
                <a:cxn ang="0">
                  <a:pos x="connsiteX2" y="connsiteY2"/>
                </a:cxn>
              </a:cxnLst>
              <a:rect l="l" t="t" r="r" b="b"/>
              <a:pathLst>
                <a:path w="14250803" h="5809202">
                  <a:moveTo>
                    <a:pt x="14250804" y="5809203"/>
                  </a:moveTo>
                  <a:cubicBezTo>
                    <a:pt x="-7372678" y="1182485"/>
                    <a:pt x="16148436" y="-808001"/>
                    <a:pt x="4495403" y="299741"/>
                  </a:cubicBezTo>
                  <a:cubicBezTo>
                    <a:pt x="-7264705" y="1417983"/>
                    <a:pt x="7766099" y="5774703"/>
                    <a:pt x="7766099" y="5774703"/>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9" name="Freeform 48">
              <a:extLst>
                <a:ext uri="{FF2B5EF4-FFF2-40B4-BE49-F238E27FC236}">
                  <a16:creationId xmlns:a16="http://schemas.microsoft.com/office/drawing/2014/main" id="{B1F63DD4-B988-79CB-0B68-4BD8B419D553}"/>
                </a:ext>
              </a:extLst>
            </p:cNvPr>
            <p:cNvSpPr/>
            <p:nvPr/>
          </p:nvSpPr>
          <p:spPr>
            <a:xfrm>
              <a:off x="302666" y="419135"/>
              <a:ext cx="14361024" cy="5667072"/>
            </a:xfrm>
            <a:custGeom>
              <a:avLst/>
              <a:gdLst>
                <a:gd name="connsiteX0" fmla="*/ 14361025 w 14361024"/>
                <a:gd name="connsiteY0" fmla="*/ 5667072 h 5667072"/>
                <a:gd name="connsiteX1" fmla="*/ 4270008 w 14361024"/>
                <a:gd name="connsiteY1" fmla="*/ 336860 h 5667072"/>
                <a:gd name="connsiteX2" fmla="*/ 7890717 w 14361024"/>
                <a:gd name="connsiteY2" fmla="*/ 5211076 h 5667072"/>
              </a:gdLst>
              <a:ahLst/>
              <a:cxnLst>
                <a:cxn ang="0">
                  <a:pos x="connsiteX0" y="connsiteY0"/>
                </a:cxn>
                <a:cxn ang="0">
                  <a:pos x="connsiteX1" y="connsiteY1"/>
                </a:cxn>
                <a:cxn ang="0">
                  <a:pos x="connsiteX2" y="connsiteY2"/>
                </a:cxn>
              </a:cxnLst>
              <a:rect l="l" t="t" r="r" b="b"/>
              <a:pathLst>
                <a:path w="14361024" h="5667072">
                  <a:moveTo>
                    <a:pt x="14361025" y="5667072"/>
                  </a:moveTo>
                  <a:cubicBezTo>
                    <a:pt x="-6970028" y="1103354"/>
                    <a:pt x="15672902" y="-841382"/>
                    <a:pt x="4270008" y="336860"/>
                  </a:cubicBezTo>
                  <a:cubicBezTo>
                    <a:pt x="-7123890" y="1514351"/>
                    <a:pt x="7890717" y="5211076"/>
                    <a:pt x="7890717" y="521107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0" name="Freeform 49">
              <a:extLst>
                <a:ext uri="{FF2B5EF4-FFF2-40B4-BE49-F238E27FC236}">
                  <a16:creationId xmlns:a16="http://schemas.microsoft.com/office/drawing/2014/main" id="{8C3104DC-909D-DBEE-9A1D-E5032C006ED5}"/>
                </a:ext>
              </a:extLst>
            </p:cNvPr>
            <p:cNvSpPr/>
            <p:nvPr/>
          </p:nvSpPr>
          <p:spPr>
            <a:xfrm>
              <a:off x="483235" y="480378"/>
              <a:ext cx="14476483" cy="5527079"/>
            </a:xfrm>
            <a:custGeom>
              <a:avLst/>
              <a:gdLst>
                <a:gd name="connsiteX0" fmla="*/ 14476483 w 14476483"/>
                <a:gd name="connsiteY0" fmla="*/ 5527080 h 5527079"/>
                <a:gd name="connsiteX1" fmla="*/ 4049848 w 14476483"/>
                <a:gd name="connsiteY1" fmla="*/ 376866 h 5527079"/>
                <a:gd name="connsiteX2" fmla="*/ 8021471 w 14476483"/>
                <a:gd name="connsiteY2" fmla="*/ 4650336 h 5527079"/>
              </a:gdLst>
              <a:ahLst/>
              <a:cxnLst>
                <a:cxn ang="0">
                  <a:pos x="connsiteX0" y="connsiteY0"/>
                </a:cxn>
                <a:cxn ang="0">
                  <a:pos x="connsiteX1" y="connsiteY1"/>
                </a:cxn>
                <a:cxn ang="0">
                  <a:pos x="connsiteX2" y="connsiteY2"/>
                </a:cxn>
              </a:cxnLst>
              <a:rect l="l" t="t" r="r" b="b"/>
              <a:pathLst>
                <a:path w="14476483" h="5527079">
                  <a:moveTo>
                    <a:pt x="14476483" y="5527080"/>
                  </a:moveTo>
                  <a:cubicBezTo>
                    <a:pt x="-6562142" y="1026361"/>
                    <a:pt x="15199006" y="-874126"/>
                    <a:pt x="4049848" y="376866"/>
                  </a:cubicBezTo>
                  <a:cubicBezTo>
                    <a:pt x="-6982338" y="1614357"/>
                    <a:pt x="8021471" y="4650336"/>
                    <a:pt x="8021471" y="465033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1" name="Freeform 50">
              <a:extLst>
                <a:ext uri="{FF2B5EF4-FFF2-40B4-BE49-F238E27FC236}">
                  <a16:creationId xmlns:a16="http://schemas.microsoft.com/office/drawing/2014/main" id="{6C24BA3D-232A-A04E-7390-638F1653271B}"/>
                </a:ext>
              </a:extLst>
            </p:cNvPr>
            <p:cNvSpPr/>
            <p:nvPr/>
          </p:nvSpPr>
          <p:spPr>
            <a:xfrm>
              <a:off x="657530" y="539363"/>
              <a:ext cx="14599115" cy="5390094"/>
            </a:xfrm>
            <a:custGeom>
              <a:avLst/>
              <a:gdLst>
                <a:gd name="connsiteX0" fmla="*/ 14599116 w 14599115"/>
                <a:gd name="connsiteY0" fmla="*/ 5390095 h 5390094"/>
                <a:gd name="connsiteX1" fmla="*/ 3835964 w 14599115"/>
                <a:gd name="connsiteY1" fmla="*/ 419130 h 5390094"/>
                <a:gd name="connsiteX2" fmla="*/ 8158500 w 14599115"/>
                <a:gd name="connsiteY2" fmla="*/ 4091854 h 5390094"/>
              </a:gdLst>
              <a:ahLst/>
              <a:cxnLst>
                <a:cxn ang="0">
                  <a:pos x="connsiteX0" y="connsiteY0"/>
                </a:cxn>
                <a:cxn ang="0">
                  <a:pos x="connsiteX1" y="connsiteY1"/>
                </a:cxn>
                <a:cxn ang="0">
                  <a:pos x="connsiteX2" y="connsiteY2"/>
                </a:cxn>
              </a:cxnLst>
              <a:rect l="l" t="t" r="r" b="b"/>
              <a:pathLst>
                <a:path w="14599115" h="5390094">
                  <a:moveTo>
                    <a:pt x="14599116" y="5390095"/>
                  </a:moveTo>
                  <a:cubicBezTo>
                    <a:pt x="-6147981" y="951626"/>
                    <a:pt x="14728684" y="-905361"/>
                    <a:pt x="3835964" y="419130"/>
                  </a:cubicBezTo>
                  <a:cubicBezTo>
                    <a:pt x="-6840811" y="1717370"/>
                    <a:pt x="8158500" y="4091854"/>
                    <a:pt x="8158500" y="409185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2" name="Freeform 51">
              <a:extLst>
                <a:ext uri="{FF2B5EF4-FFF2-40B4-BE49-F238E27FC236}">
                  <a16:creationId xmlns:a16="http://schemas.microsoft.com/office/drawing/2014/main" id="{042CA5F2-7D02-B158-0CEC-E3C50861C620}"/>
                </a:ext>
              </a:extLst>
            </p:cNvPr>
            <p:cNvSpPr/>
            <p:nvPr/>
          </p:nvSpPr>
          <p:spPr>
            <a:xfrm>
              <a:off x="1096831" y="983665"/>
              <a:ext cx="14455841" cy="4867793"/>
            </a:xfrm>
            <a:custGeom>
              <a:avLst/>
              <a:gdLst>
                <a:gd name="connsiteX0" fmla="*/ 14455841 w 14455841"/>
                <a:gd name="connsiteY0" fmla="*/ 4867794 h 4867793"/>
                <a:gd name="connsiteX1" fmla="*/ 3356172 w 14455841"/>
                <a:gd name="connsiteY1" fmla="*/ 76077 h 4867793"/>
                <a:gd name="connsiteX2" fmla="*/ 8030522 w 14455841"/>
                <a:gd name="connsiteY2" fmla="*/ 3148056 h 4867793"/>
              </a:gdLst>
              <a:ahLst/>
              <a:cxnLst>
                <a:cxn ang="0">
                  <a:pos x="connsiteX0" y="connsiteY0"/>
                </a:cxn>
                <a:cxn ang="0">
                  <a:pos x="connsiteX1" y="connsiteY1"/>
                </a:cxn>
                <a:cxn ang="0">
                  <a:pos x="connsiteX2" y="connsiteY2"/>
                </a:cxn>
              </a:cxnLst>
              <a:rect l="l" t="t" r="r" b="b"/>
              <a:pathLst>
                <a:path w="14455841" h="4867793">
                  <a:moveTo>
                    <a:pt x="14455841" y="4867794"/>
                  </a:moveTo>
                  <a:cubicBezTo>
                    <a:pt x="-5998827" y="491574"/>
                    <a:pt x="14293881" y="-278671"/>
                    <a:pt x="3356172" y="76077"/>
                  </a:cubicBezTo>
                  <a:cubicBezTo>
                    <a:pt x="-6329946" y="2404061"/>
                    <a:pt x="8030522" y="3148056"/>
                    <a:pt x="8030522" y="314805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3" name="Freeform 52">
              <a:extLst>
                <a:ext uri="{FF2B5EF4-FFF2-40B4-BE49-F238E27FC236}">
                  <a16:creationId xmlns:a16="http://schemas.microsoft.com/office/drawing/2014/main" id="{63792924-2773-A701-A4DF-48717EE1818B}"/>
                </a:ext>
              </a:extLst>
            </p:cNvPr>
            <p:cNvSpPr/>
            <p:nvPr/>
          </p:nvSpPr>
          <p:spPr>
            <a:xfrm>
              <a:off x="1287650" y="1069877"/>
              <a:ext cx="14561949" cy="4703582"/>
            </a:xfrm>
            <a:custGeom>
              <a:avLst/>
              <a:gdLst>
                <a:gd name="connsiteX0" fmla="*/ 14561950 w 14561949"/>
                <a:gd name="connsiteY0" fmla="*/ 4703583 h 4703582"/>
                <a:gd name="connsiteX1" fmla="*/ 3125763 w 14561949"/>
                <a:gd name="connsiteY1" fmla="*/ 90365 h 4703582"/>
                <a:gd name="connsiteX2" fmla="*/ 8151027 w 14561949"/>
                <a:gd name="connsiteY2" fmla="*/ 2561598 h 4703582"/>
              </a:gdLst>
              <a:ahLst/>
              <a:cxnLst>
                <a:cxn ang="0">
                  <a:pos x="connsiteX0" y="connsiteY0"/>
                </a:cxn>
                <a:cxn ang="0">
                  <a:pos x="connsiteX1" y="connsiteY1"/>
                </a:cxn>
                <a:cxn ang="0">
                  <a:pos x="connsiteX2" y="connsiteY2"/>
                </a:cxn>
              </a:cxnLst>
              <a:rect l="l" t="t" r="r" b="b"/>
              <a:pathLst>
                <a:path w="14561949" h="4703582">
                  <a:moveTo>
                    <a:pt x="14561950" y="4703583"/>
                  </a:moveTo>
                  <a:cubicBezTo>
                    <a:pt x="-5600291" y="390363"/>
                    <a:pt x="13840328" y="-288383"/>
                    <a:pt x="3125763" y="90365"/>
                  </a:cubicBezTo>
                  <a:cubicBezTo>
                    <a:pt x="-6141958" y="2511348"/>
                    <a:pt x="8151027" y="2561598"/>
                    <a:pt x="8151027" y="256159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4" name="Freeform 53">
              <a:extLst>
                <a:ext uri="{FF2B5EF4-FFF2-40B4-BE49-F238E27FC236}">
                  <a16:creationId xmlns:a16="http://schemas.microsoft.com/office/drawing/2014/main" id="{5D536D5B-A1C8-1C08-6F11-A2995139A84A}"/>
                </a:ext>
              </a:extLst>
            </p:cNvPr>
            <p:cNvSpPr/>
            <p:nvPr/>
          </p:nvSpPr>
          <p:spPr>
            <a:xfrm>
              <a:off x="1473677" y="1155057"/>
              <a:ext cx="14671950" cy="4540402"/>
            </a:xfrm>
            <a:custGeom>
              <a:avLst/>
              <a:gdLst>
                <a:gd name="connsiteX0" fmla="*/ 14671950 w 14671950"/>
                <a:gd name="connsiteY0" fmla="*/ 4540403 h 4540402"/>
                <a:gd name="connsiteX1" fmla="*/ 2900146 w 14671950"/>
                <a:gd name="connsiteY1" fmla="*/ 107183 h 4540402"/>
                <a:gd name="connsiteX2" fmla="*/ 8276323 w 14671950"/>
                <a:gd name="connsiteY2" fmla="*/ 1977670 h 4540402"/>
              </a:gdLst>
              <a:ahLst/>
              <a:cxnLst>
                <a:cxn ang="0">
                  <a:pos x="connsiteX0" y="connsiteY0"/>
                </a:cxn>
                <a:cxn ang="0">
                  <a:pos x="connsiteX1" y="connsiteY1"/>
                </a:cxn>
                <a:cxn ang="0">
                  <a:pos x="connsiteX2" y="connsiteY2"/>
                </a:cxn>
              </a:cxnLst>
              <a:rect l="l" t="t" r="r" b="b"/>
              <a:pathLst>
                <a:path w="14671950" h="4540402">
                  <a:moveTo>
                    <a:pt x="14671950" y="4540403"/>
                  </a:moveTo>
                  <a:cubicBezTo>
                    <a:pt x="-5197862" y="289432"/>
                    <a:pt x="13390665" y="-297064"/>
                    <a:pt x="2900146" y="107183"/>
                  </a:cubicBezTo>
                  <a:cubicBezTo>
                    <a:pt x="-5949178" y="2620416"/>
                    <a:pt x="8276323" y="1977670"/>
                    <a:pt x="8276323" y="197767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5" name="Freeform 54">
              <a:extLst>
                <a:ext uri="{FF2B5EF4-FFF2-40B4-BE49-F238E27FC236}">
                  <a16:creationId xmlns:a16="http://schemas.microsoft.com/office/drawing/2014/main" id="{AB6D7334-B250-0E0C-E1A1-C261091AA2D5}"/>
                </a:ext>
              </a:extLst>
            </p:cNvPr>
            <p:cNvSpPr/>
            <p:nvPr/>
          </p:nvSpPr>
          <p:spPr>
            <a:xfrm>
              <a:off x="1654645" y="1237024"/>
              <a:ext cx="14787909" cy="4380436"/>
            </a:xfrm>
            <a:custGeom>
              <a:avLst/>
              <a:gdLst>
                <a:gd name="connsiteX0" fmla="*/ 14787909 w 14787909"/>
                <a:gd name="connsiteY0" fmla="*/ 4380437 h 4380436"/>
                <a:gd name="connsiteX1" fmla="*/ 2679588 w 14787909"/>
                <a:gd name="connsiteY1" fmla="*/ 125716 h 4380436"/>
                <a:gd name="connsiteX2" fmla="*/ 8406678 w 14787909"/>
                <a:gd name="connsiteY2" fmla="*/ 1395457 h 4380436"/>
              </a:gdLst>
              <a:ahLst/>
              <a:cxnLst>
                <a:cxn ang="0">
                  <a:pos x="connsiteX0" y="connsiteY0"/>
                </a:cxn>
                <a:cxn ang="0">
                  <a:pos x="connsiteX1" y="connsiteY1"/>
                </a:cxn>
                <a:cxn ang="0">
                  <a:pos x="connsiteX2" y="connsiteY2"/>
                </a:cxn>
              </a:cxnLst>
              <a:rect l="l" t="t" r="r" b="b"/>
              <a:pathLst>
                <a:path w="14787909" h="4380436">
                  <a:moveTo>
                    <a:pt x="14787909" y="4380437"/>
                  </a:moveTo>
                  <a:cubicBezTo>
                    <a:pt x="-4790375" y="191716"/>
                    <a:pt x="12946963" y="-303281"/>
                    <a:pt x="2679588" y="125716"/>
                  </a:cubicBezTo>
                  <a:cubicBezTo>
                    <a:pt x="-5751339" y="2731198"/>
                    <a:pt x="8406678" y="1395457"/>
                    <a:pt x="8406678" y="139545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6" name="Freeform 55">
              <a:extLst>
                <a:ext uri="{FF2B5EF4-FFF2-40B4-BE49-F238E27FC236}">
                  <a16:creationId xmlns:a16="http://schemas.microsoft.com/office/drawing/2014/main" id="{DD9F4B80-EF17-F1FB-81A3-AE12962329FB}"/>
                </a:ext>
              </a:extLst>
            </p:cNvPr>
            <p:cNvSpPr/>
            <p:nvPr/>
          </p:nvSpPr>
          <p:spPr>
            <a:xfrm>
              <a:off x="1829368" y="1317236"/>
              <a:ext cx="14909213" cy="4222224"/>
            </a:xfrm>
            <a:custGeom>
              <a:avLst/>
              <a:gdLst>
                <a:gd name="connsiteX0" fmla="*/ 14909214 w 14909213"/>
                <a:gd name="connsiteY0" fmla="*/ 4222225 h 4222224"/>
                <a:gd name="connsiteX1" fmla="*/ 2464375 w 14909213"/>
                <a:gd name="connsiteY1" fmla="*/ 146753 h 4222224"/>
                <a:gd name="connsiteX2" fmla="*/ 8542379 w 14909213"/>
                <a:gd name="connsiteY2" fmla="*/ 815749 h 4222224"/>
              </a:gdLst>
              <a:ahLst/>
              <a:cxnLst>
                <a:cxn ang="0">
                  <a:pos x="connsiteX0" y="connsiteY0"/>
                </a:cxn>
                <a:cxn ang="0">
                  <a:pos x="connsiteX1" y="connsiteY1"/>
                </a:cxn>
                <a:cxn ang="0">
                  <a:pos x="connsiteX2" y="connsiteY2"/>
                </a:cxn>
              </a:cxnLst>
              <a:rect l="l" t="t" r="r" b="b"/>
              <a:pathLst>
                <a:path w="14909213" h="4222224">
                  <a:moveTo>
                    <a:pt x="14909214" y="4222225"/>
                  </a:moveTo>
                  <a:cubicBezTo>
                    <a:pt x="-4376643" y="96504"/>
                    <a:pt x="12508604" y="-307743"/>
                    <a:pt x="2464375" y="146753"/>
                  </a:cubicBezTo>
                  <a:cubicBezTo>
                    <a:pt x="-5548155" y="2844485"/>
                    <a:pt x="8542379" y="815749"/>
                    <a:pt x="8542379" y="81574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7" name="Freeform 56">
              <a:extLst>
                <a:ext uri="{FF2B5EF4-FFF2-40B4-BE49-F238E27FC236}">
                  <a16:creationId xmlns:a16="http://schemas.microsoft.com/office/drawing/2014/main" id="{065B64A0-C07C-0A9C-C15C-CF33357A9912}"/>
                </a:ext>
              </a:extLst>
            </p:cNvPr>
            <p:cNvSpPr/>
            <p:nvPr/>
          </p:nvSpPr>
          <p:spPr>
            <a:xfrm>
              <a:off x="1999338" y="1395268"/>
              <a:ext cx="15035269" cy="4066193"/>
            </a:xfrm>
            <a:custGeom>
              <a:avLst/>
              <a:gdLst>
                <a:gd name="connsiteX0" fmla="*/ 15035269 w 15035269"/>
                <a:gd name="connsiteY0" fmla="*/ 4066194 h 4066193"/>
                <a:gd name="connsiteX1" fmla="*/ 2254814 w 15035269"/>
                <a:gd name="connsiteY1" fmla="*/ 169971 h 4066193"/>
                <a:gd name="connsiteX2" fmla="*/ 8683733 w 15035269"/>
                <a:gd name="connsiteY2" fmla="*/ 238220 h 4066193"/>
              </a:gdLst>
              <a:ahLst/>
              <a:cxnLst>
                <a:cxn ang="0">
                  <a:pos x="connsiteX0" y="connsiteY0"/>
                </a:cxn>
                <a:cxn ang="0">
                  <a:pos x="connsiteX1" y="connsiteY1"/>
                </a:cxn>
                <a:cxn ang="0">
                  <a:pos x="connsiteX2" y="connsiteY2"/>
                </a:cxn>
              </a:cxnLst>
              <a:rect l="l" t="t" r="r" b="b"/>
              <a:pathLst>
                <a:path w="15035269" h="4066193">
                  <a:moveTo>
                    <a:pt x="15035269" y="4066194"/>
                  </a:moveTo>
                  <a:cubicBezTo>
                    <a:pt x="-3958158" y="2722"/>
                    <a:pt x="12075898" y="-309276"/>
                    <a:pt x="2254814" y="169971"/>
                  </a:cubicBezTo>
                  <a:cubicBezTo>
                    <a:pt x="-5339319" y="2959952"/>
                    <a:pt x="8683733" y="238220"/>
                    <a:pt x="8683733" y="23822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8" name="Freeform 57">
              <a:extLst>
                <a:ext uri="{FF2B5EF4-FFF2-40B4-BE49-F238E27FC236}">
                  <a16:creationId xmlns:a16="http://schemas.microsoft.com/office/drawing/2014/main" id="{419B543C-C297-3F74-9E88-74C5099C2067}"/>
                </a:ext>
              </a:extLst>
            </p:cNvPr>
            <p:cNvSpPr/>
            <p:nvPr/>
          </p:nvSpPr>
          <p:spPr>
            <a:xfrm>
              <a:off x="2163326" y="1133992"/>
              <a:ext cx="15168208" cy="4249470"/>
            </a:xfrm>
            <a:custGeom>
              <a:avLst/>
              <a:gdLst>
                <a:gd name="connsiteX0" fmla="*/ 15168209 w 15168208"/>
                <a:gd name="connsiteY0" fmla="*/ 4249470 h 4249470"/>
                <a:gd name="connsiteX1" fmla="*/ 2051236 w 15168208"/>
                <a:gd name="connsiteY1" fmla="*/ 532496 h 4249470"/>
                <a:gd name="connsiteX2" fmla="*/ 8831068 w 15168208"/>
                <a:gd name="connsiteY2" fmla="*/ 0 h 4249470"/>
              </a:gdLst>
              <a:ahLst/>
              <a:cxnLst>
                <a:cxn ang="0">
                  <a:pos x="connsiteX0" y="connsiteY0"/>
                </a:cxn>
                <a:cxn ang="0">
                  <a:pos x="connsiteX1" y="connsiteY1"/>
                </a:cxn>
                <a:cxn ang="0">
                  <a:pos x="connsiteX2" y="connsiteY2"/>
                </a:cxn>
              </a:cxnLst>
              <a:rect l="l" t="t" r="r" b="b"/>
              <a:pathLst>
                <a:path w="15168208" h="4249470">
                  <a:moveTo>
                    <a:pt x="15168209" y="4249470"/>
                  </a:moveTo>
                  <a:cubicBezTo>
                    <a:pt x="-3533691" y="248248"/>
                    <a:pt x="11649175" y="27750"/>
                    <a:pt x="2051236" y="532496"/>
                  </a:cubicBezTo>
                  <a:cubicBezTo>
                    <a:pt x="-5124499" y="3415476"/>
                    <a:pt x="8831068" y="0"/>
                    <a:pt x="88310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9" name="Freeform 58">
              <a:extLst>
                <a:ext uri="{FF2B5EF4-FFF2-40B4-BE49-F238E27FC236}">
                  <a16:creationId xmlns:a16="http://schemas.microsoft.com/office/drawing/2014/main" id="{A3AD04BF-011B-8A7B-A4D6-FD8F084B725E}"/>
                </a:ext>
              </a:extLst>
            </p:cNvPr>
            <p:cNvSpPr/>
            <p:nvPr/>
          </p:nvSpPr>
          <p:spPr>
            <a:xfrm>
              <a:off x="2320975" y="634495"/>
              <a:ext cx="15306587" cy="4670967"/>
            </a:xfrm>
            <a:custGeom>
              <a:avLst/>
              <a:gdLst>
                <a:gd name="connsiteX0" fmla="*/ 15306587 w 15306587"/>
                <a:gd name="connsiteY0" fmla="*/ 4670968 h 4670967"/>
                <a:gd name="connsiteX1" fmla="*/ 1853997 w 15306587"/>
                <a:gd name="connsiteY1" fmla="*/ 1133242 h 4670967"/>
                <a:gd name="connsiteX2" fmla="*/ 8984743 w 15306587"/>
                <a:gd name="connsiteY2" fmla="*/ 0 h 4670967"/>
              </a:gdLst>
              <a:ahLst/>
              <a:cxnLst>
                <a:cxn ang="0">
                  <a:pos x="connsiteX0" y="connsiteY0"/>
                </a:cxn>
                <a:cxn ang="0">
                  <a:pos x="connsiteX1" y="connsiteY1"/>
                </a:cxn>
                <a:cxn ang="0">
                  <a:pos x="connsiteX2" y="connsiteY2"/>
                </a:cxn>
              </a:cxnLst>
              <a:rect l="l" t="t" r="r" b="b"/>
              <a:pathLst>
                <a:path w="15306587" h="4670967">
                  <a:moveTo>
                    <a:pt x="15306587" y="4670968"/>
                  </a:moveTo>
                  <a:cubicBezTo>
                    <a:pt x="-3101984" y="731995"/>
                    <a:pt x="11227891" y="603746"/>
                    <a:pt x="1853997" y="1133242"/>
                  </a:cubicBezTo>
                  <a:cubicBezTo>
                    <a:pt x="-4903341" y="4108472"/>
                    <a:pt x="8984743" y="0"/>
                    <a:pt x="898474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0" name="Freeform 59">
              <a:extLst>
                <a:ext uri="{FF2B5EF4-FFF2-40B4-BE49-F238E27FC236}">
                  <a16:creationId xmlns:a16="http://schemas.microsoft.com/office/drawing/2014/main" id="{64835AED-D240-0CE5-9D3C-674900970E15}"/>
                </a:ext>
              </a:extLst>
            </p:cNvPr>
            <p:cNvSpPr/>
            <p:nvPr/>
          </p:nvSpPr>
          <p:spPr>
            <a:xfrm>
              <a:off x="2470750" y="134999"/>
              <a:ext cx="15453738" cy="5092464"/>
            </a:xfrm>
            <a:custGeom>
              <a:avLst/>
              <a:gdLst>
                <a:gd name="connsiteX0" fmla="*/ 15453739 w 15453738"/>
                <a:gd name="connsiteY0" fmla="*/ 5092465 h 5092464"/>
                <a:gd name="connsiteX1" fmla="*/ 1663731 w 15453738"/>
                <a:gd name="connsiteY1" fmla="*/ 1733988 h 5092464"/>
                <a:gd name="connsiteX2" fmla="*/ 9146290 w 15453738"/>
                <a:gd name="connsiteY2" fmla="*/ 0 h 5092464"/>
              </a:gdLst>
              <a:ahLst/>
              <a:cxnLst>
                <a:cxn ang="0">
                  <a:pos x="connsiteX0" y="connsiteY0"/>
                </a:cxn>
                <a:cxn ang="0">
                  <a:pos x="connsiteX1" y="connsiteY1"/>
                </a:cxn>
                <a:cxn ang="0">
                  <a:pos x="connsiteX2" y="connsiteY2"/>
                </a:cxn>
              </a:cxnLst>
              <a:rect l="l" t="t" r="r" b="b"/>
              <a:pathLst>
                <a:path w="15453738" h="5092464">
                  <a:moveTo>
                    <a:pt x="15453739" y="5092465"/>
                  </a:moveTo>
                  <a:cubicBezTo>
                    <a:pt x="-2663304" y="1216492"/>
                    <a:pt x="10815380" y="1178992"/>
                    <a:pt x="1663731" y="1733988"/>
                  </a:cubicBezTo>
                  <a:cubicBezTo>
                    <a:pt x="-4676110" y="4801467"/>
                    <a:pt x="9146290" y="0"/>
                    <a:pt x="914629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1" name="Freeform 60">
              <a:extLst>
                <a:ext uri="{FF2B5EF4-FFF2-40B4-BE49-F238E27FC236}">
                  <a16:creationId xmlns:a16="http://schemas.microsoft.com/office/drawing/2014/main" id="{DC8D39A0-0B4D-9581-A92C-5B23F21FC18F}"/>
                </a:ext>
              </a:extLst>
            </p:cNvPr>
            <p:cNvSpPr/>
            <p:nvPr/>
          </p:nvSpPr>
          <p:spPr>
            <a:xfrm>
              <a:off x="2614542" y="-365247"/>
              <a:ext cx="15605974" cy="5514711"/>
            </a:xfrm>
            <a:custGeom>
              <a:avLst/>
              <a:gdLst>
                <a:gd name="connsiteX0" fmla="*/ 15605975 w 15605974"/>
                <a:gd name="connsiteY0" fmla="*/ 5514711 h 5514711"/>
                <a:gd name="connsiteX1" fmla="*/ 1480349 w 15605974"/>
                <a:gd name="connsiteY1" fmla="*/ 2334734 h 5514711"/>
                <a:gd name="connsiteX2" fmla="*/ 9313822 w 15605974"/>
                <a:gd name="connsiteY2" fmla="*/ 0 h 5514711"/>
              </a:gdLst>
              <a:ahLst/>
              <a:cxnLst>
                <a:cxn ang="0">
                  <a:pos x="connsiteX0" y="connsiteY0"/>
                </a:cxn>
                <a:cxn ang="0">
                  <a:pos x="connsiteX1" y="connsiteY1"/>
                </a:cxn>
                <a:cxn ang="0">
                  <a:pos x="connsiteX2" y="connsiteY2"/>
                </a:cxn>
              </a:cxnLst>
              <a:rect l="l" t="t" r="r" b="b"/>
              <a:pathLst>
                <a:path w="15605974" h="5514711">
                  <a:moveTo>
                    <a:pt x="15605975" y="5514711"/>
                  </a:moveTo>
                  <a:cubicBezTo>
                    <a:pt x="-2218641" y="1700988"/>
                    <a:pt x="10407954" y="1755738"/>
                    <a:pt x="1480349" y="2334734"/>
                  </a:cubicBezTo>
                  <a:cubicBezTo>
                    <a:pt x="-4441094" y="5494462"/>
                    <a:pt x="9313822" y="0"/>
                    <a:pt x="931382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2" name="Freeform 61">
              <a:extLst>
                <a:ext uri="{FF2B5EF4-FFF2-40B4-BE49-F238E27FC236}">
                  <a16:creationId xmlns:a16="http://schemas.microsoft.com/office/drawing/2014/main" id="{807B008C-DF2F-BA6C-022F-DED645FC3DF2}"/>
                </a:ext>
              </a:extLst>
            </p:cNvPr>
            <p:cNvSpPr/>
            <p:nvPr/>
          </p:nvSpPr>
          <p:spPr>
            <a:xfrm>
              <a:off x="2750751" y="-864743"/>
              <a:ext cx="15765791" cy="5935458"/>
            </a:xfrm>
            <a:custGeom>
              <a:avLst/>
              <a:gdLst>
                <a:gd name="connsiteX0" fmla="*/ 15765792 w 15765791"/>
                <a:gd name="connsiteY0" fmla="*/ 5935459 h 5935458"/>
                <a:gd name="connsiteX1" fmla="*/ 1304550 w 15765791"/>
                <a:gd name="connsiteY1" fmla="*/ 2935480 h 5935458"/>
                <a:gd name="connsiteX2" fmla="*/ 9488937 w 15765791"/>
                <a:gd name="connsiteY2" fmla="*/ 0 h 5935458"/>
              </a:gdLst>
              <a:ahLst/>
              <a:cxnLst>
                <a:cxn ang="0">
                  <a:pos x="connsiteX0" y="connsiteY0"/>
                </a:cxn>
                <a:cxn ang="0">
                  <a:pos x="connsiteX1" y="connsiteY1"/>
                </a:cxn>
                <a:cxn ang="0">
                  <a:pos x="connsiteX2" y="connsiteY2"/>
                </a:cxn>
              </a:cxnLst>
              <a:rect l="l" t="t" r="r" b="b"/>
              <a:pathLst>
                <a:path w="15765791" h="5935458">
                  <a:moveTo>
                    <a:pt x="15765792" y="5935459"/>
                  </a:moveTo>
                  <a:cubicBezTo>
                    <a:pt x="-1766395" y="2184735"/>
                    <a:pt x="10009008" y="2330984"/>
                    <a:pt x="1304550" y="2935480"/>
                  </a:cubicBezTo>
                  <a:cubicBezTo>
                    <a:pt x="-4198497" y="6187457"/>
                    <a:pt x="9488937" y="0"/>
                    <a:pt x="9488937"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3" name="Freeform 62">
              <a:extLst>
                <a:ext uri="{FF2B5EF4-FFF2-40B4-BE49-F238E27FC236}">
                  <a16:creationId xmlns:a16="http://schemas.microsoft.com/office/drawing/2014/main" id="{D90283FD-B2A9-3234-509F-642C9B45FF3C}"/>
                </a:ext>
              </a:extLst>
            </p:cNvPr>
            <p:cNvSpPr/>
            <p:nvPr/>
          </p:nvSpPr>
          <p:spPr>
            <a:xfrm>
              <a:off x="2878894" y="-1364240"/>
              <a:ext cx="15934576" cy="6356955"/>
            </a:xfrm>
            <a:custGeom>
              <a:avLst/>
              <a:gdLst>
                <a:gd name="connsiteX0" fmla="*/ 15934576 w 15934576"/>
                <a:gd name="connsiteY0" fmla="*/ 6356956 h 6356955"/>
                <a:gd name="connsiteX1" fmla="*/ 1136817 w 15934576"/>
                <a:gd name="connsiteY1" fmla="*/ 3536225 h 6356955"/>
                <a:gd name="connsiteX2" fmla="*/ 9672118 w 15934576"/>
                <a:gd name="connsiteY2" fmla="*/ 0 h 6356955"/>
              </a:gdLst>
              <a:ahLst/>
              <a:cxnLst>
                <a:cxn ang="0">
                  <a:pos x="connsiteX0" y="connsiteY0"/>
                </a:cxn>
                <a:cxn ang="0">
                  <a:pos x="connsiteX1" y="connsiteY1"/>
                </a:cxn>
                <a:cxn ang="0">
                  <a:pos x="connsiteX2" y="connsiteY2"/>
                </a:cxn>
              </a:cxnLst>
              <a:rect l="l" t="t" r="r" b="b"/>
              <a:pathLst>
                <a:path w="15934576" h="6356955">
                  <a:moveTo>
                    <a:pt x="15934576" y="6356956"/>
                  </a:moveTo>
                  <a:cubicBezTo>
                    <a:pt x="-1306082" y="2669231"/>
                    <a:pt x="9617232" y="2906980"/>
                    <a:pt x="1136817" y="3536225"/>
                  </a:cubicBezTo>
                  <a:cubicBezTo>
                    <a:pt x="-3947832" y="6880452"/>
                    <a:pt x="9672118" y="0"/>
                    <a:pt x="967211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4" name="Freeform 63">
              <a:extLst>
                <a:ext uri="{FF2B5EF4-FFF2-40B4-BE49-F238E27FC236}">
                  <a16:creationId xmlns:a16="http://schemas.microsoft.com/office/drawing/2014/main" id="{0777E116-344A-9CF4-3017-B4EB3F974416}"/>
                </a:ext>
              </a:extLst>
            </p:cNvPr>
            <p:cNvSpPr/>
            <p:nvPr/>
          </p:nvSpPr>
          <p:spPr>
            <a:xfrm>
              <a:off x="2997546" y="-1863736"/>
              <a:ext cx="16111952" cy="6778452"/>
            </a:xfrm>
            <a:custGeom>
              <a:avLst/>
              <a:gdLst>
                <a:gd name="connsiteX0" fmla="*/ 16111953 w 16111952"/>
                <a:gd name="connsiteY0" fmla="*/ 6778453 h 6778452"/>
                <a:gd name="connsiteX1" fmla="*/ 977675 w 16111952"/>
                <a:gd name="connsiteY1" fmla="*/ 4136971 h 6778452"/>
                <a:gd name="connsiteX2" fmla="*/ 9863889 w 16111952"/>
                <a:gd name="connsiteY2" fmla="*/ 0 h 6778452"/>
              </a:gdLst>
              <a:ahLst/>
              <a:cxnLst>
                <a:cxn ang="0">
                  <a:pos x="connsiteX0" y="connsiteY0"/>
                </a:cxn>
                <a:cxn ang="0">
                  <a:pos x="connsiteX1" y="connsiteY1"/>
                </a:cxn>
                <a:cxn ang="0">
                  <a:pos x="connsiteX2" y="connsiteY2"/>
                </a:cxn>
              </a:cxnLst>
              <a:rect l="l" t="t" r="r" b="b"/>
              <a:pathLst>
                <a:path w="16111952" h="6778452">
                  <a:moveTo>
                    <a:pt x="16111953" y="6778453"/>
                  </a:moveTo>
                  <a:cubicBezTo>
                    <a:pt x="-836279" y="3152978"/>
                    <a:pt x="9235843" y="3482226"/>
                    <a:pt x="977675" y="4136971"/>
                  </a:cubicBezTo>
                  <a:cubicBezTo>
                    <a:pt x="-3688577" y="7574197"/>
                    <a:pt x="9863889" y="0"/>
                    <a:pt x="986388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5" name="Freeform 64">
              <a:extLst>
                <a:ext uri="{FF2B5EF4-FFF2-40B4-BE49-F238E27FC236}">
                  <a16:creationId xmlns:a16="http://schemas.microsoft.com/office/drawing/2014/main" id="{76DCD406-D003-A93C-7621-4B0BF3C33147}"/>
                </a:ext>
              </a:extLst>
            </p:cNvPr>
            <p:cNvSpPr/>
            <p:nvPr/>
          </p:nvSpPr>
          <p:spPr>
            <a:xfrm>
              <a:off x="3107938" y="-2363233"/>
              <a:ext cx="16298487" cy="7199949"/>
            </a:xfrm>
            <a:custGeom>
              <a:avLst/>
              <a:gdLst>
                <a:gd name="connsiteX0" fmla="*/ 16298487 w 16298487"/>
                <a:gd name="connsiteY0" fmla="*/ 7199950 h 7199949"/>
                <a:gd name="connsiteX1" fmla="*/ 827692 w 16298487"/>
                <a:gd name="connsiteY1" fmla="*/ 4737717 h 7199949"/>
                <a:gd name="connsiteX2" fmla="*/ 10064820 w 16298487"/>
                <a:gd name="connsiteY2" fmla="*/ 0 h 7199949"/>
              </a:gdLst>
              <a:ahLst/>
              <a:cxnLst>
                <a:cxn ang="0">
                  <a:pos x="connsiteX0" y="connsiteY0"/>
                </a:cxn>
                <a:cxn ang="0">
                  <a:pos x="connsiteX1" y="connsiteY1"/>
                </a:cxn>
                <a:cxn ang="0">
                  <a:pos x="connsiteX2" y="connsiteY2"/>
                </a:cxn>
              </a:cxnLst>
              <a:rect l="l" t="t" r="r" b="b"/>
              <a:pathLst>
                <a:path w="16298487" h="7199949">
                  <a:moveTo>
                    <a:pt x="16298487" y="7199950"/>
                  </a:moveTo>
                  <a:cubicBezTo>
                    <a:pt x="-357316" y="3636725"/>
                    <a:pt x="8862716" y="4058222"/>
                    <a:pt x="827692" y="4737717"/>
                  </a:cubicBezTo>
                  <a:cubicBezTo>
                    <a:pt x="-3420163" y="8266442"/>
                    <a:pt x="10064820" y="0"/>
                    <a:pt x="1006482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6" name="Freeform 65">
              <a:extLst>
                <a:ext uri="{FF2B5EF4-FFF2-40B4-BE49-F238E27FC236}">
                  <a16:creationId xmlns:a16="http://schemas.microsoft.com/office/drawing/2014/main" id="{DF526FDD-38DB-9E9F-CB62-DD1E66E166E6}"/>
                </a:ext>
              </a:extLst>
            </p:cNvPr>
            <p:cNvSpPr/>
            <p:nvPr/>
          </p:nvSpPr>
          <p:spPr>
            <a:xfrm>
              <a:off x="3208552" y="-2863479"/>
              <a:ext cx="16493899" cy="7622196"/>
            </a:xfrm>
            <a:custGeom>
              <a:avLst/>
              <a:gdLst>
                <a:gd name="connsiteX0" fmla="*/ 16493899 w 16493899"/>
                <a:gd name="connsiteY0" fmla="*/ 7622197 h 7622196"/>
                <a:gd name="connsiteX1" fmla="*/ 687488 w 16493899"/>
                <a:gd name="connsiteY1" fmla="*/ 5339213 h 7622196"/>
                <a:gd name="connsiteX2" fmla="*/ 10275529 w 16493899"/>
                <a:gd name="connsiteY2" fmla="*/ 0 h 7622196"/>
              </a:gdLst>
              <a:ahLst/>
              <a:cxnLst>
                <a:cxn ang="0">
                  <a:pos x="connsiteX0" y="connsiteY0"/>
                </a:cxn>
                <a:cxn ang="0">
                  <a:pos x="connsiteX1" y="connsiteY1"/>
                </a:cxn>
                <a:cxn ang="0">
                  <a:pos x="connsiteX2" y="connsiteY2"/>
                </a:cxn>
              </a:cxnLst>
              <a:rect l="l" t="t" r="r" b="b"/>
              <a:pathLst>
                <a:path w="16493899" h="7622196">
                  <a:moveTo>
                    <a:pt x="16493899" y="7622197"/>
                  </a:moveTo>
                  <a:cubicBezTo>
                    <a:pt x="130525" y="4121221"/>
                    <a:pt x="8498466" y="4634218"/>
                    <a:pt x="687488" y="5339213"/>
                  </a:cubicBezTo>
                  <a:cubicBezTo>
                    <a:pt x="-3141970" y="8960187"/>
                    <a:pt x="10275529" y="0"/>
                    <a:pt x="102755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7" name="Freeform 66">
              <a:extLst>
                <a:ext uri="{FF2B5EF4-FFF2-40B4-BE49-F238E27FC236}">
                  <a16:creationId xmlns:a16="http://schemas.microsoft.com/office/drawing/2014/main" id="{35EB7624-11EB-3073-2B6D-7EC40F405BD8}"/>
                </a:ext>
              </a:extLst>
            </p:cNvPr>
            <p:cNvSpPr/>
            <p:nvPr/>
          </p:nvSpPr>
          <p:spPr>
            <a:xfrm>
              <a:off x="3298476" y="-3362976"/>
              <a:ext cx="16700004" cy="8043693"/>
            </a:xfrm>
            <a:custGeom>
              <a:avLst/>
              <a:gdLst>
                <a:gd name="connsiteX0" fmla="*/ 16700004 w 16700004"/>
                <a:gd name="connsiteY0" fmla="*/ 8043694 h 8043693"/>
                <a:gd name="connsiteX1" fmla="*/ 557974 w 16700004"/>
                <a:gd name="connsiteY1" fmla="*/ 5939209 h 8043693"/>
                <a:gd name="connsiteX2" fmla="*/ 10496929 w 16700004"/>
                <a:gd name="connsiteY2" fmla="*/ 0 h 8043693"/>
              </a:gdLst>
              <a:ahLst/>
              <a:cxnLst>
                <a:cxn ang="0">
                  <a:pos x="connsiteX0" y="connsiteY0"/>
                </a:cxn>
                <a:cxn ang="0">
                  <a:pos x="connsiteX1" y="connsiteY1"/>
                </a:cxn>
                <a:cxn ang="0">
                  <a:pos x="connsiteX2" y="connsiteY2"/>
                </a:cxn>
              </a:cxnLst>
              <a:rect l="l" t="t" r="r" b="b"/>
              <a:pathLst>
                <a:path w="16700004" h="8043693">
                  <a:moveTo>
                    <a:pt x="16700004" y="8043694"/>
                  </a:moveTo>
                  <a:cubicBezTo>
                    <a:pt x="629056" y="4605718"/>
                    <a:pt x="8145808" y="5209464"/>
                    <a:pt x="557974" y="5939209"/>
                  </a:cubicBezTo>
                  <a:cubicBezTo>
                    <a:pt x="-2853987" y="9653182"/>
                    <a:pt x="10496929" y="0"/>
                    <a:pt x="104969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8" name="Freeform 67">
              <a:extLst>
                <a:ext uri="{FF2B5EF4-FFF2-40B4-BE49-F238E27FC236}">
                  <a16:creationId xmlns:a16="http://schemas.microsoft.com/office/drawing/2014/main" id="{ECD7C1F6-25FF-F9A4-5BC1-C9FD3DCA9D4D}"/>
                </a:ext>
              </a:extLst>
            </p:cNvPr>
            <p:cNvSpPr/>
            <p:nvPr/>
          </p:nvSpPr>
          <p:spPr>
            <a:xfrm>
              <a:off x="3377476" y="-3862472"/>
              <a:ext cx="16917931" cy="8465190"/>
            </a:xfrm>
            <a:custGeom>
              <a:avLst/>
              <a:gdLst>
                <a:gd name="connsiteX0" fmla="*/ 16917932 w 16917931"/>
                <a:gd name="connsiteY0" fmla="*/ 8465191 h 8465190"/>
                <a:gd name="connsiteX1" fmla="*/ 439384 w 16917931"/>
                <a:gd name="connsiteY1" fmla="*/ 6539954 h 8465190"/>
                <a:gd name="connsiteX2" fmla="*/ 10729253 w 16917931"/>
                <a:gd name="connsiteY2" fmla="*/ 0 h 8465190"/>
              </a:gdLst>
              <a:ahLst/>
              <a:cxnLst>
                <a:cxn ang="0">
                  <a:pos x="connsiteX0" y="connsiteY0"/>
                </a:cxn>
                <a:cxn ang="0">
                  <a:pos x="connsiteX1" y="connsiteY1"/>
                </a:cxn>
                <a:cxn ang="0">
                  <a:pos x="connsiteX2" y="connsiteY2"/>
                </a:cxn>
              </a:cxnLst>
              <a:rect l="l" t="t" r="r" b="b"/>
              <a:pathLst>
                <a:path w="16917931" h="8465190">
                  <a:moveTo>
                    <a:pt x="16917932" y="8465191"/>
                  </a:moveTo>
                  <a:cubicBezTo>
                    <a:pt x="1138512" y="5089465"/>
                    <a:pt x="7803172" y="5785460"/>
                    <a:pt x="439384" y="6539954"/>
                  </a:cubicBezTo>
                  <a:cubicBezTo>
                    <a:pt x="-2554180" y="10346178"/>
                    <a:pt x="10729253" y="0"/>
                    <a:pt x="1072925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9" name="Freeform 68">
              <a:extLst>
                <a:ext uri="{FF2B5EF4-FFF2-40B4-BE49-F238E27FC236}">
                  <a16:creationId xmlns:a16="http://schemas.microsoft.com/office/drawing/2014/main" id="{D72A3E2C-9E89-6DB8-979D-77902BEABFC2}"/>
                </a:ext>
              </a:extLst>
            </p:cNvPr>
            <p:cNvSpPr/>
            <p:nvPr/>
          </p:nvSpPr>
          <p:spPr>
            <a:xfrm>
              <a:off x="3443812" y="-4361969"/>
              <a:ext cx="17147620" cy="8886687"/>
            </a:xfrm>
            <a:custGeom>
              <a:avLst/>
              <a:gdLst>
                <a:gd name="connsiteX0" fmla="*/ 17147620 w 17147620"/>
                <a:gd name="connsiteY0" fmla="*/ 8886687 h 8886687"/>
                <a:gd name="connsiteX1" fmla="*/ 332557 w 17147620"/>
                <a:gd name="connsiteY1" fmla="*/ 7140700 h 8886687"/>
                <a:gd name="connsiteX2" fmla="*/ 10974240 w 17147620"/>
                <a:gd name="connsiteY2" fmla="*/ 0 h 8886687"/>
              </a:gdLst>
              <a:ahLst/>
              <a:cxnLst>
                <a:cxn ang="0">
                  <a:pos x="connsiteX0" y="connsiteY0"/>
                </a:cxn>
                <a:cxn ang="0">
                  <a:pos x="connsiteX1" y="connsiteY1"/>
                </a:cxn>
                <a:cxn ang="0">
                  <a:pos x="connsiteX2" y="connsiteY2"/>
                </a:cxn>
              </a:cxnLst>
              <a:rect l="l" t="t" r="r" b="b"/>
              <a:pathLst>
                <a:path w="17147620" h="8886687">
                  <a:moveTo>
                    <a:pt x="17147620" y="8886687"/>
                  </a:moveTo>
                  <a:cubicBezTo>
                    <a:pt x="1660630" y="5573211"/>
                    <a:pt x="7474101" y="6360706"/>
                    <a:pt x="332557" y="7140700"/>
                  </a:cubicBezTo>
                  <a:cubicBezTo>
                    <a:pt x="-2241710" y="11039923"/>
                    <a:pt x="10974240" y="0"/>
                    <a:pt x="1097424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0" name="Freeform 69">
              <a:extLst>
                <a:ext uri="{FF2B5EF4-FFF2-40B4-BE49-F238E27FC236}">
                  <a16:creationId xmlns:a16="http://schemas.microsoft.com/office/drawing/2014/main" id="{998A1548-B845-8782-337A-E9331EA07776}"/>
                </a:ext>
              </a:extLst>
            </p:cNvPr>
            <p:cNvSpPr/>
            <p:nvPr/>
          </p:nvSpPr>
          <p:spPr>
            <a:xfrm>
              <a:off x="3497768" y="-4861466"/>
              <a:ext cx="17390592" cy="9308185"/>
            </a:xfrm>
            <a:custGeom>
              <a:avLst/>
              <a:gdLst>
                <a:gd name="connsiteX0" fmla="*/ 17390592 w 17390592"/>
                <a:gd name="connsiteY0" fmla="*/ 9308185 h 9308185"/>
                <a:gd name="connsiteX1" fmla="*/ 239012 w 17390592"/>
                <a:gd name="connsiteY1" fmla="*/ 7741446 h 9308185"/>
                <a:gd name="connsiteX2" fmla="*/ 11231608 w 17390592"/>
                <a:gd name="connsiteY2" fmla="*/ 0 h 9308185"/>
              </a:gdLst>
              <a:ahLst/>
              <a:cxnLst>
                <a:cxn ang="0">
                  <a:pos x="connsiteX0" y="connsiteY0"/>
                </a:cxn>
                <a:cxn ang="0">
                  <a:pos x="connsiteX1" y="connsiteY1"/>
                </a:cxn>
                <a:cxn ang="0">
                  <a:pos x="connsiteX2" y="connsiteY2"/>
                </a:cxn>
              </a:cxnLst>
              <a:rect l="l" t="t" r="r" b="b"/>
              <a:pathLst>
                <a:path w="17390592" h="9308185">
                  <a:moveTo>
                    <a:pt x="17390592" y="9308185"/>
                  </a:moveTo>
                  <a:cubicBezTo>
                    <a:pt x="2195131" y="6056958"/>
                    <a:pt x="7156510" y="6936702"/>
                    <a:pt x="239012" y="7741446"/>
                  </a:cubicBezTo>
                  <a:cubicBezTo>
                    <a:pt x="-1917758" y="11732918"/>
                    <a:pt x="11231608" y="0"/>
                    <a:pt x="1123160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1" name="Freeform 70">
              <a:extLst>
                <a:ext uri="{FF2B5EF4-FFF2-40B4-BE49-F238E27FC236}">
                  <a16:creationId xmlns:a16="http://schemas.microsoft.com/office/drawing/2014/main" id="{3BCC45F2-006C-8D41-C5DD-30762347795A}"/>
                </a:ext>
              </a:extLst>
            </p:cNvPr>
            <p:cNvSpPr/>
            <p:nvPr/>
          </p:nvSpPr>
          <p:spPr>
            <a:xfrm>
              <a:off x="3538105" y="-5360962"/>
              <a:ext cx="17646281" cy="9729681"/>
            </a:xfrm>
            <a:custGeom>
              <a:avLst/>
              <a:gdLst>
                <a:gd name="connsiteX0" fmla="*/ 17646282 w 17646281"/>
                <a:gd name="connsiteY0" fmla="*/ 9729682 h 9729681"/>
                <a:gd name="connsiteX1" fmla="*/ 159084 w 17646281"/>
                <a:gd name="connsiteY1" fmla="*/ 8342192 h 9729681"/>
                <a:gd name="connsiteX2" fmla="*/ 11502593 w 17646281"/>
                <a:gd name="connsiteY2" fmla="*/ 0 h 9729681"/>
              </a:gdLst>
              <a:ahLst/>
              <a:cxnLst>
                <a:cxn ang="0">
                  <a:pos x="connsiteX0" y="connsiteY0"/>
                </a:cxn>
                <a:cxn ang="0">
                  <a:pos x="connsiteX1" y="connsiteY1"/>
                </a:cxn>
                <a:cxn ang="0">
                  <a:pos x="connsiteX2" y="connsiteY2"/>
                </a:cxn>
              </a:cxnLst>
              <a:rect l="l" t="t" r="r" b="b"/>
              <a:pathLst>
                <a:path w="17646281" h="9729681">
                  <a:moveTo>
                    <a:pt x="17646282" y="9729682"/>
                  </a:moveTo>
                  <a:cubicBezTo>
                    <a:pt x="2744148" y="6541454"/>
                    <a:pt x="6853437" y="7511947"/>
                    <a:pt x="159084" y="8342192"/>
                  </a:cubicBezTo>
                  <a:cubicBezTo>
                    <a:pt x="-1579289" y="12425913"/>
                    <a:pt x="11502593" y="0"/>
                    <a:pt x="1150259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2" name="Freeform 71">
              <a:extLst>
                <a:ext uri="{FF2B5EF4-FFF2-40B4-BE49-F238E27FC236}">
                  <a16:creationId xmlns:a16="http://schemas.microsoft.com/office/drawing/2014/main" id="{F58DF0DC-064B-F865-E01A-7ADBF2F73A6F}"/>
                </a:ext>
              </a:extLst>
            </p:cNvPr>
            <p:cNvSpPr/>
            <p:nvPr/>
          </p:nvSpPr>
          <p:spPr>
            <a:xfrm>
              <a:off x="3563568" y="-5860459"/>
              <a:ext cx="17917745" cy="10151178"/>
            </a:xfrm>
            <a:custGeom>
              <a:avLst/>
              <a:gdLst>
                <a:gd name="connsiteX0" fmla="*/ 17917746 w 17917745"/>
                <a:gd name="connsiteY0" fmla="*/ 10151179 h 10151178"/>
                <a:gd name="connsiteX1" fmla="*/ 94031 w 17917745"/>
                <a:gd name="connsiteY1" fmla="*/ 8942938 h 10151178"/>
                <a:gd name="connsiteX2" fmla="*/ 11787554 w 17917745"/>
                <a:gd name="connsiteY2" fmla="*/ 0 h 10151178"/>
              </a:gdLst>
              <a:ahLst/>
              <a:cxnLst>
                <a:cxn ang="0">
                  <a:pos x="connsiteX0" y="connsiteY0"/>
                </a:cxn>
                <a:cxn ang="0">
                  <a:pos x="connsiteX1" y="connsiteY1"/>
                </a:cxn>
                <a:cxn ang="0">
                  <a:pos x="connsiteX2" y="connsiteY2"/>
                </a:cxn>
              </a:cxnLst>
              <a:rect l="l" t="t" r="r" b="b"/>
              <a:pathLst>
                <a:path w="17917745" h="10151178">
                  <a:moveTo>
                    <a:pt x="17917746" y="10151179"/>
                  </a:moveTo>
                  <a:cubicBezTo>
                    <a:pt x="3307140" y="7025201"/>
                    <a:pt x="6565239" y="8087944"/>
                    <a:pt x="94031" y="8942938"/>
                  </a:cubicBezTo>
                  <a:cubicBezTo>
                    <a:pt x="-1225945" y="13118908"/>
                    <a:pt x="11787554" y="0"/>
                    <a:pt x="1178755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3" name="Freeform 72">
              <a:extLst>
                <a:ext uri="{FF2B5EF4-FFF2-40B4-BE49-F238E27FC236}">
                  <a16:creationId xmlns:a16="http://schemas.microsoft.com/office/drawing/2014/main" id="{8FB91117-5D7E-B011-6AD2-28C65C2F4575}"/>
                </a:ext>
              </a:extLst>
            </p:cNvPr>
            <p:cNvSpPr/>
            <p:nvPr/>
          </p:nvSpPr>
          <p:spPr>
            <a:xfrm>
              <a:off x="3572116" y="-6359955"/>
              <a:ext cx="18205225" cy="10571925"/>
            </a:xfrm>
            <a:custGeom>
              <a:avLst/>
              <a:gdLst>
                <a:gd name="connsiteX0" fmla="*/ 18205226 w 18205225"/>
                <a:gd name="connsiteY0" fmla="*/ 10571926 h 10571925"/>
                <a:gd name="connsiteX1" fmla="*/ 44992 w 18205225"/>
                <a:gd name="connsiteY1" fmla="*/ 9542933 h 10571925"/>
                <a:gd name="connsiteX2" fmla="*/ 12090329 w 18205225"/>
                <a:gd name="connsiteY2" fmla="*/ 0 h 10571925"/>
              </a:gdLst>
              <a:ahLst/>
              <a:cxnLst>
                <a:cxn ang="0">
                  <a:pos x="connsiteX0" y="connsiteY0"/>
                </a:cxn>
                <a:cxn ang="0">
                  <a:pos x="connsiteX1" y="connsiteY1"/>
                </a:cxn>
                <a:cxn ang="0">
                  <a:pos x="connsiteX2" y="connsiteY2"/>
                </a:cxn>
              </a:cxnLst>
              <a:rect l="l" t="t" r="r" b="b"/>
              <a:pathLst>
                <a:path w="18205225" h="10571925">
                  <a:moveTo>
                    <a:pt x="18205226" y="10571926"/>
                  </a:moveTo>
                  <a:cubicBezTo>
                    <a:pt x="3887047" y="7508948"/>
                    <a:pt x="6293056" y="8663189"/>
                    <a:pt x="44992" y="9542933"/>
                  </a:cubicBezTo>
                  <a:cubicBezTo>
                    <a:pt x="-856586" y="13811903"/>
                    <a:pt x="12090329" y="0"/>
                    <a:pt x="120903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4" name="Freeform 73">
              <a:extLst>
                <a:ext uri="{FF2B5EF4-FFF2-40B4-BE49-F238E27FC236}">
                  <a16:creationId xmlns:a16="http://schemas.microsoft.com/office/drawing/2014/main" id="{BD4013A8-E585-37AC-DE98-A5FB7899BE19}"/>
                </a:ext>
              </a:extLst>
            </p:cNvPr>
            <p:cNvSpPr/>
            <p:nvPr/>
          </p:nvSpPr>
          <p:spPr>
            <a:xfrm>
              <a:off x="3564256" y="-6860202"/>
              <a:ext cx="18509112" cy="10994173"/>
            </a:xfrm>
            <a:custGeom>
              <a:avLst/>
              <a:gdLst>
                <a:gd name="connsiteX0" fmla="*/ 18509112 w 18509112"/>
                <a:gd name="connsiteY0" fmla="*/ 10994173 h 10994173"/>
                <a:gd name="connsiteX1" fmla="*/ 13263 w 18509112"/>
                <a:gd name="connsiteY1" fmla="*/ 10144429 h 10994173"/>
                <a:gd name="connsiteX2" fmla="*/ 12409514 w 18509112"/>
                <a:gd name="connsiteY2" fmla="*/ 0 h 10994173"/>
              </a:gdLst>
              <a:ahLst/>
              <a:cxnLst>
                <a:cxn ang="0">
                  <a:pos x="connsiteX0" y="connsiteY0"/>
                </a:cxn>
                <a:cxn ang="0">
                  <a:pos x="connsiteX1" y="connsiteY1"/>
                </a:cxn>
                <a:cxn ang="0">
                  <a:pos x="connsiteX2" y="connsiteY2"/>
                </a:cxn>
              </a:cxnLst>
              <a:rect l="l" t="t" r="r" b="b"/>
              <a:pathLst>
                <a:path w="18509112" h="10994173">
                  <a:moveTo>
                    <a:pt x="18509112" y="10994173"/>
                  </a:moveTo>
                  <a:cubicBezTo>
                    <a:pt x="4483364" y="7993444"/>
                    <a:pt x="6038181" y="9239935"/>
                    <a:pt x="13263" y="10144429"/>
                  </a:cubicBezTo>
                  <a:cubicBezTo>
                    <a:pt x="-469918" y="14505649"/>
                    <a:pt x="12409514" y="0"/>
                    <a:pt x="1240951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5" name="Freeform 74">
              <a:extLst>
                <a:ext uri="{FF2B5EF4-FFF2-40B4-BE49-F238E27FC236}">
                  <a16:creationId xmlns:a16="http://schemas.microsoft.com/office/drawing/2014/main" id="{6272608D-38CE-E6C8-AB6E-EDE3A96A12DA}"/>
                </a:ext>
              </a:extLst>
            </p:cNvPr>
            <p:cNvSpPr/>
            <p:nvPr/>
          </p:nvSpPr>
          <p:spPr>
            <a:xfrm>
              <a:off x="3537683" y="-7359698"/>
              <a:ext cx="18832611" cy="11562455"/>
            </a:xfrm>
            <a:custGeom>
              <a:avLst/>
              <a:gdLst>
                <a:gd name="connsiteX0" fmla="*/ 18832612 w 18832611"/>
                <a:gd name="connsiteY0" fmla="*/ 11415670 h 11562455"/>
                <a:gd name="connsiteX1" fmla="*/ 245 w 18832611"/>
                <a:gd name="connsiteY1" fmla="*/ 10745175 h 11562455"/>
                <a:gd name="connsiteX2" fmla="*/ 12747409 w 18832611"/>
                <a:gd name="connsiteY2" fmla="*/ 0 h 11562455"/>
              </a:gdLst>
              <a:ahLst/>
              <a:cxnLst>
                <a:cxn ang="0">
                  <a:pos x="connsiteX0" y="connsiteY0"/>
                </a:cxn>
                <a:cxn ang="0">
                  <a:pos x="connsiteX1" y="connsiteY1"/>
                </a:cxn>
                <a:cxn ang="0">
                  <a:pos x="connsiteX2" y="connsiteY2"/>
                </a:cxn>
              </a:cxnLst>
              <a:rect l="l" t="t" r="r" b="b"/>
              <a:pathLst>
                <a:path w="18832611" h="11562455">
                  <a:moveTo>
                    <a:pt x="18832612" y="11415670"/>
                  </a:moveTo>
                  <a:cubicBezTo>
                    <a:pt x="5098391" y="8477191"/>
                    <a:pt x="5802018" y="9815181"/>
                    <a:pt x="245" y="10745175"/>
                  </a:cubicBezTo>
                  <a:cubicBezTo>
                    <a:pt x="-64539" y="15198643"/>
                    <a:pt x="12747409" y="0"/>
                    <a:pt x="1274740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6" name="Freeform 75">
              <a:extLst>
                <a:ext uri="{FF2B5EF4-FFF2-40B4-BE49-F238E27FC236}">
                  <a16:creationId xmlns:a16="http://schemas.microsoft.com/office/drawing/2014/main" id="{ABDE3B93-89E9-52AD-A40B-F99F65AA05EC}"/>
                </a:ext>
              </a:extLst>
            </p:cNvPr>
            <p:cNvSpPr/>
            <p:nvPr/>
          </p:nvSpPr>
          <p:spPr>
            <a:xfrm>
              <a:off x="3498338" y="-7859195"/>
              <a:ext cx="19167986" cy="12163519"/>
            </a:xfrm>
            <a:custGeom>
              <a:avLst/>
              <a:gdLst>
                <a:gd name="connsiteX0" fmla="*/ 19167986 w 19167986"/>
                <a:gd name="connsiteY0" fmla="*/ 11837167 h 12163519"/>
                <a:gd name="connsiteX1" fmla="*/ 0 w 19167986"/>
                <a:gd name="connsiteY1" fmla="*/ 11345921 h 12163519"/>
                <a:gd name="connsiteX2" fmla="*/ 13098078 w 19167986"/>
                <a:gd name="connsiteY2" fmla="*/ 0 h 12163519"/>
              </a:gdLst>
              <a:ahLst/>
              <a:cxnLst>
                <a:cxn ang="0">
                  <a:pos x="connsiteX0" y="connsiteY0"/>
                </a:cxn>
                <a:cxn ang="0">
                  <a:pos x="connsiteX1" y="connsiteY1"/>
                </a:cxn>
                <a:cxn ang="0">
                  <a:pos x="connsiteX2" y="connsiteY2"/>
                </a:cxn>
              </a:cxnLst>
              <a:rect l="l" t="t" r="r" b="b"/>
              <a:pathLst>
                <a:path w="19167986" h="12163519">
                  <a:moveTo>
                    <a:pt x="19167986" y="11837167"/>
                  </a:moveTo>
                  <a:cubicBezTo>
                    <a:pt x="5726191" y="8961687"/>
                    <a:pt x="5577728" y="10390427"/>
                    <a:pt x="0" y="11345921"/>
                  </a:cubicBezTo>
                  <a:cubicBezTo>
                    <a:pt x="352713" y="15891639"/>
                    <a:pt x="13098078" y="0"/>
                    <a:pt x="1309807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7" name="Freeform 76">
              <a:extLst>
                <a:ext uri="{FF2B5EF4-FFF2-40B4-BE49-F238E27FC236}">
                  <a16:creationId xmlns:a16="http://schemas.microsoft.com/office/drawing/2014/main" id="{9C49FE72-A5AD-8055-9E02-5B5E7D39F429}"/>
                </a:ext>
              </a:extLst>
            </p:cNvPr>
            <p:cNvSpPr/>
            <p:nvPr/>
          </p:nvSpPr>
          <p:spPr>
            <a:xfrm>
              <a:off x="3457848" y="-8358691"/>
              <a:ext cx="19505403" cy="12765205"/>
            </a:xfrm>
            <a:custGeom>
              <a:avLst/>
              <a:gdLst>
                <a:gd name="connsiteX0" fmla="*/ 19505404 w 19505403"/>
                <a:gd name="connsiteY0" fmla="*/ 12258664 h 12765205"/>
                <a:gd name="connsiteX1" fmla="*/ 0 w 19505403"/>
                <a:gd name="connsiteY1" fmla="*/ 11946666 h 12765205"/>
                <a:gd name="connsiteX2" fmla="*/ 13448992 w 19505403"/>
                <a:gd name="connsiteY2" fmla="*/ 0 h 12765205"/>
              </a:gdLst>
              <a:ahLst/>
              <a:cxnLst>
                <a:cxn ang="0">
                  <a:pos x="connsiteX0" y="connsiteY0"/>
                </a:cxn>
                <a:cxn ang="0">
                  <a:pos x="connsiteX1" y="connsiteY1"/>
                </a:cxn>
                <a:cxn ang="0">
                  <a:pos x="connsiteX2" y="connsiteY2"/>
                </a:cxn>
              </a:cxnLst>
              <a:rect l="l" t="t" r="r" b="b"/>
              <a:pathLst>
                <a:path w="19505403" h="12765205">
                  <a:moveTo>
                    <a:pt x="19505404" y="12258664"/>
                  </a:moveTo>
                  <a:cubicBezTo>
                    <a:pt x="6356036" y="9445434"/>
                    <a:pt x="5354583" y="10966423"/>
                    <a:pt x="0" y="11946666"/>
                  </a:cubicBezTo>
                  <a:cubicBezTo>
                    <a:pt x="772010" y="16584634"/>
                    <a:pt x="13448992" y="0"/>
                    <a:pt x="1344899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8" name="Freeform 77">
              <a:extLst>
                <a:ext uri="{FF2B5EF4-FFF2-40B4-BE49-F238E27FC236}">
                  <a16:creationId xmlns:a16="http://schemas.microsoft.com/office/drawing/2014/main" id="{E11A70A0-28B0-5113-C5A4-0E2487FFACD6}"/>
                </a:ext>
              </a:extLst>
            </p:cNvPr>
            <p:cNvSpPr/>
            <p:nvPr/>
          </p:nvSpPr>
          <p:spPr>
            <a:xfrm>
              <a:off x="3418258" y="-8858187"/>
              <a:ext cx="19841019" cy="13367444"/>
            </a:xfrm>
            <a:custGeom>
              <a:avLst/>
              <a:gdLst>
                <a:gd name="connsiteX0" fmla="*/ 19841020 w 19841019"/>
                <a:gd name="connsiteY0" fmla="*/ 12680161 h 13367444"/>
                <a:gd name="connsiteX1" fmla="*/ 0 w 19841019"/>
                <a:gd name="connsiteY1" fmla="*/ 12547412 h 13367444"/>
                <a:gd name="connsiteX2" fmla="*/ 13800805 w 19841019"/>
                <a:gd name="connsiteY2" fmla="*/ 0 h 13367444"/>
              </a:gdLst>
              <a:ahLst/>
              <a:cxnLst>
                <a:cxn ang="0">
                  <a:pos x="connsiteX0" y="connsiteY0"/>
                </a:cxn>
                <a:cxn ang="0">
                  <a:pos x="connsiteX1" y="connsiteY1"/>
                </a:cxn>
                <a:cxn ang="0">
                  <a:pos x="connsiteX2" y="connsiteY2"/>
                </a:cxn>
              </a:cxnLst>
              <a:rect l="l" t="t" r="r" b="b"/>
              <a:pathLst>
                <a:path w="19841019" h="13367444">
                  <a:moveTo>
                    <a:pt x="19841020" y="12680161"/>
                  </a:moveTo>
                  <a:cubicBezTo>
                    <a:pt x="6984082" y="9929930"/>
                    <a:pt x="5131438" y="11541669"/>
                    <a:pt x="0" y="12547412"/>
                  </a:cubicBezTo>
                  <a:cubicBezTo>
                    <a:pt x="1190407" y="17277628"/>
                    <a:pt x="13800805" y="0"/>
                    <a:pt x="13800805"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9" name="Freeform 78">
              <a:extLst>
                <a:ext uri="{FF2B5EF4-FFF2-40B4-BE49-F238E27FC236}">
                  <a16:creationId xmlns:a16="http://schemas.microsoft.com/office/drawing/2014/main" id="{E069307F-6558-E5B0-C070-22895E09CE2F}"/>
                </a:ext>
              </a:extLst>
            </p:cNvPr>
            <p:cNvSpPr/>
            <p:nvPr/>
          </p:nvSpPr>
          <p:spPr>
            <a:xfrm>
              <a:off x="3378667" y="-9358434"/>
              <a:ext cx="20176636" cy="13970179"/>
            </a:xfrm>
            <a:custGeom>
              <a:avLst/>
              <a:gdLst>
                <a:gd name="connsiteX0" fmla="*/ 20176636 w 20176636"/>
                <a:gd name="connsiteY0" fmla="*/ 13102409 h 13970179"/>
                <a:gd name="connsiteX1" fmla="*/ 0 w 20176636"/>
                <a:gd name="connsiteY1" fmla="*/ 13148158 h 13970179"/>
                <a:gd name="connsiteX2" fmla="*/ 14151719 w 20176636"/>
                <a:gd name="connsiteY2" fmla="*/ 0 h 13970179"/>
              </a:gdLst>
              <a:ahLst/>
              <a:cxnLst>
                <a:cxn ang="0">
                  <a:pos x="connsiteX0" y="connsiteY0"/>
                </a:cxn>
                <a:cxn ang="0">
                  <a:pos x="connsiteX1" y="connsiteY1"/>
                </a:cxn>
                <a:cxn ang="0">
                  <a:pos x="connsiteX2" y="connsiteY2"/>
                </a:cxn>
              </a:cxnLst>
              <a:rect l="l" t="t" r="r" b="b"/>
              <a:pathLst>
                <a:path w="20176636" h="13970179">
                  <a:moveTo>
                    <a:pt x="20176636" y="13102409"/>
                  </a:moveTo>
                  <a:cubicBezTo>
                    <a:pt x="7612128" y="10414427"/>
                    <a:pt x="4908293" y="12118416"/>
                    <a:pt x="0" y="13148158"/>
                  </a:cubicBezTo>
                  <a:cubicBezTo>
                    <a:pt x="1607905" y="17970624"/>
                    <a:pt x="14151719" y="0"/>
                    <a:pt x="1415171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0" name="Freeform 79">
              <a:extLst>
                <a:ext uri="{FF2B5EF4-FFF2-40B4-BE49-F238E27FC236}">
                  <a16:creationId xmlns:a16="http://schemas.microsoft.com/office/drawing/2014/main" id="{F2D344D5-449D-4A6F-A8B5-981A3CFFEE49}"/>
                </a:ext>
              </a:extLst>
            </p:cNvPr>
            <p:cNvSpPr/>
            <p:nvPr/>
          </p:nvSpPr>
          <p:spPr>
            <a:xfrm>
              <a:off x="3339077" y="-9857931"/>
              <a:ext cx="20513153" cy="14573356"/>
            </a:xfrm>
            <a:custGeom>
              <a:avLst/>
              <a:gdLst>
                <a:gd name="connsiteX0" fmla="*/ 20513154 w 20513153"/>
                <a:gd name="connsiteY0" fmla="*/ 13523905 h 14573356"/>
                <a:gd name="connsiteX1" fmla="*/ 0 w 20513153"/>
                <a:gd name="connsiteY1" fmla="*/ 13748904 h 14573356"/>
                <a:gd name="connsiteX2" fmla="*/ 14502633 w 20513153"/>
                <a:gd name="connsiteY2" fmla="*/ 0 h 14573356"/>
              </a:gdLst>
              <a:ahLst/>
              <a:cxnLst>
                <a:cxn ang="0">
                  <a:pos x="connsiteX0" y="connsiteY0"/>
                </a:cxn>
                <a:cxn ang="0">
                  <a:pos x="connsiteX1" y="connsiteY1"/>
                </a:cxn>
                <a:cxn ang="0">
                  <a:pos x="connsiteX2" y="connsiteY2"/>
                </a:cxn>
              </a:cxnLst>
              <a:rect l="l" t="t" r="r" b="b"/>
              <a:pathLst>
                <a:path w="20513153" h="14573356">
                  <a:moveTo>
                    <a:pt x="20513154" y="13523905"/>
                  </a:moveTo>
                  <a:cubicBezTo>
                    <a:pt x="8240173" y="10898174"/>
                    <a:pt x="4684248" y="12693661"/>
                    <a:pt x="0" y="13748904"/>
                  </a:cubicBezTo>
                  <a:cubicBezTo>
                    <a:pt x="2026301" y="18663620"/>
                    <a:pt x="14502633" y="0"/>
                    <a:pt x="1450263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1" name="Freeform 80">
              <a:extLst>
                <a:ext uri="{FF2B5EF4-FFF2-40B4-BE49-F238E27FC236}">
                  <a16:creationId xmlns:a16="http://schemas.microsoft.com/office/drawing/2014/main" id="{90E106E7-B762-5B85-0AA2-1A3B8A50BEB7}"/>
                </a:ext>
              </a:extLst>
            </p:cNvPr>
            <p:cNvSpPr/>
            <p:nvPr/>
          </p:nvSpPr>
          <p:spPr>
            <a:xfrm>
              <a:off x="3298587" y="-10357427"/>
              <a:ext cx="20849671" cy="15177135"/>
            </a:xfrm>
            <a:custGeom>
              <a:avLst/>
              <a:gdLst>
                <a:gd name="connsiteX0" fmla="*/ 20849672 w 20849671"/>
                <a:gd name="connsiteY0" fmla="*/ 13945402 h 15177135"/>
                <a:gd name="connsiteX1" fmla="*/ 0 w 20849671"/>
                <a:gd name="connsiteY1" fmla="*/ 14349649 h 15177135"/>
                <a:gd name="connsiteX2" fmla="*/ 14853546 w 20849671"/>
                <a:gd name="connsiteY2" fmla="*/ 0 h 15177135"/>
              </a:gdLst>
              <a:ahLst/>
              <a:cxnLst>
                <a:cxn ang="0">
                  <a:pos x="connsiteX0" y="connsiteY0"/>
                </a:cxn>
                <a:cxn ang="0">
                  <a:pos x="connsiteX1" y="connsiteY1"/>
                </a:cxn>
                <a:cxn ang="0">
                  <a:pos x="connsiteX2" y="connsiteY2"/>
                </a:cxn>
              </a:cxnLst>
              <a:rect l="l" t="t" r="r" b="b"/>
              <a:pathLst>
                <a:path w="20849671" h="15177135">
                  <a:moveTo>
                    <a:pt x="20849672" y="13945402"/>
                  </a:moveTo>
                  <a:cubicBezTo>
                    <a:pt x="8869119" y="11381920"/>
                    <a:pt x="4462003" y="13269657"/>
                    <a:pt x="0" y="14349649"/>
                  </a:cubicBezTo>
                  <a:cubicBezTo>
                    <a:pt x="2445599" y="19357364"/>
                    <a:pt x="14853546" y="0"/>
                    <a:pt x="1485354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2" name="Freeform 81">
              <a:extLst>
                <a:ext uri="{FF2B5EF4-FFF2-40B4-BE49-F238E27FC236}">
                  <a16:creationId xmlns:a16="http://schemas.microsoft.com/office/drawing/2014/main" id="{FE6F88E8-DADD-1C64-497B-0FD9B8F8BD39}"/>
                </a:ext>
              </a:extLst>
            </p:cNvPr>
            <p:cNvSpPr/>
            <p:nvPr/>
          </p:nvSpPr>
          <p:spPr>
            <a:xfrm>
              <a:off x="3258997" y="-10856923"/>
              <a:ext cx="21186188" cy="15781071"/>
            </a:xfrm>
            <a:custGeom>
              <a:avLst/>
              <a:gdLst>
                <a:gd name="connsiteX0" fmla="*/ 21186188 w 21186188"/>
                <a:gd name="connsiteY0" fmla="*/ 14366899 h 15781071"/>
                <a:gd name="connsiteX1" fmla="*/ 0 w 21186188"/>
                <a:gd name="connsiteY1" fmla="*/ 14950395 h 15781071"/>
                <a:gd name="connsiteX2" fmla="*/ 15204460 w 21186188"/>
                <a:gd name="connsiteY2" fmla="*/ 0 h 15781071"/>
              </a:gdLst>
              <a:ahLst/>
              <a:cxnLst>
                <a:cxn ang="0">
                  <a:pos x="connsiteX0" y="connsiteY0"/>
                </a:cxn>
                <a:cxn ang="0">
                  <a:pos x="connsiteX1" y="connsiteY1"/>
                </a:cxn>
                <a:cxn ang="0">
                  <a:pos x="connsiteX2" y="connsiteY2"/>
                </a:cxn>
              </a:cxnLst>
              <a:rect l="l" t="t" r="r" b="b"/>
              <a:pathLst>
                <a:path w="21186188" h="15781071">
                  <a:moveTo>
                    <a:pt x="21186188" y="14366899"/>
                  </a:moveTo>
                  <a:cubicBezTo>
                    <a:pt x="9498064" y="11866417"/>
                    <a:pt x="4238857" y="13844903"/>
                    <a:pt x="0" y="14950395"/>
                  </a:cubicBezTo>
                  <a:cubicBezTo>
                    <a:pt x="2863096" y="20050360"/>
                    <a:pt x="15204460" y="0"/>
                    <a:pt x="1520446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3" name="Freeform 82">
              <a:extLst>
                <a:ext uri="{FF2B5EF4-FFF2-40B4-BE49-F238E27FC236}">
                  <a16:creationId xmlns:a16="http://schemas.microsoft.com/office/drawing/2014/main" id="{0C3A1D0D-DEE5-D102-5E5A-5A6AFC8525EF}"/>
                </a:ext>
              </a:extLst>
            </p:cNvPr>
            <p:cNvSpPr/>
            <p:nvPr/>
          </p:nvSpPr>
          <p:spPr>
            <a:xfrm>
              <a:off x="3219406" y="-11356420"/>
              <a:ext cx="21521805" cy="16385334"/>
            </a:xfrm>
            <a:custGeom>
              <a:avLst/>
              <a:gdLst>
                <a:gd name="connsiteX0" fmla="*/ 21521806 w 21521805"/>
                <a:gd name="connsiteY0" fmla="*/ 14788396 h 16385334"/>
                <a:gd name="connsiteX1" fmla="*/ 0 w 21521805"/>
                <a:gd name="connsiteY1" fmla="*/ 15551141 h 16385334"/>
                <a:gd name="connsiteX2" fmla="*/ 15555375 w 21521805"/>
                <a:gd name="connsiteY2" fmla="*/ 0 h 16385334"/>
              </a:gdLst>
              <a:ahLst/>
              <a:cxnLst>
                <a:cxn ang="0">
                  <a:pos x="connsiteX0" y="connsiteY0"/>
                </a:cxn>
                <a:cxn ang="0">
                  <a:pos x="connsiteX1" y="connsiteY1"/>
                </a:cxn>
                <a:cxn ang="0">
                  <a:pos x="connsiteX2" y="connsiteY2"/>
                </a:cxn>
              </a:cxnLst>
              <a:rect l="l" t="t" r="r" b="b"/>
              <a:pathLst>
                <a:path w="21521805" h="16385334">
                  <a:moveTo>
                    <a:pt x="21521806" y="14788396"/>
                  </a:moveTo>
                  <a:cubicBezTo>
                    <a:pt x="10126109" y="12350163"/>
                    <a:pt x="4014813" y="14420899"/>
                    <a:pt x="0" y="15551141"/>
                  </a:cubicBezTo>
                  <a:cubicBezTo>
                    <a:pt x="3281493" y="20743354"/>
                    <a:pt x="15555375" y="0"/>
                    <a:pt x="15555375"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4" name="Freeform 83">
              <a:extLst>
                <a:ext uri="{FF2B5EF4-FFF2-40B4-BE49-F238E27FC236}">
                  <a16:creationId xmlns:a16="http://schemas.microsoft.com/office/drawing/2014/main" id="{A9F729C6-67D0-D97A-8590-52A70C5849E9}"/>
                </a:ext>
              </a:extLst>
            </p:cNvPr>
            <p:cNvSpPr/>
            <p:nvPr/>
          </p:nvSpPr>
          <p:spPr>
            <a:xfrm>
              <a:off x="3179816" y="-11855917"/>
              <a:ext cx="21858322" cy="16989896"/>
            </a:xfrm>
            <a:custGeom>
              <a:avLst/>
              <a:gdLst>
                <a:gd name="connsiteX0" fmla="*/ 21858322 w 21858322"/>
                <a:gd name="connsiteY0" fmla="*/ 15209894 h 16989896"/>
                <a:gd name="connsiteX1" fmla="*/ 0 w 21858322"/>
                <a:gd name="connsiteY1" fmla="*/ 16151887 h 16989896"/>
                <a:gd name="connsiteX2" fmla="*/ 15906287 w 21858322"/>
                <a:gd name="connsiteY2" fmla="*/ 0 h 16989896"/>
              </a:gdLst>
              <a:ahLst/>
              <a:cxnLst>
                <a:cxn ang="0">
                  <a:pos x="connsiteX0" y="connsiteY0"/>
                </a:cxn>
                <a:cxn ang="0">
                  <a:pos x="connsiteX1" y="connsiteY1"/>
                </a:cxn>
                <a:cxn ang="0">
                  <a:pos x="connsiteX2" y="connsiteY2"/>
                </a:cxn>
              </a:cxnLst>
              <a:rect l="l" t="t" r="r" b="b"/>
              <a:pathLst>
                <a:path w="21858322" h="16989896">
                  <a:moveTo>
                    <a:pt x="21858322" y="15209894"/>
                  </a:moveTo>
                  <a:cubicBezTo>
                    <a:pt x="10754155" y="12833910"/>
                    <a:pt x="3790768" y="14996145"/>
                    <a:pt x="0" y="16151887"/>
                  </a:cubicBezTo>
                  <a:cubicBezTo>
                    <a:pt x="3699890" y="21436350"/>
                    <a:pt x="15906287" y="0"/>
                    <a:pt x="15906287"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5" name="Freeform 84">
              <a:extLst>
                <a:ext uri="{FF2B5EF4-FFF2-40B4-BE49-F238E27FC236}">
                  <a16:creationId xmlns:a16="http://schemas.microsoft.com/office/drawing/2014/main" id="{96B534B2-ED00-084E-F138-36E53F79E646}"/>
                </a:ext>
              </a:extLst>
            </p:cNvPr>
            <p:cNvSpPr/>
            <p:nvPr/>
          </p:nvSpPr>
          <p:spPr>
            <a:xfrm>
              <a:off x="3139326" y="-12356163"/>
              <a:ext cx="22194841" cy="17594728"/>
            </a:xfrm>
            <a:custGeom>
              <a:avLst/>
              <a:gdLst>
                <a:gd name="connsiteX0" fmla="*/ 22194842 w 22194841"/>
                <a:gd name="connsiteY0" fmla="*/ 15631391 h 17594728"/>
                <a:gd name="connsiteX1" fmla="*/ 0 w 22194841"/>
                <a:gd name="connsiteY1" fmla="*/ 16752633 h 17594728"/>
                <a:gd name="connsiteX2" fmla="*/ 16257201 w 22194841"/>
                <a:gd name="connsiteY2" fmla="*/ 0 h 17594728"/>
              </a:gdLst>
              <a:ahLst/>
              <a:cxnLst>
                <a:cxn ang="0">
                  <a:pos x="connsiteX0" y="connsiteY0"/>
                </a:cxn>
                <a:cxn ang="0">
                  <a:pos x="connsiteX1" y="connsiteY1"/>
                </a:cxn>
                <a:cxn ang="0">
                  <a:pos x="connsiteX2" y="connsiteY2"/>
                </a:cxn>
              </a:cxnLst>
              <a:rect l="l" t="t" r="r" b="b"/>
              <a:pathLst>
                <a:path w="22194841" h="17594728">
                  <a:moveTo>
                    <a:pt x="22194842" y="15631391"/>
                  </a:moveTo>
                  <a:cubicBezTo>
                    <a:pt x="11383100" y="13318407"/>
                    <a:pt x="3568522" y="15572891"/>
                    <a:pt x="0" y="16752633"/>
                  </a:cubicBezTo>
                  <a:cubicBezTo>
                    <a:pt x="4118287" y="22129344"/>
                    <a:pt x="16257201" y="0"/>
                    <a:pt x="16257201"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6" name="Freeform 85">
              <a:extLst>
                <a:ext uri="{FF2B5EF4-FFF2-40B4-BE49-F238E27FC236}">
                  <a16:creationId xmlns:a16="http://schemas.microsoft.com/office/drawing/2014/main" id="{89289E8D-4408-4A1A-A674-8EADA80D4B3A}"/>
                </a:ext>
              </a:extLst>
            </p:cNvPr>
            <p:cNvSpPr/>
            <p:nvPr/>
          </p:nvSpPr>
          <p:spPr>
            <a:xfrm>
              <a:off x="3099736" y="-12854909"/>
              <a:ext cx="22530457" cy="18199276"/>
            </a:xfrm>
            <a:custGeom>
              <a:avLst/>
              <a:gdLst>
                <a:gd name="connsiteX0" fmla="*/ 22530458 w 22530457"/>
                <a:gd name="connsiteY0" fmla="*/ 16052138 h 18199276"/>
                <a:gd name="connsiteX1" fmla="*/ 0 w 22530457"/>
                <a:gd name="connsiteY1" fmla="*/ 17352628 h 18199276"/>
                <a:gd name="connsiteX2" fmla="*/ 16609014 w 22530457"/>
                <a:gd name="connsiteY2" fmla="*/ 0 h 18199276"/>
              </a:gdLst>
              <a:ahLst/>
              <a:cxnLst>
                <a:cxn ang="0">
                  <a:pos x="connsiteX0" y="connsiteY0"/>
                </a:cxn>
                <a:cxn ang="0">
                  <a:pos x="connsiteX1" y="connsiteY1"/>
                </a:cxn>
                <a:cxn ang="0">
                  <a:pos x="connsiteX2" y="connsiteY2"/>
                </a:cxn>
              </a:cxnLst>
              <a:rect l="l" t="t" r="r" b="b"/>
              <a:pathLst>
                <a:path w="22530457" h="18199276">
                  <a:moveTo>
                    <a:pt x="22530458" y="16052138"/>
                  </a:moveTo>
                  <a:cubicBezTo>
                    <a:pt x="12011146" y="13802153"/>
                    <a:pt x="3345377" y="16147387"/>
                    <a:pt x="0" y="17352628"/>
                  </a:cubicBezTo>
                  <a:cubicBezTo>
                    <a:pt x="4536684" y="22822340"/>
                    <a:pt x="16609014" y="0"/>
                    <a:pt x="1660901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7" name="Freeform 86">
              <a:extLst>
                <a:ext uri="{FF2B5EF4-FFF2-40B4-BE49-F238E27FC236}">
                  <a16:creationId xmlns:a16="http://schemas.microsoft.com/office/drawing/2014/main" id="{CA20F646-0A63-AF79-505F-0662FB37D418}"/>
                </a:ext>
              </a:extLst>
            </p:cNvPr>
            <p:cNvSpPr/>
            <p:nvPr/>
          </p:nvSpPr>
          <p:spPr>
            <a:xfrm>
              <a:off x="3060146" y="-13355156"/>
              <a:ext cx="22866975" cy="18805309"/>
            </a:xfrm>
            <a:custGeom>
              <a:avLst/>
              <a:gdLst>
                <a:gd name="connsiteX0" fmla="*/ 22866976 w 22866975"/>
                <a:gd name="connsiteY0" fmla="*/ 16474384 h 18805309"/>
                <a:gd name="connsiteX1" fmla="*/ 0 w 22866975"/>
                <a:gd name="connsiteY1" fmla="*/ 17954124 h 18805309"/>
                <a:gd name="connsiteX2" fmla="*/ 16959928 w 22866975"/>
                <a:gd name="connsiteY2" fmla="*/ 0 h 18805309"/>
              </a:gdLst>
              <a:ahLst/>
              <a:cxnLst>
                <a:cxn ang="0">
                  <a:pos x="connsiteX0" y="connsiteY0"/>
                </a:cxn>
                <a:cxn ang="0">
                  <a:pos x="connsiteX1" y="connsiteY1"/>
                </a:cxn>
                <a:cxn ang="0">
                  <a:pos x="connsiteX2" y="connsiteY2"/>
                </a:cxn>
              </a:cxnLst>
              <a:rect l="l" t="t" r="r" b="b"/>
              <a:pathLst>
                <a:path w="22866975" h="18805309">
                  <a:moveTo>
                    <a:pt x="22866976" y="16474384"/>
                  </a:moveTo>
                  <a:cubicBezTo>
                    <a:pt x="12639191" y="14286650"/>
                    <a:pt x="3121332" y="16723383"/>
                    <a:pt x="0" y="17954124"/>
                  </a:cubicBezTo>
                  <a:cubicBezTo>
                    <a:pt x="4955081" y="23516086"/>
                    <a:pt x="16959928" y="0"/>
                    <a:pt x="1695992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8" name="Freeform 87">
              <a:extLst>
                <a:ext uri="{FF2B5EF4-FFF2-40B4-BE49-F238E27FC236}">
                  <a16:creationId xmlns:a16="http://schemas.microsoft.com/office/drawing/2014/main" id="{B1AC3B9D-C985-8FA6-A92E-20CBE84AD16D}"/>
                </a:ext>
              </a:extLst>
            </p:cNvPr>
            <p:cNvSpPr/>
            <p:nvPr/>
          </p:nvSpPr>
          <p:spPr>
            <a:xfrm>
              <a:off x="3020556" y="-13853902"/>
              <a:ext cx="23202591" cy="19410099"/>
            </a:xfrm>
            <a:custGeom>
              <a:avLst/>
              <a:gdLst>
                <a:gd name="connsiteX0" fmla="*/ 23202592 w 23202591"/>
                <a:gd name="connsiteY0" fmla="*/ 16895132 h 19410099"/>
                <a:gd name="connsiteX1" fmla="*/ 0 w 23202591"/>
                <a:gd name="connsiteY1" fmla="*/ 18554120 h 19410099"/>
                <a:gd name="connsiteX2" fmla="*/ 17310842 w 23202591"/>
                <a:gd name="connsiteY2" fmla="*/ 0 h 19410099"/>
              </a:gdLst>
              <a:ahLst/>
              <a:cxnLst>
                <a:cxn ang="0">
                  <a:pos x="connsiteX0" y="connsiteY0"/>
                </a:cxn>
                <a:cxn ang="0">
                  <a:pos x="connsiteX1" y="connsiteY1"/>
                </a:cxn>
                <a:cxn ang="0">
                  <a:pos x="connsiteX2" y="connsiteY2"/>
                </a:cxn>
              </a:cxnLst>
              <a:rect l="l" t="t" r="r" b="b"/>
              <a:pathLst>
                <a:path w="23202591" h="19410099">
                  <a:moveTo>
                    <a:pt x="23202592" y="16895132"/>
                  </a:moveTo>
                  <a:cubicBezTo>
                    <a:pt x="13267236" y="14769646"/>
                    <a:pt x="2898187" y="17298628"/>
                    <a:pt x="0" y="18554120"/>
                  </a:cubicBezTo>
                  <a:cubicBezTo>
                    <a:pt x="5373479" y="24208330"/>
                    <a:pt x="17310842" y="0"/>
                    <a:pt x="1731084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9" name="Freeform 88">
              <a:extLst>
                <a:ext uri="{FF2B5EF4-FFF2-40B4-BE49-F238E27FC236}">
                  <a16:creationId xmlns:a16="http://schemas.microsoft.com/office/drawing/2014/main" id="{D894176C-DF82-63AB-07CD-929FD13EF6CB}"/>
                </a:ext>
              </a:extLst>
            </p:cNvPr>
            <p:cNvSpPr/>
            <p:nvPr/>
          </p:nvSpPr>
          <p:spPr>
            <a:xfrm>
              <a:off x="2980066" y="-14353399"/>
              <a:ext cx="23540008" cy="20015810"/>
            </a:xfrm>
            <a:custGeom>
              <a:avLst/>
              <a:gdLst>
                <a:gd name="connsiteX0" fmla="*/ 23540008 w 23540008"/>
                <a:gd name="connsiteY0" fmla="*/ 17316630 h 20015810"/>
                <a:gd name="connsiteX1" fmla="*/ 0 w 23540008"/>
                <a:gd name="connsiteY1" fmla="*/ 19154866 h 20015810"/>
                <a:gd name="connsiteX2" fmla="*/ 17661756 w 23540008"/>
                <a:gd name="connsiteY2" fmla="*/ 0 h 20015810"/>
              </a:gdLst>
              <a:ahLst/>
              <a:cxnLst>
                <a:cxn ang="0">
                  <a:pos x="connsiteX0" y="connsiteY0"/>
                </a:cxn>
                <a:cxn ang="0">
                  <a:pos x="connsiteX1" y="connsiteY1"/>
                </a:cxn>
                <a:cxn ang="0">
                  <a:pos x="connsiteX2" y="connsiteY2"/>
                </a:cxn>
              </a:cxnLst>
              <a:rect l="l" t="t" r="r" b="b"/>
              <a:pathLst>
                <a:path w="23540008" h="20015810">
                  <a:moveTo>
                    <a:pt x="23540008" y="17316630"/>
                  </a:moveTo>
                  <a:cubicBezTo>
                    <a:pt x="13897081" y="15253394"/>
                    <a:pt x="2675042" y="17873876"/>
                    <a:pt x="0" y="19154866"/>
                  </a:cubicBezTo>
                  <a:cubicBezTo>
                    <a:pt x="5790976" y="24901326"/>
                    <a:pt x="17661756" y="0"/>
                    <a:pt x="1766175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0" name="Freeform 89">
              <a:extLst>
                <a:ext uri="{FF2B5EF4-FFF2-40B4-BE49-F238E27FC236}">
                  <a16:creationId xmlns:a16="http://schemas.microsoft.com/office/drawing/2014/main" id="{F4647343-0330-4424-49E7-21D778ACF038}"/>
                </a:ext>
              </a:extLst>
            </p:cNvPr>
            <p:cNvSpPr/>
            <p:nvPr/>
          </p:nvSpPr>
          <p:spPr>
            <a:xfrm>
              <a:off x="2940475" y="-14852896"/>
              <a:ext cx="23875627" cy="20621698"/>
            </a:xfrm>
            <a:custGeom>
              <a:avLst/>
              <a:gdLst>
                <a:gd name="connsiteX0" fmla="*/ 23875628 w 23875627"/>
                <a:gd name="connsiteY0" fmla="*/ 17738126 h 20621698"/>
                <a:gd name="connsiteX1" fmla="*/ 0 w 23875627"/>
                <a:gd name="connsiteY1" fmla="*/ 19755612 h 20621698"/>
                <a:gd name="connsiteX2" fmla="*/ 18012668 w 23875627"/>
                <a:gd name="connsiteY2" fmla="*/ 0 h 20621698"/>
              </a:gdLst>
              <a:ahLst/>
              <a:cxnLst>
                <a:cxn ang="0">
                  <a:pos x="connsiteX0" y="connsiteY0"/>
                </a:cxn>
                <a:cxn ang="0">
                  <a:pos x="connsiteX1" y="connsiteY1"/>
                </a:cxn>
                <a:cxn ang="0">
                  <a:pos x="connsiteX2" y="connsiteY2"/>
                </a:cxn>
              </a:cxnLst>
              <a:rect l="l" t="t" r="r" b="b"/>
              <a:pathLst>
                <a:path w="23875627" h="20621698">
                  <a:moveTo>
                    <a:pt x="23875628" y="17738126"/>
                  </a:moveTo>
                  <a:cubicBezTo>
                    <a:pt x="14525127" y="15737890"/>
                    <a:pt x="2451897" y="18449872"/>
                    <a:pt x="0" y="19755612"/>
                  </a:cubicBezTo>
                  <a:cubicBezTo>
                    <a:pt x="6209373" y="25594320"/>
                    <a:pt x="18012668" y="0"/>
                    <a:pt x="180126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1" name="Freeform 90">
              <a:extLst>
                <a:ext uri="{FF2B5EF4-FFF2-40B4-BE49-F238E27FC236}">
                  <a16:creationId xmlns:a16="http://schemas.microsoft.com/office/drawing/2014/main" id="{9AFACA06-CD31-F6CD-4D53-FEBC483A83BA}"/>
                </a:ext>
              </a:extLst>
            </p:cNvPr>
            <p:cNvSpPr/>
            <p:nvPr/>
          </p:nvSpPr>
          <p:spPr>
            <a:xfrm>
              <a:off x="2900885" y="-15353142"/>
              <a:ext cx="24211244" cy="21227935"/>
            </a:xfrm>
            <a:custGeom>
              <a:avLst/>
              <a:gdLst>
                <a:gd name="connsiteX0" fmla="*/ 24211244 w 24211244"/>
                <a:gd name="connsiteY0" fmla="*/ 18160372 h 21227935"/>
                <a:gd name="connsiteX1" fmla="*/ 0 w 24211244"/>
                <a:gd name="connsiteY1" fmla="*/ 20356358 h 21227935"/>
                <a:gd name="connsiteX2" fmla="*/ 18363584 w 24211244"/>
                <a:gd name="connsiteY2" fmla="*/ 0 h 21227935"/>
              </a:gdLst>
              <a:ahLst/>
              <a:cxnLst>
                <a:cxn ang="0">
                  <a:pos x="connsiteX0" y="connsiteY0"/>
                </a:cxn>
                <a:cxn ang="0">
                  <a:pos x="connsiteX1" y="connsiteY1"/>
                </a:cxn>
                <a:cxn ang="0">
                  <a:pos x="connsiteX2" y="connsiteY2"/>
                </a:cxn>
              </a:cxnLst>
              <a:rect l="l" t="t" r="r" b="b"/>
              <a:pathLst>
                <a:path w="24211244" h="21227935">
                  <a:moveTo>
                    <a:pt x="24211244" y="18160372"/>
                  </a:moveTo>
                  <a:cubicBezTo>
                    <a:pt x="15153173" y="16222386"/>
                    <a:pt x="2227852" y="19025866"/>
                    <a:pt x="0" y="20356358"/>
                  </a:cubicBezTo>
                  <a:cubicBezTo>
                    <a:pt x="6627770" y="26288066"/>
                    <a:pt x="18363584" y="0"/>
                    <a:pt x="1836358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2" name="Freeform 91">
              <a:extLst>
                <a:ext uri="{FF2B5EF4-FFF2-40B4-BE49-F238E27FC236}">
                  <a16:creationId xmlns:a16="http://schemas.microsoft.com/office/drawing/2014/main" id="{91F44379-BD80-C7E0-92EE-820E3A6C3CAA}"/>
                </a:ext>
              </a:extLst>
            </p:cNvPr>
            <p:cNvSpPr/>
            <p:nvPr/>
          </p:nvSpPr>
          <p:spPr>
            <a:xfrm>
              <a:off x="2861295" y="-15852638"/>
              <a:ext cx="24547761" cy="21833957"/>
            </a:xfrm>
            <a:custGeom>
              <a:avLst/>
              <a:gdLst>
                <a:gd name="connsiteX0" fmla="*/ 24547762 w 24547761"/>
                <a:gd name="connsiteY0" fmla="*/ 18581870 h 21833957"/>
                <a:gd name="connsiteX1" fmla="*/ 0 w 24547761"/>
                <a:gd name="connsiteY1" fmla="*/ 20957102 h 21833957"/>
                <a:gd name="connsiteX2" fmla="*/ 18714496 w 24547761"/>
                <a:gd name="connsiteY2" fmla="*/ 0 h 21833957"/>
              </a:gdLst>
              <a:ahLst/>
              <a:cxnLst>
                <a:cxn ang="0">
                  <a:pos x="connsiteX0" y="connsiteY0"/>
                </a:cxn>
                <a:cxn ang="0">
                  <a:pos x="connsiteX1" y="connsiteY1"/>
                </a:cxn>
                <a:cxn ang="0">
                  <a:pos x="connsiteX2" y="connsiteY2"/>
                </a:cxn>
              </a:cxnLst>
              <a:rect l="l" t="t" r="r" b="b"/>
              <a:pathLst>
                <a:path w="24547761" h="21833957">
                  <a:moveTo>
                    <a:pt x="24547762" y="18581870"/>
                  </a:moveTo>
                  <a:cubicBezTo>
                    <a:pt x="15781217" y="16706133"/>
                    <a:pt x="2004707" y="19601862"/>
                    <a:pt x="0" y="20957102"/>
                  </a:cubicBezTo>
                  <a:cubicBezTo>
                    <a:pt x="7046167" y="26980310"/>
                    <a:pt x="18714496" y="0"/>
                    <a:pt x="1871449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3" name="Freeform 92">
              <a:extLst>
                <a:ext uri="{FF2B5EF4-FFF2-40B4-BE49-F238E27FC236}">
                  <a16:creationId xmlns:a16="http://schemas.microsoft.com/office/drawing/2014/main" id="{DD411127-1EDF-B0C8-8184-6E7D7B20E539}"/>
                </a:ext>
              </a:extLst>
            </p:cNvPr>
            <p:cNvSpPr/>
            <p:nvPr/>
          </p:nvSpPr>
          <p:spPr>
            <a:xfrm>
              <a:off x="2820805" y="-16352135"/>
              <a:ext cx="24884279" cy="22440487"/>
            </a:xfrm>
            <a:custGeom>
              <a:avLst/>
              <a:gdLst>
                <a:gd name="connsiteX0" fmla="*/ 24884280 w 24884279"/>
                <a:gd name="connsiteY0" fmla="*/ 19003368 h 22440487"/>
                <a:gd name="connsiteX1" fmla="*/ 0 w 24884279"/>
                <a:gd name="connsiteY1" fmla="*/ 21557850 h 22440487"/>
                <a:gd name="connsiteX2" fmla="*/ 19065410 w 24884279"/>
                <a:gd name="connsiteY2" fmla="*/ 0 h 22440487"/>
              </a:gdLst>
              <a:ahLst/>
              <a:cxnLst>
                <a:cxn ang="0">
                  <a:pos x="connsiteX0" y="connsiteY0"/>
                </a:cxn>
                <a:cxn ang="0">
                  <a:pos x="connsiteX1" y="connsiteY1"/>
                </a:cxn>
                <a:cxn ang="0">
                  <a:pos x="connsiteX2" y="connsiteY2"/>
                </a:cxn>
              </a:cxnLst>
              <a:rect l="l" t="t" r="r" b="b"/>
              <a:pathLst>
                <a:path w="24884279" h="22440487">
                  <a:moveTo>
                    <a:pt x="24884280" y="19003368"/>
                  </a:moveTo>
                  <a:cubicBezTo>
                    <a:pt x="16410164" y="17190630"/>
                    <a:pt x="1782462" y="20177110"/>
                    <a:pt x="0" y="21557850"/>
                  </a:cubicBezTo>
                  <a:cubicBezTo>
                    <a:pt x="7464564" y="27674056"/>
                    <a:pt x="19065410" y="0"/>
                    <a:pt x="1906541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4" name="Freeform 93">
              <a:extLst>
                <a:ext uri="{FF2B5EF4-FFF2-40B4-BE49-F238E27FC236}">
                  <a16:creationId xmlns:a16="http://schemas.microsoft.com/office/drawing/2014/main" id="{BAAEDEEB-8DFF-7C99-33FD-32AFE6702EC2}"/>
                </a:ext>
              </a:extLst>
            </p:cNvPr>
            <p:cNvSpPr/>
            <p:nvPr/>
          </p:nvSpPr>
          <p:spPr>
            <a:xfrm>
              <a:off x="2781214" y="-16851631"/>
              <a:ext cx="25220796" cy="23046966"/>
            </a:xfrm>
            <a:custGeom>
              <a:avLst/>
              <a:gdLst>
                <a:gd name="connsiteX0" fmla="*/ 25220796 w 25220796"/>
                <a:gd name="connsiteY0" fmla="*/ 19424864 h 23046966"/>
                <a:gd name="connsiteX1" fmla="*/ 0 w 25220796"/>
                <a:gd name="connsiteY1" fmla="*/ 22158594 h 23046966"/>
                <a:gd name="connsiteX2" fmla="*/ 19416324 w 25220796"/>
                <a:gd name="connsiteY2" fmla="*/ 0 h 23046966"/>
              </a:gdLst>
              <a:ahLst/>
              <a:cxnLst>
                <a:cxn ang="0">
                  <a:pos x="connsiteX0" y="connsiteY0"/>
                </a:cxn>
                <a:cxn ang="0">
                  <a:pos x="connsiteX1" y="connsiteY1"/>
                </a:cxn>
                <a:cxn ang="0">
                  <a:pos x="connsiteX2" y="connsiteY2"/>
                </a:cxn>
              </a:cxnLst>
              <a:rect l="l" t="t" r="r" b="b"/>
              <a:pathLst>
                <a:path w="25220796" h="23046966">
                  <a:moveTo>
                    <a:pt x="25220796" y="19424864"/>
                  </a:moveTo>
                  <a:cubicBezTo>
                    <a:pt x="17038208" y="17674376"/>
                    <a:pt x="1558417" y="20753104"/>
                    <a:pt x="0" y="22158594"/>
                  </a:cubicBezTo>
                  <a:cubicBezTo>
                    <a:pt x="7882961" y="28367050"/>
                    <a:pt x="19416324" y="0"/>
                    <a:pt x="1941632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5" name="Freeform 94">
              <a:extLst>
                <a:ext uri="{FF2B5EF4-FFF2-40B4-BE49-F238E27FC236}">
                  <a16:creationId xmlns:a16="http://schemas.microsoft.com/office/drawing/2014/main" id="{9A761953-47C7-F33E-35C5-64F13A5E6F85}"/>
                </a:ext>
              </a:extLst>
            </p:cNvPr>
            <p:cNvSpPr/>
            <p:nvPr/>
          </p:nvSpPr>
          <p:spPr>
            <a:xfrm>
              <a:off x="2741624" y="-17351128"/>
              <a:ext cx="25556413" cy="23653569"/>
            </a:xfrm>
            <a:custGeom>
              <a:avLst/>
              <a:gdLst>
                <a:gd name="connsiteX0" fmla="*/ 25556414 w 25556413"/>
                <a:gd name="connsiteY0" fmla="*/ 19846362 h 23653569"/>
                <a:gd name="connsiteX1" fmla="*/ 0 w 25556413"/>
                <a:gd name="connsiteY1" fmla="*/ 22759340 h 23653569"/>
                <a:gd name="connsiteX2" fmla="*/ 19767238 w 25556413"/>
                <a:gd name="connsiteY2" fmla="*/ 0 h 23653569"/>
              </a:gdLst>
              <a:ahLst/>
              <a:cxnLst>
                <a:cxn ang="0">
                  <a:pos x="connsiteX0" y="connsiteY0"/>
                </a:cxn>
                <a:cxn ang="0">
                  <a:pos x="connsiteX1" y="connsiteY1"/>
                </a:cxn>
                <a:cxn ang="0">
                  <a:pos x="connsiteX2" y="connsiteY2"/>
                </a:cxn>
              </a:cxnLst>
              <a:rect l="l" t="t" r="r" b="b"/>
              <a:pathLst>
                <a:path w="25556413" h="23653569">
                  <a:moveTo>
                    <a:pt x="25556414" y="19846362"/>
                  </a:moveTo>
                  <a:cubicBezTo>
                    <a:pt x="17667154" y="18158122"/>
                    <a:pt x="1335272" y="21328350"/>
                    <a:pt x="0" y="22759340"/>
                  </a:cubicBezTo>
                  <a:cubicBezTo>
                    <a:pt x="8301359" y="29060046"/>
                    <a:pt x="19767238" y="0"/>
                    <a:pt x="1976723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6" name="Freeform 95">
              <a:extLst>
                <a:ext uri="{FF2B5EF4-FFF2-40B4-BE49-F238E27FC236}">
                  <a16:creationId xmlns:a16="http://schemas.microsoft.com/office/drawing/2014/main" id="{5BC60BBA-F2C6-1A01-9908-E61A6676AE9D}"/>
                </a:ext>
              </a:extLst>
            </p:cNvPr>
            <p:cNvSpPr/>
            <p:nvPr/>
          </p:nvSpPr>
          <p:spPr>
            <a:xfrm>
              <a:off x="2702034" y="-17850625"/>
              <a:ext cx="25892030" cy="24260288"/>
            </a:xfrm>
            <a:custGeom>
              <a:avLst/>
              <a:gdLst>
                <a:gd name="connsiteX0" fmla="*/ 25892030 w 25892030"/>
                <a:gd name="connsiteY0" fmla="*/ 20267858 h 24260288"/>
                <a:gd name="connsiteX1" fmla="*/ 0 w 25892030"/>
                <a:gd name="connsiteY1" fmla="*/ 23360086 h 24260288"/>
                <a:gd name="connsiteX2" fmla="*/ 20119052 w 25892030"/>
                <a:gd name="connsiteY2" fmla="*/ 0 h 24260288"/>
              </a:gdLst>
              <a:ahLst/>
              <a:cxnLst>
                <a:cxn ang="0">
                  <a:pos x="connsiteX0" y="connsiteY0"/>
                </a:cxn>
                <a:cxn ang="0">
                  <a:pos x="connsiteX1" y="connsiteY1"/>
                </a:cxn>
                <a:cxn ang="0">
                  <a:pos x="connsiteX2" y="connsiteY2"/>
                </a:cxn>
              </a:cxnLst>
              <a:rect l="l" t="t" r="r" b="b"/>
              <a:pathLst>
                <a:path w="25892030" h="24260288">
                  <a:moveTo>
                    <a:pt x="25892030" y="20267858"/>
                  </a:moveTo>
                  <a:cubicBezTo>
                    <a:pt x="18295200" y="18641870"/>
                    <a:pt x="1111227" y="21903598"/>
                    <a:pt x="0" y="23360086"/>
                  </a:cubicBezTo>
                  <a:cubicBezTo>
                    <a:pt x="8719755" y="29753042"/>
                    <a:pt x="20119052" y="0"/>
                    <a:pt x="2011905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7" name="Freeform 96">
              <a:extLst>
                <a:ext uri="{FF2B5EF4-FFF2-40B4-BE49-F238E27FC236}">
                  <a16:creationId xmlns:a16="http://schemas.microsoft.com/office/drawing/2014/main" id="{01C778B0-8899-3C16-1798-E03D8C069EE7}"/>
                </a:ext>
              </a:extLst>
            </p:cNvPr>
            <p:cNvSpPr/>
            <p:nvPr/>
          </p:nvSpPr>
          <p:spPr>
            <a:xfrm>
              <a:off x="2661544" y="-18350121"/>
              <a:ext cx="26229447" cy="24867112"/>
            </a:xfrm>
            <a:custGeom>
              <a:avLst/>
              <a:gdLst>
                <a:gd name="connsiteX0" fmla="*/ 26229448 w 26229447"/>
                <a:gd name="connsiteY0" fmla="*/ 20688604 h 24867112"/>
                <a:gd name="connsiteX1" fmla="*/ 0 w 26229447"/>
                <a:gd name="connsiteY1" fmla="*/ 23960832 h 24867112"/>
                <a:gd name="connsiteX2" fmla="*/ 20469966 w 26229447"/>
                <a:gd name="connsiteY2" fmla="*/ 0 h 24867112"/>
              </a:gdLst>
              <a:ahLst/>
              <a:cxnLst>
                <a:cxn ang="0">
                  <a:pos x="connsiteX0" y="connsiteY0"/>
                </a:cxn>
                <a:cxn ang="0">
                  <a:pos x="connsiteX1" y="connsiteY1"/>
                </a:cxn>
                <a:cxn ang="0">
                  <a:pos x="connsiteX2" y="connsiteY2"/>
                </a:cxn>
              </a:cxnLst>
              <a:rect l="l" t="t" r="r" b="b"/>
              <a:pathLst>
                <a:path w="26229447" h="24867112">
                  <a:moveTo>
                    <a:pt x="26229448" y="20688604"/>
                  </a:moveTo>
                  <a:cubicBezTo>
                    <a:pt x="18924146" y="19126366"/>
                    <a:pt x="888982" y="22479592"/>
                    <a:pt x="0" y="23960832"/>
                  </a:cubicBezTo>
                  <a:cubicBezTo>
                    <a:pt x="9138153" y="30446036"/>
                    <a:pt x="20469966" y="0"/>
                    <a:pt x="2046996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8" name="Freeform 97">
              <a:extLst>
                <a:ext uri="{FF2B5EF4-FFF2-40B4-BE49-F238E27FC236}">
                  <a16:creationId xmlns:a16="http://schemas.microsoft.com/office/drawing/2014/main" id="{FC2B08A9-CDFF-3982-10FD-F9030E503ECC}"/>
                </a:ext>
              </a:extLst>
            </p:cNvPr>
            <p:cNvSpPr/>
            <p:nvPr/>
          </p:nvSpPr>
          <p:spPr>
            <a:xfrm>
              <a:off x="2621953" y="-18850367"/>
              <a:ext cx="26565065" cy="25474038"/>
            </a:xfrm>
            <a:custGeom>
              <a:avLst/>
              <a:gdLst>
                <a:gd name="connsiteX0" fmla="*/ 26565066 w 26565065"/>
                <a:gd name="connsiteY0" fmla="*/ 21110852 h 25474038"/>
                <a:gd name="connsiteX1" fmla="*/ 0 w 26565065"/>
                <a:gd name="connsiteY1" fmla="*/ 24561578 h 25474038"/>
                <a:gd name="connsiteX2" fmla="*/ 20820878 w 26565065"/>
                <a:gd name="connsiteY2" fmla="*/ 0 h 25474038"/>
              </a:gdLst>
              <a:ahLst/>
              <a:cxnLst>
                <a:cxn ang="0">
                  <a:pos x="connsiteX0" y="connsiteY0"/>
                </a:cxn>
                <a:cxn ang="0">
                  <a:pos x="connsiteX1" y="connsiteY1"/>
                </a:cxn>
                <a:cxn ang="0">
                  <a:pos x="connsiteX2" y="connsiteY2"/>
                </a:cxn>
              </a:cxnLst>
              <a:rect l="l" t="t" r="r" b="b"/>
              <a:pathLst>
                <a:path w="26565065" h="25474038">
                  <a:moveTo>
                    <a:pt x="26565066" y="21110852"/>
                  </a:moveTo>
                  <a:cubicBezTo>
                    <a:pt x="19552190" y="19610862"/>
                    <a:pt x="664936" y="23055588"/>
                    <a:pt x="0" y="24561578"/>
                  </a:cubicBezTo>
                  <a:cubicBezTo>
                    <a:pt x="9556549" y="31139032"/>
                    <a:pt x="20820878" y="0"/>
                    <a:pt x="2082087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9" name="Freeform 98">
              <a:extLst>
                <a:ext uri="{FF2B5EF4-FFF2-40B4-BE49-F238E27FC236}">
                  <a16:creationId xmlns:a16="http://schemas.microsoft.com/office/drawing/2014/main" id="{4661D5F6-EC2A-4108-48F2-A5713CC37E34}"/>
                </a:ext>
              </a:extLst>
            </p:cNvPr>
            <p:cNvSpPr/>
            <p:nvPr/>
          </p:nvSpPr>
          <p:spPr>
            <a:xfrm>
              <a:off x="2582363" y="-19349864"/>
              <a:ext cx="26901583" cy="26081234"/>
            </a:xfrm>
            <a:custGeom>
              <a:avLst/>
              <a:gdLst>
                <a:gd name="connsiteX0" fmla="*/ 26901584 w 26901583"/>
                <a:gd name="connsiteY0" fmla="*/ 21532350 h 26081234"/>
                <a:gd name="connsiteX1" fmla="*/ 0 w 26901583"/>
                <a:gd name="connsiteY1" fmla="*/ 25162324 h 26081234"/>
                <a:gd name="connsiteX2" fmla="*/ 21171792 w 26901583"/>
                <a:gd name="connsiteY2" fmla="*/ 0 h 26081234"/>
              </a:gdLst>
              <a:ahLst/>
              <a:cxnLst>
                <a:cxn ang="0">
                  <a:pos x="connsiteX0" y="connsiteY0"/>
                </a:cxn>
                <a:cxn ang="0">
                  <a:pos x="connsiteX1" y="connsiteY1"/>
                </a:cxn>
                <a:cxn ang="0">
                  <a:pos x="connsiteX2" y="connsiteY2"/>
                </a:cxn>
              </a:cxnLst>
              <a:rect l="l" t="t" r="r" b="b"/>
              <a:pathLst>
                <a:path w="26901583" h="26081234">
                  <a:moveTo>
                    <a:pt x="26901584" y="21532350"/>
                  </a:moveTo>
                  <a:cubicBezTo>
                    <a:pt x="20180236" y="20094610"/>
                    <a:pt x="441791" y="23631584"/>
                    <a:pt x="0" y="25162324"/>
                  </a:cubicBezTo>
                  <a:cubicBezTo>
                    <a:pt x="9974047" y="31832778"/>
                    <a:pt x="21171792" y="0"/>
                    <a:pt x="2117179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0" name="Freeform 99">
              <a:extLst>
                <a:ext uri="{FF2B5EF4-FFF2-40B4-BE49-F238E27FC236}">
                  <a16:creationId xmlns:a16="http://schemas.microsoft.com/office/drawing/2014/main" id="{3AC6F043-007F-CECB-6839-FCFD53CDB3F5}"/>
                </a:ext>
              </a:extLst>
            </p:cNvPr>
            <p:cNvSpPr/>
            <p:nvPr/>
          </p:nvSpPr>
          <p:spPr>
            <a:xfrm>
              <a:off x="2542773" y="-19849361"/>
              <a:ext cx="27237199" cy="26688344"/>
            </a:xfrm>
            <a:custGeom>
              <a:avLst/>
              <a:gdLst>
                <a:gd name="connsiteX0" fmla="*/ 27237200 w 27237199"/>
                <a:gd name="connsiteY0" fmla="*/ 21953848 h 26688344"/>
                <a:gd name="connsiteX1" fmla="*/ 0 w 27237199"/>
                <a:gd name="connsiteY1" fmla="*/ 25763070 h 26688344"/>
                <a:gd name="connsiteX2" fmla="*/ 21522706 w 27237199"/>
                <a:gd name="connsiteY2" fmla="*/ 0 h 26688344"/>
              </a:gdLst>
              <a:ahLst/>
              <a:cxnLst>
                <a:cxn ang="0">
                  <a:pos x="connsiteX0" y="connsiteY0"/>
                </a:cxn>
                <a:cxn ang="0">
                  <a:pos x="connsiteX1" y="connsiteY1"/>
                </a:cxn>
                <a:cxn ang="0">
                  <a:pos x="connsiteX2" y="connsiteY2"/>
                </a:cxn>
              </a:cxnLst>
              <a:rect l="l" t="t" r="r" b="b"/>
              <a:pathLst>
                <a:path w="27237199" h="26688344">
                  <a:moveTo>
                    <a:pt x="27237200" y="21953848"/>
                  </a:moveTo>
                  <a:cubicBezTo>
                    <a:pt x="20808282" y="20578356"/>
                    <a:pt x="218646" y="24206832"/>
                    <a:pt x="0" y="25763070"/>
                  </a:cubicBezTo>
                  <a:cubicBezTo>
                    <a:pt x="10392443" y="32525772"/>
                    <a:pt x="21522706" y="0"/>
                    <a:pt x="2152270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1" name="Freeform 100">
              <a:extLst>
                <a:ext uri="{FF2B5EF4-FFF2-40B4-BE49-F238E27FC236}">
                  <a16:creationId xmlns:a16="http://schemas.microsoft.com/office/drawing/2014/main" id="{5863CA3C-6316-2ECD-75F4-F7D544D94B22}"/>
                </a:ext>
              </a:extLst>
            </p:cNvPr>
            <p:cNvSpPr/>
            <p:nvPr/>
          </p:nvSpPr>
          <p:spPr>
            <a:xfrm>
              <a:off x="2503182" y="-20348857"/>
              <a:ext cx="27573717" cy="27295535"/>
            </a:xfrm>
            <a:custGeom>
              <a:avLst/>
              <a:gdLst>
                <a:gd name="connsiteX0" fmla="*/ 27573718 w 27573717"/>
                <a:gd name="connsiteY0" fmla="*/ 22375344 h 27295535"/>
                <a:gd name="connsiteX1" fmla="*/ 1 w 27573717"/>
                <a:gd name="connsiteY1" fmla="*/ 26363816 h 27295535"/>
                <a:gd name="connsiteX2" fmla="*/ 21873620 w 27573717"/>
                <a:gd name="connsiteY2" fmla="*/ 0 h 27295535"/>
              </a:gdLst>
              <a:ahLst/>
              <a:cxnLst>
                <a:cxn ang="0">
                  <a:pos x="connsiteX0" y="connsiteY0"/>
                </a:cxn>
                <a:cxn ang="0">
                  <a:pos x="connsiteX1" y="connsiteY1"/>
                </a:cxn>
                <a:cxn ang="0">
                  <a:pos x="connsiteX2" y="connsiteY2"/>
                </a:cxn>
              </a:cxnLst>
              <a:rect l="l" t="t" r="r" b="b"/>
              <a:pathLst>
                <a:path w="27573717" h="27295535">
                  <a:moveTo>
                    <a:pt x="27573718" y="22375344"/>
                  </a:moveTo>
                  <a:cubicBezTo>
                    <a:pt x="21437228" y="21062852"/>
                    <a:pt x="-4498" y="24782826"/>
                    <a:pt x="1" y="26363816"/>
                  </a:cubicBezTo>
                  <a:cubicBezTo>
                    <a:pt x="10810841" y="33218768"/>
                    <a:pt x="21873620" y="0"/>
                    <a:pt x="2187362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2" name="Freeform 101">
              <a:extLst>
                <a:ext uri="{FF2B5EF4-FFF2-40B4-BE49-F238E27FC236}">
                  <a16:creationId xmlns:a16="http://schemas.microsoft.com/office/drawing/2014/main" id="{435B614A-4E1A-0F9C-5385-69E67EA93EC0}"/>
                </a:ext>
              </a:extLst>
            </p:cNvPr>
            <p:cNvSpPr/>
            <p:nvPr/>
          </p:nvSpPr>
          <p:spPr>
            <a:xfrm>
              <a:off x="2460962" y="-20848354"/>
              <a:ext cx="27911966" cy="27902806"/>
            </a:xfrm>
            <a:custGeom>
              <a:avLst/>
              <a:gdLst>
                <a:gd name="connsiteX0" fmla="*/ 27911966 w 27911966"/>
                <a:gd name="connsiteY0" fmla="*/ 22796840 h 27902806"/>
                <a:gd name="connsiteX1" fmla="*/ 1731 w 27911966"/>
                <a:gd name="connsiteY1" fmla="*/ 26964562 h 27902806"/>
                <a:gd name="connsiteX2" fmla="*/ 22226264 w 27911966"/>
                <a:gd name="connsiteY2" fmla="*/ 0 h 27902806"/>
              </a:gdLst>
              <a:ahLst/>
              <a:cxnLst>
                <a:cxn ang="0">
                  <a:pos x="connsiteX0" y="connsiteY0"/>
                </a:cxn>
                <a:cxn ang="0">
                  <a:pos x="connsiteX1" y="connsiteY1"/>
                </a:cxn>
                <a:cxn ang="0">
                  <a:pos x="connsiteX2" y="connsiteY2"/>
                </a:cxn>
              </a:cxnLst>
              <a:rect l="l" t="t" r="r" b="b"/>
              <a:pathLst>
                <a:path w="27911966" h="27902806">
                  <a:moveTo>
                    <a:pt x="27911966" y="22796840"/>
                  </a:moveTo>
                  <a:cubicBezTo>
                    <a:pt x="22067904" y="21546600"/>
                    <a:pt x="-225913" y="25358072"/>
                    <a:pt x="1731" y="26964562"/>
                  </a:cubicBezTo>
                  <a:cubicBezTo>
                    <a:pt x="11230968" y="33911764"/>
                    <a:pt x="22226264" y="0"/>
                    <a:pt x="2222626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3" name="Freeform 102">
              <a:extLst>
                <a:ext uri="{FF2B5EF4-FFF2-40B4-BE49-F238E27FC236}">
                  <a16:creationId xmlns:a16="http://schemas.microsoft.com/office/drawing/2014/main" id="{976B3CF6-4872-094B-8A4F-C84A44A34114}"/>
                </a:ext>
              </a:extLst>
            </p:cNvPr>
            <p:cNvSpPr/>
            <p:nvPr/>
          </p:nvSpPr>
          <p:spPr>
            <a:xfrm>
              <a:off x="2416581" y="-21347849"/>
              <a:ext cx="28252373" cy="28510149"/>
            </a:xfrm>
            <a:custGeom>
              <a:avLst/>
              <a:gdLst>
                <a:gd name="connsiteX0" fmla="*/ 28252374 w 28252373"/>
                <a:gd name="connsiteY0" fmla="*/ 23218336 h 28510149"/>
                <a:gd name="connsiteX1" fmla="*/ 6521 w 28252373"/>
                <a:gd name="connsiteY1" fmla="*/ 27565306 h 28510149"/>
                <a:gd name="connsiteX2" fmla="*/ 22581968 w 28252373"/>
                <a:gd name="connsiteY2" fmla="*/ 0 h 28510149"/>
              </a:gdLst>
              <a:ahLst/>
              <a:cxnLst>
                <a:cxn ang="0">
                  <a:pos x="connsiteX0" y="connsiteY0"/>
                </a:cxn>
                <a:cxn ang="0">
                  <a:pos x="connsiteX1" y="connsiteY1"/>
                </a:cxn>
                <a:cxn ang="0">
                  <a:pos x="connsiteX2" y="connsiteY2"/>
                </a:cxn>
              </a:cxnLst>
              <a:rect l="l" t="t" r="r" b="b"/>
              <a:pathLst>
                <a:path w="28252373" h="28510149">
                  <a:moveTo>
                    <a:pt x="28252374" y="23218336"/>
                  </a:moveTo>
                  <a:cubicBezTo>
                    <a:pt x="22700738" y="22030346"/>
                    <a:pt x="-445168" y="25934068"/>
                    <a:pt x="6521" y="27565306"/>
                  </a:cubicBezTo>
                  <a:cubicBezTo>
                    <a:pt x="11654156" y="34604756"/>
                    <a:pt x="22581968" y="0"/>
                    <a:pt x="225819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4" name="Freeform 103">
              <a:extLst>
                <a:ext uri="{FF2B5EF4-FFF2-40B4-BE49-F238E27FC236}">
                  <a16:creationId xmlns:a16="http://schemas.microsoft.com/office/drawing/2014/main" id="{9E44CDDF-3B7A-C077-AD41-043F01DF540D}"/>
                </a:ext>
              </a:extLst>
            </p:cNvPr>
            <p:cNvSpPr/>
            <p:nvPr/>
          </p:nvSpPr>
          <p:spPr>
            <a:xfrm>
              <a:off x="2369555" y="-21848097"/>
              <a:ext cx="28596326" cy="29117736"/>
            </a:xfrm>
            <a:custGeom>
              <a:avLst/>
              <a:gdLst>
                <a:gd name="connsiteX0" fmla="*/ 28596326 w 28596326"/>
                <a:gd name="connsiteY0" fmla="*/ 23640586 h 29117736"/>
                <a:gd name="connsiteX1" fmla="*/ 13957 w 28596326"/>
                <a:gd name="connsiteY1" fmla="*/ 28166054 h 29117736"/>
                <a:gd name="connsiteX2" fmla="*/ 22940316 w 28596326"/>
                <a:gd name="connsiteY2" fmla="*/ 0 h 29117736"/>
              </a:gdLst>
              <a:ahLst/>
              <a:cxnLst>
                <a:cxn ang="0">
                  <a:pos x="connsiteX0" y="connsiteY0"/>
                </a:cxn>
                <a:cxn ang="0">
                  <a:pos x="connsiteX1" y="connsiteY1"/>
                </a:cxn>
                <a:cxn ang="0">
                  <a:pos x="connsiteX2" y="connsiteY2"/>
                </a:cxn>
              </a:cxnLst>
              <a:rect l="l" t="t" r="r" b="b"/>
              <a:pathLst>
                <a:path w="28596326" h="29117736">
                  <a:moveTo>
                    <a:pt x="28596326" y="23640586"/>
                  </a:moveTo>
                  <a:cubicBezTo>
                    <a:pt x="23336220" y="22515594"/>
                    <a:pt x="-660877" y="26510064"/>
                    <a:pt x="13957" y="28166054"/>
                  </a:cubicBezTo>
                  <a:cubicBezTo>
                    <a:pt x="12079989" y="35298504"/>
                    <a:pt x="22940316" y="0"/>
                    <a:pt x="2294031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5" name="Freeform 104">
              <a:extLst>
                <a:ext uri="{FF2B5EF4-FFF2-40B4-BE49-F238E27FC236}">
                  <a16:creationId xmlns:a16="http://schemas.microsoft.com/office/drawing/2014/main" id="{870C174F-76A7-AFA2-30CB-1B27C07F1EED}"/>
                </a:ext>
              </a:extLst>
            </p:cNvPr>
            <p:cNvSpPr/>
            <p:nvPr/>
          </p:nvSpPr>
          <p:spPr>
            <a:xfrm>
              <a:off x="2320184" y="-22347593"/>
              <a:ext cx="28941723" cy="29725214"/>
            </a:xfrm>
            <a:custGeom>
              <a:avLst/>
              <a:gdLst>
                <a:gd name="connsiteX0" fmla="*/ 28941724 w 28941723"/>
                <a:gd name="connsiteY0" fmla="*/ 24062082 h 29725214"/>
                <a:gd name="connsiteX1" fmla="*/ 23738 w 28941723"/>
                <a:gd name="connsiteY1" fmla="*/ 28766798 h 29725214"/>
                <a:gd name="connsiteX2" fmla="*/ 23301912 w 28941723"/>
                <a:gd name="connsiteY2" fmla="*/ 0 h 29725214"/>
              </a:gdLst>
              <a:ahLst/>
              <a:cxnLst>
                <a:cxn ang="0">
                  <a:pos x="connsiteX0" y="connsiteY0"/>
                </a:cxn>
                <a:cxn ang="0">
                  <a:pos x="connsiteX1" y="connsiteY1"/>
                </a:cxn>
                <a:cxn ang="0">
                  <a:pos x="connsiteX2" y="connsiteY2"/>
                </a:cxn>
              </a:cxnLst>
              <a:rect l="l" t="t" r="r" b="b"/>
              <a:pathLst>
                <a:path w="28941723" h="29725214">
                  <a:moveTo>
                    <a:pt x="28941724" y="24062082"/>
                  </a:moveTo>
                  <a:cubicBezTo>
                    <a:pt x="23974046" y="22999338"/>
                    <a:pt x="-874242" y="27086060"/>
                    <a:pt x="23738" y="28766798"/>
                  </a:cubicBezTo>
                  <a:cubicBezTo>
                    <a:pt x="12508167" y="35991496"/>
                    <a:pt x="23301912" y="0"/>
                    <a:pt x="2330191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6" name="Freeform 105">
              <a:extLst>
                <a:ext uri="{FF2B5EF4-FFF2-40B4-BE49-F238E27FC236}">
                  <a16:creationId xmlns:a16="http://schemas.microsoft.com/office/drawing/2014/main" id="{1E912C86-4EDF-8B39-9143-042F71F5DDC8}"/>
                </a:ext>
              </a:extLst>
            </p:cNvPr>
            <p:cNvSpPr/>
            <p:nvPr/>
          </p:nvSpPr>
          <p:spPr>
            <a:xfrm>
              <a:off x="2267837" y="-22847090"/>
              <a:ext cx="29290997" cy="30332757"/>
            </a:xfrm>
            <a:custGeom>
              <a:avLst/>
              <a:gdLst>
                <a:gd name="connsiteX0" fmla="*/ 29290998 w 29290997"/>
                <a:gd name="connsiteY0" fmla="*/ 24483578 h 30332757"/>
                <a:gd name="connsiteX1" fmla="*/ 35595 w 29290997"/>
                <a:gd name="connsiteY1" fmla="*/ 29367544 h 30332757"/>
                <a:gd name="connsiteX2" fmla="*/ 23664684 w 29290997"/>
                <a:gd name="connsiteY2" fmla="*/ 0 h 30332757"/>
              </a:gdLst>
              <a:ahLst/>
              <a:cxnLst>
                <a:cxn ang="0">
                  <a:pos x="connsiteX0" y="connsiteY0"/>
                </a:cxn>
                <a:cxn ang="0">
                  <a:pos x="connsiteX1" y="connsiteY1"/>
                </a:cxn>
                <a:cxn ang="0">
                  <a:pos x="connsiteX2" y="connsiteY2"/>
                </a:cxn>
              </a:cxnLst>
              <a:rect l="l" t="t" r="r" b="b"/>
              <a:pathLst>
                <a:path w="29290997" h="30332757">
                  <a:moveTo>
                    <a:pt x="29290998" y="24483578"/>
                  </a:moveTo>
                  <a:cubicBezTo>
                    <a:pt x="24615750" y="23483086"/>
                    <a:pt x="-1085529" y="27661306"/>
                    <a:pt x="35595" y="29367544"/>
                  </a:cubicBezTo>
                  <a:cubicBezTo>
                    <a:pt x="12938421" y="36684492"/>
                    <a:pt x="23664684" y="0"/>
                    <a:pt x="2366468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7" name="Freeform 106">
              <a:extLst>
                <a:ext uri="{FF2B5EF4-FFF2-40B4-BE49-F238E27FC236}">
                  <a16:creationId xmlns:a16="http://schemas.microsoft.com/office/drawing/2014/main" id="{3E75F2BA-62ED-85FC-B7A6-A054AC7C164D}"/>
                </a:ext>
              </a:extLst>
            </p:cNvPr>
            <p:cNvSpPr/>
            <p:nvPr/>
          </p:nvSpPr>
          <p:spPr>
            <a:xfrm>
              <a:off x="2214535" y="-23346585"/>
              <a:ext cx="29640328" cy="30940357"/>
            </a:xfrm>
            <a:custGeom>
              <a:avLst/>
              <a:gdLst>
                <a:gd name="connsiteX0" fmla="*/ 29640328 w 29640328"/>
                <a:gd name="connsiteY0" fmla="*/ 24905074 h 30940357"/>
                <a:gd name="connsiteX1" fmla="*/ 49307 w 29640328"/>
                <a:gd name="connsiteY1" fmla="*/ 29968290 h 30940357"/>
                <a:gd name="connsiteX2" fmla="*/ 24029308 w 29640328"/>
                <a:gd name="connsiteY2" fmla="*/ 0 h 30940357"/>
              </a:gdLst>
              <a:ahLst/>
              <a:cxnLst>
                <a:cxn ang="0">
                  <a:pos x="connsiteX0" y="connsiteY0"/>
                </a:cxn>
                <a:cxn ang="0">
                  <a:pos x="connsiteX1" y="connsiteY1"/>
                </a:cxn>
                <a:cxn ang="0">
                  <a:pos x="connsiteX2" y="connsiteY2"/>
                </a:cxn>
              </a:cxnLst>
              <a:rect l="l" t="t" r="r" b="b"/>
              <a:pathLst>
                <a:path w="29640328" h="30940357">
                  <a:moveTo>
                    <a:pt x="29640328" y="24905074"/>
                  </a:moveTo>
                  <a:cubicBezTo>
                    <a:pt x="25257506" y="23966832"/>
                    <a:pt x="-1294963" y="28236552"/>
                    <a:pt x="49307" y="29968290"/>
                  </a:cubicBezTo>
                  <a:cubicBezTo>
                    <a:pt x="13370530" y="37377488"/>
                    <a:pt x="24029308" y="0"/>
                    <a:pt x="2402930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8" name="Freeform 107">
              <a:extLst>
                <a:ext uri="{FF2B5EF4-FFF2-40B4-BE49-F238E27FC236}">
                  <a16:creationId xmlns:a16="http://schemas.microsoft.com/office/drawing/2014/main" id="{1801D2CD-205A-A647-D3FB-715991A6E062}"/>
                </a:ext>
              </a:extLst>
            </p:cNvPr>
            <p:cNvSpPr/>
            <p:nvPr/>
          </p:nvSpPr>
          <p:spPr>
            <a:xfrm>
              <a:off x="2111804" y="-23846083"/>
              <a:ext cx="30039085" cy="31799472"/>
            </a:xfrm>
            <a:custGeom>
              <a:avLst/>
              <a:gdLst>
                <a:gd name="connsiteX0" fmla="*/ 30039086 w 30039085"/>
                <a:gd name="connsiteY0" fmla="*/ 25326572 h 31799472"/>
                <a:gd name="connsiteX1" fmla="*/ 111548 w 30039085"/>
                <a:gd name="connsiteY1" fmla="*/ 30569036 h 31799472"/>
                <a:gd name="connsiteX2" fmla="*/ 24442462 w 30039085"/>
                <a:gd name="connsiteY2" fmla="*/ 0 h 31799472"/>
              </a:gdLst>
              <a:ahLst/>
              <a:cxnLst>
                <a:cxn ang="0">
                  <a:pos x="connsiteX0" y="connsiteY0"/>
                </a:cxn>
                <a:cxn ang="0">
                  <a:pos x="connsiteX1" y="connsiteY1"/>
                </a:cxn>
                <a:cxn ang="0">
                  <a:pos x="connsiteX2" y="connsiteY2"/>
                </a:cxn>
              </a:cxnLst>
              <a:rect l="l" t="t" r="r" b="b"/>
              <a:pathLst>
                <a:path w="30039085" h="31799472">
                  <a:moveTo>
                    <a:pt x="30039086" y="25326572"/>
                  </a:moveTo>
                  <a:cubicBezTo>
                    <a:pt x="25947792" y="24451328"/>
                    <a:pt x="-1978638" y="28971548"/>
                    <a:pt x="111548" y="30569036"/>
                  </a:cubicBezTo>
                  <a:cubicBezTo>
                    <a:pt x="11344385" y="39154224"/>
                    <a:pt x="24442462" y="0"/>
                    <a:pt x="2444246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9" name="Freeform 108">
              <a:extLst>
                <a:ext uri="{FF2B5EF4-FFF2-40B4-BE49-F238E27FC236}">
                  <a16:creationId xmlns:a16="http://schemas.microsoft.com/office/drawing/2014/main" id="{68756B07-D5ED-96C4-FF4B-60C98E086352}"/>
                </a:ext>
              </a:extLst>
            </p:cNvPr>
            <p:cNvSpPr/>
            <p:nvPr/>
          </p:nvSpPr>
          <p:spPr>
            <a:xfrm>
              <a:off x="2058241" y="-24345580"/>
              <a:ext cx="30389575" cy="32385609"/>
            </a:xfrm>
            <a:custGeom>
              <a:avLst/>
              <a:gdLst>
                <a:gd name="connsiteX0" fmla="*/ 30389576 w 30389575"/>
                <a:gd name="connsiteY0" fmla="*/ 25747320 h 32385609"/>
                <a:gd name="connsiteX1" fmla="*/ 126420 w 30389575"/>
                <a:gd name="connsiteY1" fmla="*/ 31169782 h 32385609"/>
                <a:gd name="connsiteX2" fmla="*/ 24808248 w 30389575"/>
                <a:gd name="connsiteY2" fmla="*/ 0 h 32385609"/>
              </a:gdLst>
              <a:ahLst/>
              <a:cxnLst>
                <a:cxn ang="0">
                  <a:pos x="connsiteX0" y="connsiteY0"/>
                </a:cxn>
                <a:cxn ang="0">
                  <a:pos x="connsiteX1" y="connsiteY1"/>
                </a:cxn>
                <a:cxn ang="0">
                  <a:pos x="connsiteX2" y="connsiteY2"/>
                </a:cxn>
              </a:cxnLst>
              <a:rect l="l" t="t" r="r" b="b"/>
              <a:pathLst>
                <a:path w="30389575" h="32385609">
                  <a:moveTo>
                    <a:pt x="30389576" y="25747320"/>
                  </a:moveTo>
                  <a:cubicBezTo>
                    <a:pt x="26590710" y="24935076"/>
                    <a:pt x="-2132924" y="29543044"/>
                    <a:pt x="126420" y="31169782"/>
                  </a:cubicBezTo>
                  <a:cubicBezTo>
                    <a:pt x="12061084" y="39761724"/>
                    <a:pt x="24808248" y="0"/>
                    <a:pt x="2480824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0" name="Freeform 109">
              <a:extLst>
                <a:ext uri="{FF2B5EF4-FFF2-40B4-BE49-F238E27FC236}">
                  <a16:creationId xmlns:a16="http://schemas.microsoft.com/office/drawing/2014/main" id="{406021AE-2944-0B19-1122-0E8BDE4509D2}"/>
                </a:ext>
              </a:extLst>
            </p:cNvPr>
            <p:cNvSpPr/>
            <p:nvPr/>
          </p:nvSpPr>
          <p:spPr>
            <a:xfrm>
              <a:off x="2002077" y="-24845826"/>
              <a:ext cx="30741768" cy="32971956"/>
            </a:xfrm>
            <a:custGeom>
              <a:avLst/>
              <a:gdLst>
                <a:gd name="connsiteX0" fmla="*/ 30741768 w 30741768"/>
                <a:gd name="connsiteY0" fmla="*/ 26169568 h 32971956"/>
                <a:gd name="connsiteX1" fmla="*/ 142094 w 30741768"/>
                <a:gd name="connsiteY1" fmla="*/ 31770528 h 32971956"/>
                <a:gd name="connsiteX2" fmla="*/ 25174836 w 30741768"/>
                <a:gd name="connsiteY2" fmla="*/ 0 h 32971956"/>
              </a:gdLst>
              <a:ahLst/>
              <a:cxnLst>
                <a:cxn ang="0">
                  <a:pos x="connsiteX0" y="connsiteY0"/>
                </a:cxn>
                <a:cxn ang="0">
                  <a:pos x="connsiteX1" y="connsiteY1"/>
                </a:cxn>
                <a:cxn ang="0">
                  <a:pos x="connsiteX2" y="connsiteY2"/>
                </a:cxn>
              </a:cxnLst>
              <a:rect l="l" t="t" r="r" b="b"/>
              <a:pathLst>
                <a:path w="30741768" h="32971956">
                  <a:moveTo>
                    <a:pt x="30741768" y="26169568"/>
                  </a:moveTo>
                  <a:cubicBezTo>
                    <a:pt x="27235328" y="25419572"/>
                    <a:pt x="-2289108" y="30113040"/>
                    <a:pt x="142094" y="31770528"/>
                  </a:cubicBezTo>
                  <a:cubicBezTo>
                    <a:pt x="12756992" y="40368468"/>
                    <a:pt x="25174836" y="0"/>
                    <a:pt x="2517483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1" name="Freeform 110">
              <a:extLst>
                <a:ext uri="{FF2B5EF4-FFF2-40B4-BE49-F238E27FC236}">
                  <a16:creationId xmlns:a16="http://schemas.microsoft.com/office/drawing/2014/main" id="{8AAFB6CE-B375-6D8C-78D0-9B95D354D3DC}"/>
                </a:ext>
              </a:extLst>
            </p:cNvPr>
            <p:cNvSpPr/>
            <p:nvPr/>
          </p:nvSpPr>
          <p:spPr>
            <a:xfrm>
              <a:off x="1945809" y="-25345321"/>
              <a:ext cx="31094962" cy="33558854"/>
            </a:xfrm>
            <a:custGeom>
              <a:avLst/>
              <a:gdLst>
                <a:gd name="connsiteX0" fmla="*/ 31094962 w 31094962"/>
                <a:gd name="connsiteY0" fmla="*/ 26591064 h 33558854"/>
                <a:gd name="connsiteX1" fmla="*/ 158772 w 31094962"/>
                <a:gd name="connsiteY1" fmla="*/ 32371272 h 33558854"/>
                <a:gd name="connsiteX2" fmla="*/ 25542428 w 31094962"/>
                <a:gd name="connsiteY2" fmla="*/ 0 h 33558854"/>
              </a:gdLst>
              <a:ahLst/>
              <a:cxnLst>
                <a:cxn ang="0">
                  <a:pos x="connsiteX0" y="connsiteY0"/>
                </a:cxn>
                <a:cxn ang="0">
                  <a:pos x="connsiteX1" y="connsiteY1"/>
                </a:cxn>
                <a:cxn ang="0">
                  <a:pos x="connsiteX2" y="connsiteY2"/>
                </a:cxn>
              </a:cxnLst>
              <a:rect l="l" t="t" r="r" b="b"/>
              <a:pathLst>
                <a:path w="31094962" h="33558854">
                  <a:moveTo>
                    <a:pt x="31094962" y="26591064"/>
                  </a:moveTo>
                  <a:cubicBezTo>
                    <a:pt x="27880054" y="25903318"/>
                    <a:pt x="-2448787" y="30681534"/>
                    <a:pt x="158772" y="32371272"/>
                  </a:cubicBezTo>
                  <a:cubicBezTo>
                    <a:pt x="13434107" y="40975964"/>
                    <a:pt x="25542428" y="0"/>
                    <a:pt x="2554242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2" name="Freeform 111">
              <a:extLst>
                <a:ext uri="{FF2B5EF4-FFF2-40B4-BE49-F238E27FC236}">
                  <a16:creationId xmlns:a16="http://schemas.microsoft.com/office/drawing/2014/main" id="{7117C004-E1EB-2FFF-01CB-560E7E8A2C01}"/>
                </a:ext>
              </a:extLst>
            </p:cNvPr>
            <p:cNvSpPr/>
            <p:nvPr/>
          </p:nvSpPr>
          <p:spPr>
            <a:xfrm>
              <a:off x="1888850" y="-25844819"/>
              <a:ext cx="31447948" cy="34146285"/>
            </a:xfrm>
            <a:custGeom>
              <a:avLst/>
              <a:gdLst>
                <a:gd name="connsiteX0" fmla="*/ 31447948 w 31447948"/>
                <a:gd name="connsiteY0" fmla="*/ 27012560 h 34146285"/>
                <a:gd name="connsiteX1" fmla="*/ 176141 w 31447948"/>
                <a:gd name="connsiteY1" fmla="*/ 32972020 h 34146285"/>
                <a:gd name="connsiteX2" fmla="*/ 25910712 w 31447948"/>
                <a:gd name="connsiteY2" fmla="*/ 0 h 34146285"/>
              </a:gdLst>
              <a:ahLst/>
              <a:cxnLst>
                <a:cxn ang="0">
                  <a:pos x="connsiteX0" y="connsiteY0"/>
                </a:cxn>
                <a:cxn ang="0">
                  <a:pos x="connsiteX1" y="connsiteY1"/>
                </a:cxn>
                <a:cxn ang="0">
                  <a:pos x="connsiteX2" y="connsiteY2"/>
                </a:cxn>
              </a:cxnLst>
              <a:rect l="l" t="t" r="r" b="b"/>
              <a:pathLst>
                <a:path w="31447948" h="34146285">
                  <a:moveTo>
                    <a:pt x="31447948" y="27012560"/>
                  </a:moveTo>
                  <a:cubicBezTo>
                    <a:pt x="28526368" y="26387816"/>
                    <a:pt x="-2609574" y="31247782"/>
                    <a:pt x="176141" y="32972020"/>
                  </a:cubicBezTo>
                  <a:cubicBezTo>
                    <a:pt x="14093017" y="41584208"/>
                    <a:pt x="25910712" y="0"/>
                    <a:pt x="2591071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3" name="Freeform 112">
              <a:extLst>
                <a:ext uri="{FF2B5EF4-FFF2-40B4-BE49-F238E27FC236}">
                  <a16:creationId xmlns:a16="http://schemas.microsoft.com/office/drawing/2014/main" id="{F411A62D-4E06-4100-A999-0FF4989B29AF}"/>
                </a:ext>
              </a:extLst>
            </p:cNvPr>
            <p:cNvSpPr/>
            <p:nvPr/>
          </p:nvSpPr>
          <p:spPr>
            <a:xfrm>
              <a:off x="1830090" y="-26344316"/>
              <a:ext cx="31802734" cy="34734401"/>
            </a:xfrm>
            <a:custGeom>
              <a:avLst/>
              <a:gdLst>
                <a:gd name="connsiteX0" fmla="*/ 31802734 w 31802734"/>
                <a:gd name="connsiteY0" fmla="*/ 27434058 h 34734401"/>
                <a:gd name="connsiteX1" fmla="*/ 194410 w 31802734"/>
                <a:gd name="connsiteY1" fmla="*/ 33572764 h 34734401"/>
                <a:gd name="connsiteX2" fmla="*/ 26279894 w 31802734"/>
                <a:gd name="connsiteY2" fmla="*/ 0 h 34734401"/>
              </a:gdLst>
              <a:ahLst/>
              <a:cxnLst>
                <a:cxn ang="0">
                  <a:pos x="connsiteX0" y="connsiteY0"/>
                </a:cxn>
                <a:cxn ang="0">
                  <a:pos x="connsiteX1" y="connsiteY1"/>
                </a:cxn>
                <a:cxn ang="0">
                  <a:pos x="connsiteX2" y="connsiteY2"/>
                </a:cxn>
              </a:cxnLst>
              <a:rect l="l" t="t" r="r" b="b"/>
              <a:pathLst>
                <a:path w="31802734" h="34734401">
                  <a:moveTo>
                    <a:pt x="31802734" y="27434058"/>
                  </a:moveTo>
                  <a:cubicBezTo>
                    <a:pt x="29172684" y="26871562"/>
                    <a:pt x="-2773060" y="31813278"/>
                    <a:pt x="194410" y="33572764"/>
                  </a:cubicBezTo>
                  <a:cubicBezTo>
                    <a:pt x="14736633" y="42193956"/>
                    <a:pt x="26279894" y="0"/>
                    <a:pt x="2627989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4" name="Freeform 113">
              <a:extLst>
                <a:ext uri="{FF2B5EF4-FFF2-40B4-BE49-F238E27FC236}">
                  <a16:creationId xmlns:a16="http://schemas.microsoft.com/office/drawing/2014/main" id="{02F9376D-A50F-3F8B-7068-BDE2B8050644}"/>
                </a:ext>
              </a:extLst>
            </p:cNvPr>
            <p:cNvSpPr/>
            <p:nvPr/>
          </p:nvSpPr>
          <p:spPr>
            <a:xfrm>
              <a:off x="1771561" y="-26843811"/>
              <a:ext cx="32158190" cy="35323177"/>
            </a:xfrm>
            <a:custGeom>
              <a:avLst/>
              <a:gdLst>
                <a:gd name="connsiteX0" fmla="*/ 32158190 w 32158190"/>
                <a:gd name="connsiteY0" fmla="*/ 27855554 h 35323177"/>
                <a:gd name="connsiteX1" fmla="*/ 213349 w 32158190"/>
                <a:gd name="connsiteY1" fmla="*/ 34173512 h 35323177"/>
                <a:gd name="connsiteX2" fmla="*/ 26650646 w 32158190"/>
                <a:gd name="connsiteY2" fmla="*/ 0 h 35323177"/>
              </a:gdLst>
              <a:ahLst/>
              <a:cxnLst>
                <a:cxn ang="0">
                  <a:pos x="connsiteX0" y="connsiteY0"/>
                </a:cxn>
                <a:cxn ang="0">
                  <a:pos x="connsiteX1" y="connsiteY1"/>
                </a:cxn>
                <a:cxn ang="0">
                  <a:pos x="connsiteX2" y="connsiteY2"/>
                </a:cxn>
              </a:cxnLst>
              <a:rect l="l" t="t" r="r" b="b"/>
              <a:pathLst>
                <a:path w="32158190" h="35323177">
                  <a:moveTo>
                    <a:pt x="32158190" y="27855554"/>
                  </a:moveTo>
                  <a:cubicBezTo>
                    <a:pt x="29820568" y="27355308"/>
                    <a:pt x="-2937676" y="32378024"/>
                    <a:pt x="213349" y="34173512"/>
                  </a:cubicBezTo>
                  <a:cubicBezTo>
                    <a:pt x="15363823" y="42805200"/>
                    <a:pt x="26650646" y="0"/>
                    <a:pt x="2665064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5" name="Freeform 114">
              <a:extLst>
                <a:ext uri="{FF2B5EF4-FFF2-40B4-BE49-F238E27FC236}">
                  <a16:creationId xmlns:a16="http://schemas.microsoft.com/office/drawing/2014/main" id="{4BD5C8C8-E5DF-D5B7-4D82-393B6B482C81}"/>
                </a:ext>
              </a:extLst>
            </p:cNvPr>
            <p:cNvSpPr/>
            <p:nvPr/>
          </p:nvSpPr>
          <p:spPr>
            <a:xfrm>
              <a:off x="1712136" y="-27343308"/>
              <a:ext cx="32513644" cy="35912596"/>
            </a:xfrm>
            <a:custGeom>
              <a:avLst/>
              <a:gdLst>
                <a:gd name="connsiteX0" fmla="*/ 32513644 w 32513644"/>
                <a:gd name="connsiteY0" fmla="*/ 28277052 h 35912596"/>
                <a:gd name="connsiteX1" fmla="*/ 233184 w 32513644"/>
                <a:gd name="connsiteY1" fmla="*/ 34774256 h 35912596"/>
                <a:gd name="connsiteX2" fmla="*/ 27021394 w 32513644"/>
                <a:gd name="connsiteY2" fmla="*/ 0 h 35912596"/>
              </a:gdLst>
              <a:ahLst/>
              <a:cxnLst>
                <a:cxn ang="0">
                  <a:pos x="connsiteX0" y="connsiteY0"/>
                </a:cxn>
                <a:cxn ang="0">
                  <a:pos x="connsiteX1" y="connsiteY1"/>
                </a:cxn>
                <a:cxn ang="0">
                  <a:pos x="connsiteX2" y="connsiteY2"/>
                </a:cxn>
              </a:cxnLst>
              <a:rect l="l" t="t" r="r" b="b"/>
              <a:pathLst>
                <a:path w="32513644" h="35912596">
                  <a:moveTo>
                    <a:pt x="32513644" y="28277052"/>
                  </a:moveTo>
                  <a:cubicBezTo>
                    <a:pt x="30468446" y="27839056"/>
                    <a:pt x="-3104995" y="32941270"/>
                    <a:pt x="233184" y="34774256"/>
                  </a:cubicBezTo>
                  <a:cubicBezTo>
                    <a:pt x="15977511" y="43417948"/>
                    <a:pt x="27021394" y="0"/>
                    <a:pt x="2702139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6" name="Freeform 115">
              <a:extLst>
                <a:ext uri="{FF2B5EF4-FFF2-40B4-BE49-F238E27FC236}">
                  <a16:creationId xmlns:a16="http://schemas.microsoft.com/office/drawing/2014/main" id="{544955BD-9E9F-9DEF-DA6A-CC7EF4B9858C}"/>
                </a:ext>
              </a:extLst>
            </p:cNvPr>
            <p:cNvSpPr/>
            <p:nvPr/>
          </p:nvSpPr>
          <p:spPr>
            <a:xfrm>
              <a:off x="1652172" y="-27842804"/>
              <a:ext cx="32870535" cy="36502966"/>
            </a:xfrm>
            <a:custGeom>
              <a:avLst/>
              <a:gdLst>
                <a:gd name="connsiteX0" fmla="*/ 32870536 w 32870535"/>
                <a:gd name="connsiteY0" fmla="*/ 28698548 h 36502966"/>
                <a:gd name="connsiteX1" fmla="*/ 253558 w 32870535"/>
                <a:gd name="connsiteY1" fmla="*/ 35375000 h 36502966"/>
                <a:gd name="connsiteX2" fmla="*/ 27392682 w 32870535"/>
                <a:gd name="connsiteY2" fmla="*/ 0 h 36502966"/>
              </a:gdLst>
              <a:ahLst/>
              <a:cxnLst>
                <a:cxn ang="0">
                  <a:pos x="connsiteX0" y="connsiteY0"/>
                </a:cxn>
                <a:cxn ang="0">
                  <a:pos x="connsiteX1" y="connsiteY1"/>
                </a:cxn>
                <a:cxn ang="0">
                  <a:pos x="connsiteX2" y="connsiteY2"/>
                </a:cxn>
              </a:cxnLst>
              <a:rect l="l" t="t" r="r" b="b"/>
              <a:pathLst>
                <a:path w="32870535" h="36502966">
                  <a:moveTo>
                    <a:pt x="32870536" y="28698548"/>
                  </a:moveTo>
                  <a:cubicBezTo>
                    <a:pt x="31116866" y="28323550"/>
                    <a:pt x="-3272675" y="33504514"/>
                    <a:pt x="253558" y="35375000"/>
                  </a:cubicBezTo>
                  <a:cubicBezTo>
                    <a:pt x="16579142" y="44033692"/>
                    <a:pt x="27392682" y="0"/>
                    <a:pt x="2739268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7" name="Freeform 116">
              <a:extLst>
                <a:ext uri="{FF2B5EF4-FFF2-40B4-BE49-F238E27FC236}">
                  <a16:creationId xmlns:a16="http://schemas.microsoft.com/office/drawing/2014/main" id="{FE97AC56-D669-8A90-C804-17D83B8B8D68}"/>
                </a:ext>
              </a:extLst>
            </p:cNvPr>
            <p:cNvSpPr/>
            <p:nvPr/>
          </p:nvSpPr>
          <p:spPr>
            <a:xfrm>
              <a:off x="1591325" y="-28343052"/>
              <a:ext cx="33227408" cy="37094265"/>
            </a:xfrm>
            <a:custGeom>
              <a:avLst/>
              <a:gdLst>
                <a:gd name="connsiteX0" fmla="*/ 33227408 w 33227408"/>
                <a:gd name="connsiteY0" fmla="*/ 29120796 h 37094265"/>
                <a:gd name="connsiteX1" fmla="*/ 274815 w 33227408"/>
                <a:gd name="connsiteY1" fmla="*/ 35975748 h 37094265"/>
                <a:gd name="connsiteX2" fmla="*/ 27764854 w 33227408"/>
                <a:gd name="connsiteY2" fmla="*/ 0 h 37094265"/>
              </a:gdLst>
              <a:ahLst/>
              <a:cxnLst>
                <a:cxn ang="0">
                  <a:pos x="connsiteX0" y="connsiteY0"/>
                </a:cxn>
                <a:cxn ang="0">
                  <a:pos x="connsiteX1" y="connsiteY1"/>
                </a:cxn>
                <a:cxn ang="0">
                  <a:pos x="connsiteX2" y="connsiteY2"/>
                </a:cxn>
              </a:cxnLst>
              <a:rect l="l" t="t" r="r" b="b"/>
              <a:pathLst>
                <a:path w="33227408" h="37094265">
                  <a:moveTo>
                    <a:pt x="33227408" y="29120796"/>
                  </a:moveTo>
                  <a:cubicBezTo>
                    <a:pt x="31766168" y="28808050"/>
                    <a:pt x="-3443071" y="34067012"/>
                    <a:pt x="274815" y="35975748"/>
                  </a:cubicBezTo>
                  <a:cubicBezTo>
                    <a:pt x="17169060" y="44652440"/>
                    <a:pt x="27764854" y="0"/>
                    <a:pt x="2776485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8" name="Freeform 117">
              <a:extLst>
                <a:ext uri="{FF2B5EF4-FFF2-40B4-BE49-F238E27FC236}">
                  <a16:creationId xmlns:a16="http://schemas.microsoft.com/office/drawing/2014/main" id="{E949E6F4-73FC-B9D3-938B-E2F231280945}"/>
                </a:ext>
              </a:extLst>
            </p:cNvPr>
            <p:cNvSpPr/>
            <p:nvPr/>
          </p:nvSpPr>
          <p:spPr>
            <a:xfrm>
              <a:off x="1529202" y="-28842547"/>
              <a:ext cx="33586457" cy="37685967"/>
            </a:xfrm>
            <a:custGeom>
              <a:avLst/>
              <a:gdLst>
                <a:gd name="connsiteX0" fmla="*/ 33586456 w 33586457"/>
                <a:gd name="connsiteY0" fmla="*/ 29542292 h 37685967"/>
                <a:gd name="connsiteX1" fmla="*/ 296447 w 33586457"/>
                <a:gd name="connsiteY1" fmla="*/ 36576492 h 37685967"/>
                <a:gd name="connsiteX2" fmla="*/ 28137400 w 33586457"/>
                <a:gd name="connsiteY2" fmla="*/ 0 h 37685967"/>
              </a:gdLst>
              <a:ahLst/>
              <a:cxnLst>
                <a:cxn ang="0">
                  <a:pos x="connsiteX0" y="connsiteY0"/>
                </a:cxn>
                <a:cxn ang="0">
                  <a:pos x="connsiteX1" y="connsiteY1"/>
                </a:cxn>
                <a:cxn ang="0">
                  <a:pos x="connsiteX2" y="connsiteY2"/>
                </a:cxn>
              </a:cxnLst>
              <a:rect l="l" t="t" r="r" b="b"/>
              <a:pathLst>
                <a:path w="33586457" h="37685967">
                  <a:moveTo>
                    <a:pt x="33586456" y="29542292"/>
                  </a:moveTo>
                  <a:cubicBezTo>
                    <a:pt x="32417646" y="29291794"/>
                    <a:pt x="-3613092" y="34628756"/>
                    <a:pt x="296447" y="36576492"/>
                  </a:cubicBezTo>
                  <a:cubicBezTo>
                    <a:pt x="17749454" y="45271932"/>
                    <a:pt x="28137400" y="0"/>
                    <a:pt x="2813740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9" name="Freeform 118">
              <a:extLst>
                <a:ext uri="{FF2B5EF4-FFF2-40B4-BE49-F238E27FC236}">
                  <a16:creationId xmlns:a16="http://schemas.microsoft.com/office/drawing/2014/main" id="{7FE43147-9991-006A-DA4E-02D1BD6DB347}"/>
                </a:ext>
              </a:extLst>
            </p:cNvPr>
            <p:cNvSpPr/>
            <p:nvPr/>
          </p:nvSpPr>
          <p:spPr>
            <a:xfrm>
              <a:off x="1467350" y="-29342044"/>
              <a:ext cx="33944338" cy="38278553"/>
            </a:xfrm>
            <a:custGeom>
              <a:avLst/>
              <a:gdLst>
                <a:gd name="connsiteX0" fmla="*/ 33944340 w 33944338"/>
                <a:gd name="connsiteY0" fmla="*/ 29963790 h 38278553"/>
                <a:gd name="connsiteX1" fmla="*/ 318709 w 33944338"/>
                <a:gd name="connsiteY1" fmla="*/ 37177240 h 38278553"/>
                <a:gd name="connsiteX2" fmla="*/ 28510574 w 33944338"/>
                <a:gd name="connsiteY2" fmla="*/ 0 h 38278553"/>
              </a:gdLst>
              <a:ahLst/>
              <a:cxnLst>
                <a:cxn ang="0">
                  <a:pos x="connsiteX0" y="connsiteY0"/>
                </a:cxn>
                <a:cxn ang="0">
                  <a:pos x="connsiteX1" y="connsiteY1"/>
                </a:cxn>
                <a:cxn ang="0">
                  <a:pos x="connsiteX2" y="connsiteY2"/>
                </a:cxn>
              </a:cxnLst>
              <a:rect l="l" t="t" r="r" b="b"/>
              <a:pathLst>
                <a:path w="33944338" h="38278553">
                  <a:moveTo>
                    <a:pt x="33944340" y="29963790"/>
                  </a:moveTo>
                  <a:cubicBezTo>
                    <a:pt x="33067952" y="29776292"/>
                    <a:pt x="-3784282" y="35190504"/>
                    <a:pt x="318709" y="37177240"/>
                  </a:cubicBezTo>
                  <a:cubicBezTo>
                    <a:pt x="18319682" y="45894428"/>
                    <a:pt x="28510574" y="0"/>
                    <a:pt x="2851057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0" name="Freeform 119">
              <a:extLst>
                <a:ext uri="{FF2B5EF4-FFF2-40B4-BE49-F238E27FC236}">
                  <a16:creationId xmlns:a16="http://schemas.microsoft.com/office/drawing/2014/main" id="{A465EFC1-4BCB-4D6E-2001-FEE39A42AC23}"/>
                </a:ext>
              </a:extLst>
            </p:cNvPr>
            <p:cNvSpPr/>
            <p:nvPr/>
          </p:nvSpPr>
          <p:spPr>
            <a:xfrm>
              <a:off x="1404752" y="-29841540"/>
              <a:ext cx="34302962" cy="38871833"/>
            </a:xfrm>
            <a:custGeom>
              <a:avLst/>
              <a:gdLst>
                <a:gd name="connsiteX0" fmla="*/ 34302964 w 34302962"/>
                <a:gd name="connsiteY0" fmla="*/ 30385286 h 38871833"/>
                <a:gd name="connsiteX1" fmla="*/ 341717 w 34302962"/>
                <a:gd name="connsiteY1" fmla="*/ 37777984 h 38871833"/>
                <a:gd name="connsiteX2" fmla="*/ 28884496 w 34302962"/>
                <a:gd name="connsiteY2" fmla="*/ 0 h 38871833"/>
              </a:gdLst>
              <a:ahLst/>
              <a:cxnLst>
                <a:cxn ang="0">
                  <a:pos x="connsiteX0" y="connsiteY0"/>
                </a:cxn>
                <a:cxn ang="0">
                  <a:pos x="connsiteX1" y="connsiteY1"/>
                </a:cxn>
                <a:cxn ang="0">
                  <a:pos x="connsiteX2" y="connsiteY2"/>
                </a:cxn>
              </a:cxnLst>
              <a:rect l="l" t="t" r="r" b="b"/>
              <a:pathLst>
                <a:path w="34302962" h="38871833">
                  <a:moveTo>
                    <a:pt x="34302964" y="30385286"/>
                  </a:moveTo>
                  <a:cubicBezTo>
                    <a:pt x="33718108" y="30260038"/>
                    <a:pt x="-3957426" y="35751500"/>
                    <a:pt x="341717" y="37777984"/>
                  </a:cubicBezTo>
                  <a:cubicBezTo>
                    <a:pt x="18881658" y="46519172"/>
                    <a:pt x="28884496" y="0"/>
                    <a:pt x="2888449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1" name="Freeform 120">
              <a:extLst>
                <a:ext uri="{FF2B5EF4-FFF2-40B4-BE49-F238E27FC236}">
                  <a16:creationId xmlns:a16="http://schemas.microsoft.com/office/drawing/2014/main" id="{AF279253-A919-BFE9-E854-6F2D888E2FAF}"/>
                </a:ext>
              </a:extLst>
            </p:cNvPr>
            <p:cNvSpPr/>
            <p:nvPr/>
          </p:nvSpPr>
          <p:spPr>
            <a:xfrm>
              <a:off x="1341697" y="-30341037"/>
              <a:ext cx="34662944" cy="39465632"/>
            </a:xfrm>
            <a:custGeom>
              <a:avLst/>
              <a:gdLst>
                <a:gd name="connsiteX0" fmla="*/ 34662944 w 34662944"/>
                <a:gd name="connsiteY0" fmla="*/ 30806034 h 39465632"/>
                <a:gd name="connsiteX1" fmla="*/ 365181 w 34662944"/>
                <a:gd name="connsiteY1" fmla="*/ 38378732 h 39465632"/>
                <a:gd name="connsiteX2" fmla="*/ 29258874 w 34662944"/>
                <a:gd name="connsiteY2" fmla="*/ 0 h 39465632"/>
              </a:gdLst>
              <a:ahLst/>
              <a:cxnLst>
                <a:cxn ang="0">
                  <a:pos x="connsiteX0" y="connsiteY0"/>
                </a:cxn>
                <a:cxn ang="0">
                  <a:pos x="connsiteX1" y="connsiteY1"/>
                </a:cxn>
                <a:cxn ang="0">
                  <a:pos x="connsiteX2" y="connsiteY2"/>
                </a:cxn>
              </a:cxnLst>
              <a:rect l="l" t="t" r="r" b="b"/>
              <a:pathLst>
                <a:path w="34662944" h="39465632">
                  <a:moveTo>
                    <a:pt x="34662944" y="30806034"/>
                  </a:moveTo>
                  <a:cubicBezTo>
                    <a:pt x="34370516" y="30743784"/>
                    <a:pt x="-4131013" y="36311744"/>
                    <a:pt x="365181" y="38378732"/>
                  </a:cubicBezTo>
                  <a:cubicBezTo>
                    <a:pt x="19436890" y="47145420"/>
                    <a:pt x="29258874" y="0"/>
                    <a:pt x="2925887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2" name="Freeform 121">
              <a:extLst>
                <a:ext uri="{FF2B5EF4-FFF2-40B4-BE49-F238E27FC236}">
                  <a16:creationId xmlns:a16="http://schemas.microsoft.com/office/drawing/2014/main" id="{9874DB69-90E9-4302-F98B-D86248C658A6}"/>
                </a:ext>
              </a:extLst>
            </p:cNvPr>
            <p:cNvSpPr/>
            <p:nvPr/>
          </p:nvSpPr>
          <p:spPr>
            <a:xfrm>
              <a:off x="1277287" y="-30840534"/>
              <a:ext cx="35023381" cy="40059517"/>
            </a:xfrm>
            <a:custGeom>
              <a:avLst/>
              <a:gdLst>
                <a:gd name="connsiteX0" fmla="*/ 35023380 w 35023381"/>
                <a:gd name="connsiteY0" fmla="*/ 31227532 h 40059517"/>
                <a:gd name="connsiteX1" fmla="*/ 389102 w 35023381"/>
                <a:gd name="connsiteY1" fmla="*/ 38978728 h 40059517"/>
                <a:gd name="connsiteX2" fmla="*/ 29634608 w 35023381"/>
                <a:gd name="connsiteY2" fmla="*/ 0 h 40059517"/>
              </a:gdLst>
              <a:ahLst/>
              <a:cxnLst>
                <a:cxn ang="0">
                  <a:pos x="connsiteX0" y="connsiteY0"/>
                </a:cxn>
                <a:cxn ang="0">
                  <a:pos x="connsiteX1" y="connsiteY1"/>
                </a:cxn>
                <a:cxn ang="0">
                  <a:pos x="connsiteX2" y="connsiteY2"/>
                </a:cxn>
              </a:cxnLst>
              <a:rect l="l" t="t" r="r" b="b"/>
              <a:pathLst>
                <a:path w="35023381" h="40059517">
                  <a:moveTo>
                    <a:pt x="35023380" y="31227532"/>
                  </a:moveTo>
                  <a:cubicBezTo>
                    <a:pt x="35023380" y="31227532"/>
                    <a:pt x="-4305044" y="36871992"/>
                    <a:pt x="389102" y="38978728"/>
                  </a:cubicBezTo>
                  <a:cubicBezTo>
                    <a:pt x="19984482" y="47773916"/>
                    <a:pt x="29634608" y="0"/>
                    <a:pt x="29634608" y="0"/>
                  </a:cubicBezTo>
                </a:path>
              </a:pathLst>
            </a:custGeom>
            <a:noFill/>
            <a:ln w="8998" cap="flat">
              <a:solidFill>
                <a:srgbClr val="265EA1">
                  <a:alpha val="40000"/>
                </a:srgbClr>
              </a:solidFill>
              <a:prstDash val="solid"/>
              <a:miter/>
            </a:ln>
          </p:spPr>
          <p:txBody>
            <a:bodyPr rtlCol="0" anchor="ctr"/>
            <a:lstStyle/>
            <a:p>
              <a:endParaRPr lang="en-US" sz="1350" dirty="0"/>
            </a:p>
          </p:txBody>
        </p:sp>
      </p:grpSp>
      <p:sp>
        <p:nvSpPr>
          <p:cNvPr id="14" name="Footer Placeholder 7">
            <a:extLst>
              <a:ext uri="{FF2B5EF4-FFF2-40B4-BE49-F238E27FC236}">
                <a16:creationId xmlns:a16="http://schemas.microsoft.com/office/drawing/2014/main" id="{F2D5AB0B-1AA6-7BCA-DDDE-6F4B8670BCD3}"/>
              </a:ext>
            </a:extLst>
          </p:cNvPr>
          <p:cNvSpPr>
            <a:spLocks noGrp="1"/>
          </p:cNvSpPr>
          <p:nvPr>
            <p:ph type="ftr" sz="quarter" idx="11"/>
          </p:nvPr>
        </p:nvSpPr>
        <p:spPr>
          <a:xfrm>
            <a:off x="0" y="5157000"/>
            <a:ext cx="0" cy="0"/>
          </a:xfrm>
        </p:spPr>
        <p:txBody>
          <a:bodyPr/>
          <a:lstStyle>
            <a:lvl1pPr algn="l">
              <a:defRPr sz="100">
                <a:noFill/>
              </a:defRPr>
            </a:lvl1pPr>
          </a:lstStyle>
          <a:p>
            <a:endParaRPr lang="en-GB" dirty="0"/>
          </a:p>
        </p:txBody>
      </p:sp>
      <p:sp>
        <p:nvSpPr>
          <p:cNvPr id="15" name="Slide Number Placeholder 8">
            <a:extLst>
              <a:ext uri="{FF2B5EF4-FFF2-40B4-BE49-F238E27FC236}">
                <a16:creationId xmlns:a16="http://schemas.microsoft.com/office/drawing/2014/main" id="{BF4051DC-B6CC-8709-5BAE-C6393DF438CD}"/>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dirty="0"/>
          </a:p>
        </p:txBody>
      </p:sp>
      <p:sp>
        <p:nvSpPr>
          <p:cNvPr id="156" name="Rectangle 155">
            <a:extLst>
              <a:ext uri="{FF2B5EF4-FFF2-40B4-BE49-F238E27FC236}">
                <a16:creationId xmlns:a16="http://schemas.microsoft.com/office/drawing/2014/main" id="{4862B165-972A-82C3-C457-FA8EE4143399}"/>
              </a:ext>
            </a:extLst>
          </p:cNvPr>
          <p:cNvSpPr/>
          <p:nvPr userDrawn="1"/>
        </p:nvSpPr>
        <p:spPr>
          <a:xfrm>
            <a:off x="1111183" y="1563661"/>
            <a:ext cx="8020670" cy="203430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3700463" indent="0" algn="l">
              <a:tabLst/>
            </a:pPr>
            <a:r>
              <a:rPr lang="en-GB" sz="4950" b="1" dirty="0">
                <a:solidFill>
                  <a:schemeClr val="tx2"/>
                </a:solidFill>
              </a:rPr>
              <a:t>Break</a:t>
            </a:r>
            <a:endParaRPr lang="en-US" sz="3000" b="1" noProof="0" dirty="0">
              <a:solidFill>
                <a:schemeClr val="tx2"/>
              </a:solidFill>
            </a:endParaRPr>
          </a:p>
        </p:txBody>
      </p:sp>
      <p:sp>
        <p:nvSpPr>
          <p:cNvPr id="157" name="Oval 156">
            <a:extLst>
              <a:ext uri="{FF2B5EF4-FFF2-40B4-BE49-F238E27FC236}">
                <a16:creationId xmlns:a16="http://schemas.microsoft.com/office/drawing/2014/main" id="{F0E352DE-DC39-2204-2414-BCD64B1B2A62}"/>
              </a:ext>
            </a:extLst>
          </p:cNvPr>
          <p:cNvSpPr/>
          <p:nvPr userDrawn="1"/>
        </p:nvSpPr>
        <p:spPr>
          <a:xfrm>
            <a:off x="382527" y="505815"/>
            <a:ext cx="4139666" cy="4139666"/>
          </a:xfrm>
          <a:prstGeom prst="ellipse">
            <a:avLst/>
          </a:prstGeom>
          <a:solidFill>
            <a:schemeClr val="accent5"/>
          </a:soli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sp>
        <p:nvSpPr>
          <p:cNvPr id="2" name="Oval 1">
            <a:extLst>
              <a:ext uri="{FF2B5EF4-FFF2-40B4-BE49-F238E27FC236}">
                <a16:creationId xmlns:a16="http://schemas.microsoft.com/office/drawing/2014/main" id="{64BA91A2-8784-5F6A-4B8C-D0CA07EB272C}"/>
              </a:ext>
            </a:extLst>
          </p:cNvPr>
          <p:cNvSpPr/>
          <p:nvPr userDrawn="1"/>
        </p:nvSpPr>
        <p:spPr>
          <a:xfrm>
            <a:off x="242887" y="505815"/>
            <a:ext cx="4139666" cy="4139666"/>
          </a:xfrm>
          <a:prstGeom prst="ellipse">
            <a:avLst/>
          </a:prstGeom>
          <a:solidFill>
            <a:schemeClr val="bg1"/>
          </a:soli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grpSp>
        <p:nvGrpSpPr>
          <p:cNvPr id="191" name="Graphic 184">
            <a:extLst>
              <a:ext uri="{FF2B5EF4-FFF2-40B4-BE49-F238E27FC236}">
                <a16:creationId xmlns:a16="http://schemas.microsoft.com/office/drawing/2014/main" id="{9CB9EF6A-7008-E8E4-4D03-AA00114CB12B}"/>
              </a:ext>
            </a:extLst>
          </p:cNvPr>
          <p:cNvGrpSpPr/>
          <p:nvPr userDrawn="1"/>
        </p:nvGrpSpPr>
        <p:grpSpPr>
          <a:xfrm>
            <a:off x="1552431" y="1046958"/>
            <a:ext cx="1508822" cy="2832282"/>
            <a:chOff x="5175665" y="1701424"/>
            <a:chExt cx="1840654" cy="3455180"/>
          </a:xfrm>
          <a:solidFill>
            <a:schemeClr val="accent1"/>
          </a:solidFill>
        </p:grpSpPr>
        <p:sp>
          <p:nvSpPr>
            <p:cNvPr id="192" name="Freeform 191">
              <a:extLst>
                <a:ext uri="{FF2B5EF4-FFF2-40B4-BE49-F238E27FC236}">
                  <a16:creationId xmlns:a16="http://schemas.microsoft.com/office/drawing/2014/main" id="{605E8C9A-BFA0-E5C5-537A-5AA2CC840D9F}"/>
                </a:ext>
              </a:extLst>
            </p:cNvPr>
            <p:cNvSpPr/>
            <p:nvPr/>
          </p:nvSpPr>
          <p:spPr>
            <a:xfrm>
              <a:off x="5721370" y="1701424"/>
              <a:ext cx="356295" cy="626245"/>
            </a:xfrm>
            <a:custGeom>
              <a:avLst/>
              <a:gdLst>
                <a:gd name="connsiteX0" fmla="*/ 178148 w 356295"/>
                <a:gd name="connsiteY0" fmla="*/ 356319 h 626245"/>
                <a:gd name="connsiteX1" fmla="*/ 356296 w 356295"/>
                <a:gd name="connsiteY1" fmla="*/ 178171 h 626245"/>
                <a:gd name="connsiteX2" fmla="*/ 178148 w 356295"/>
                <a:gd name="connsiteY2" fmla="*/ 0 h 626245"/>
                <a:gd name="connsiteX3" fmla="*/ 134951 w 356295"/>
                <a:gd name="connsiteY3" fmla="*/ 43197 h 626245"/>
                <a:gd name="connsiteX4" fmla="*/ 178148 w 356295"/>
                <a:gd name="connsiteY4" fmla="*/ 86395 h 626245"/>
                <a:gd name="connsiteX5" fmla="*/ 269925 w 356295"/>
                <a:gd name="connsiteY5" fmla="*/ 178172 h 626245"/>
                <a:gd name="connsiteX6" fmla="*/ 178148 w 356295"/>
                <a:gd name="connsiteY6" fmla="*/ 269949 h 626245"/>
                <a:gd name="connsiteX7" fmla="*/ 0 w 356295"/>
                <a:gd name="connsiteY7" fmla="*/ 448097 h 626245"/>
                <a:gd name="connsiteX8" fmla="*/ 178148 w 356295"/>
                <a:gd name="connsiteY8" fmla="*/ 626245 h 626245"/>
                <a:gd name="connsiteX9" fmla="*/ 221345 w 356295"/>
                <a:gd name="connsiteY9" fmla="*/ 583048 h 626245"/>
                <a:gd name="connsiteX10" fmla="*/ 178148 w 356295"/>
                <a:gd name="connsiteY10" fmla="*/ 539850 h 626245"/>
                <a:gd name="connsiteX11" fmla="*/ 86371 w 356295"/>
                <a:gd name="connsiteY11" fmla="*/ 448073 h 626245"/>
                <a:gd name="connsiteX12" fmla="*/ 178148 w 356295"/>
                <a:gd name="connsiteY12" fmla="*/ 356319 h 62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295" h="626245">
                  <a:moveTo>
                    <a:pt x="178148" y="356319"/>
                  </a:moveTo>
                  <a:cubicBezTo>
                    <a:pt x="276377" y="356319"/>
                    <a:pt x="356296" y="276400"/>
                    <a:pt x="356296" y="178171"/>
                  </a:cubicBezTo>
                  <a:cubicBezTo>
                    <a:pt x="356318" y="79924"/>
                    <a:pt x="276377" y="0"/>
                    <a:pt x="178148" y="0"/>
                  </a:cubicBezTo>
                  <a:cubicBezTo>
                    <a:pt x="154306" y="0"/>
                    <a:pt x="134951" y="19333"/>
                    <a:pt x="134951" y="43197"/>
                  </a:cubicBezTo>
                  <a:cubicBezTo>
                    <a:pt x="134951" y="67040"/>
                    <a:pt x="154283" y="86395"/>
                    <a:pt x="178148" y="86395"/>
                  </a:cubicBezTo>
                  <a:cubicBezTo>
                    <a:pt x="228757" y="86395"/>
                    <a:pt x="269925" y="127560"/>
                    <a:pt x="269925" y="178172"/>
                  </a:cubicBezTo>
                  <a:cubicBezTo>
                    <a:pt x="269925" y="228783"/>
                    <a:pt x="228759" y="269949"/>
                    <a:pt x="178148" y="269949"/>
                  </a:cubicBezTo>
                  <a:cubicBezTo>
                    <a:pt x="79919" y="269949"/>
                    <a:pt x="0" y="349868"/>
                    <a:pt x="0" y="448097"/>
                  </a:cubicBezTo>
                  <a:cubicBezTo>
                    <a:pt x="0" y="546327"/>
                    <a:pt x="79919" y="626245"/>
                    <a:pt x="178148" y="626245"/>
                  </a:cubicBezTo>
                  <a:cubicBezTo>
                    <a:pt x="201990" y="626245"/>
                    <a:pt x="221345" y="606912"/>
                    <a:pt x="221345" y="583048"/>
                  </a:cubicBezTo>
                  <a:cubicBezTo>
                    <a:pt x="221345" y="559205"/>
                    <a:pt x="202013" y="539850"/>
                    <a:pt x="178148" y="539850"/>
                  </a:cubicBezTo>
                  <a:cubicBezTo>
                    <a:pt x="127539" y="539850"/>
                    <a:pt x="86371" y="498685"/>
                    <a:pt x="86371" y="448073"/>
                  </a:cubicBezTo>
                  <a:cubicBezTo>
                    <a:pt x="86371" y="397486"/>
                    <a:pt x="127537" y="356319"/>
                    <a:pt x="178148" y="356319"/>
                  </a:cubicBezTo>
                  <a:close/>
                </a:path>
              </a:pathLst>
            </a:custGeom>
            <a:grpFill/>
            <a:ln w="5715" cap="flat">
              <a:noFill/>
              <a:prstDash val="solid"/>
              <a:miter/>
            </a:ln>
          </p:spPr>
          <p:txBody>
            <a:bodyPr rtlCol="0" anchor="ctr"/>
            <a:lstStyle/>
            <a:p>
              <a:endParaRPr lang="en-US" sz="1350" dirty="0"/>
            </a:p>
          </p:txBody>
        </p:sp>
        <p:sp>
          <p:nvSpPr>
            <p:cNvPr id="193" name="Freeform 192">
              <a:extLst>
                <a:ext uri="{FF2B5EF4-FFF2-40B4-BE49-F238E27FC236}">
                  <a16:creationId xmlns:a16="http://schemas.microsoft.com/office/drawing/2014/main" id="{B7A15D6C-5DC9-277F-FD3E-BB87259D3262}"/>
                </a:ext>
              </a:extLst>
            </p:cNvPr>
            <p:cNvSpPr/>
            <p:nvPr/>
          </p:nvSpPr>
          <p:spPr>
            <a:xfrm>
              <a:off x="6114333" y="1701424"/>
              <a:ext cx="356295" cy="626245"/>
            </a:xfrm>
            <a:custGeom>
              <a:avLst/>
              <a:gdLst>
                <a:gd name="connsiteX0" fmla="*/ 178148 w 356295"/>
                <a:gd name="connsiteY0" fmla="*/ 356319 h 626245"/>
                <a:gd name="connsiteX1" fmla="*/ 356296 w 356295"/>
                <a:gd name="connsiteY1" fmla="*/ 178171 h 626245"/>
                <a:gd name="connsiteX2" fmla="*/ 178148 w 356295"/>
                <a:gd name="connsiteY2" fmla="*/ 0 h 626245"/>
                <a:gd name="connsiteX3" fmla="*/ 134951 w 356295"/>
                <a:gd name="connsiteY3" fmla="*/ 43197 h 626245"/>
                <a:gd name="connsiteX4" fmla="*/ 178148 w 356295"/>
                <a:gd name="connsiteY4" fmla="*/ 86395 h 626245"/>
                <a:gd name="connsiteX5" fmla="*/ 269925 w 356295"/>
                <a:gd name="connsiteY5" fmla="*/ 178172 h 626245"/>
                <a:gd name="connsiteX6" fmla="*/ 178148 w 356295"/>
                <a:gd name="connsiteY6" fmla="*/ 269949 h 626245"/>
                <a:gd name="connsiteX7" fmla="*/ 0 w 356295"/>
                <a:gd name="connsiteY7" fmla="*/ 448097 h 626245"/>
                <a:gd name="connsiteX8" fmla="*/ 178148 w 356295"/>
                <a:gd name="connsiteY8" fmla="*/ 626245 h 626245"/>
                <a:gd name="connsiteX9" fmla="*/ 221345 w 356295"/>
                <a:gd name="connsiteY9" fmla="*/ 583048 h 626245"/>
                <a:gd name="connsiteX10" fmla="*/ 178148 w 356295"/>
                <a:gd name="connsiteY10" fmla="*/ 539850 h 626245"/>
                <a:gd name="connsiteX11" fmla="*/ 86371 w 356295"/>
                <a:gd name="connsiteY11" fmla="*/ 448073 h 626245"/>
                <a:gd name="connsiteX12" fmla="*/ 178148 w 356295"/>
                <a:gd name="connsiteY12" fmla="*/ 356319 h 62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295" h="626245">
                  <a:moveTo>
                    <a:pt x="178148" y="356319"/>
                  </a:moveTo>
                  <a:cubicBezTo>
                    <a:pt x="276377" y="356319"/>
                    <a:pt x="356296" y="276400"/>
                    <a:pt x="356296" y="178171"/>
                  </a:cubicBezTo>
                  <a:cubicBezTo>
                    <a:pt x="356296" y="79924"/>
                    <a:pt x="276377" y="0"/>
                    <a:pt x="178148" y="0"/>
                  </a:cubicBezTo>
                  <a:cubicBezTo>
                    <a:pt x="154306" y="0"/>
                    <a:pt x="134951" y="19333"/>
                    <a:pt x="134951" y="43197"/>
                  </a:cubicBezTo>
                  <a:cubicBezTo>
                    <a:pt x="134951" y="67040"/>
                    <a:pt x="154283" y="86395"/>
                    <a:pt x="178148" y="86395"/>
                  </a:cubicBezTo>
                  <a:cubicBezTo>
                    <a:pt x="228757" y="86395"/>
                    <a:pt x="269925" y="127560"/>
                    <a:pt x="269925" y="178172"/>
                  </a:cubicBezTo>
                  <a:cubicBezTo>
                    <a:pt x="269925" y="228783"/>
                    <a:pt x="228759" y="269949"/>
                    <a:pt x="178148" y="269949"/>
                  </a:cubicBezTo>
                  <a:cubicBezTo>
                    <a:pt x="79919" y="269949"/>
                    <a:pt x="0" y="349868"/>
                    <a:pt x="0" y="448097"/>
                  </a:cubicBezTo>
                  <a:cubicBezTo>
                    <a:pt x="0" y="546327"/>
                    <a:pt x="79919" y="626245"/>
                    <a:pt x="178148" y="626245"/>
                  </a:cubicBezTo>
                  <a:cubicBezTo>
                    <a:pt x="201990" y="626245"/>
                    <a:pt x="221345" y="606912"/>
                    <a:pt x="221345" y="583048"/>
                  </a:cubicBezTo>
                  <a:cubicBezTo>
                    <a:pt x="221345" y="559205"/>
                    <a:pt x="202013" y="539850"/>
                    <a:pt x="178148" y="539850"/>
                  </a:cubicBezTo>
                  <a:cubicBezTo>
                    <a:pt x="127539" y="539850"/>
                    <a:pt x="86371" y="498685"/>
                    <a:pt x="86371" y="448073"/>
                  </a:cubicBezTo>
                  <a:cubicBezTo>
                    <a:pt x="86371" y="397486"/>
                    <a:pt x="127537" y="356319"/>
                    <a:pt x="178148" y="356319"/>
                  </a:cubicBezTo>
                  <a:close/>
                </a:path>
              </a:pathLst>
            </a:custGeom>
            <a:grpFill/>
            <a:ln w="5715" cap="flat">
              <a:noFill/>
              <a:prstDash val="solid"/>
              <a:miter/>
            </a:ln>
          </p:spPr>
          <p:txBody>
            <a:bodyPr rtlCol="0" anchor="ctr"/>
            <a:lstStyle/>
            <a:p>
              <a:endParaRPr lang="en-US" sz="1350" dirty="0"/>
            </a:p>
          </p:txBody>
        </p:sp>
        <p:sp>
          <p:nvSpPr>
            <p:cNvPr id="194" name="Freeform 193">
              <a:extLst>
                <a:ext uri="{FF2B5EF4-FFF2-40B4-BE49-F238E27FC236}">
                  <a16:creationId xmlns:a16="http://schemas.microsoft.com/office/drawing/2014/main" id="{F1561D17-6C05-6DB7-7D4A-55B96AA3868A}"/>
                </a:ext>
              </a:extLst>
            </p:cNvPr>
            <p:cNvSpPr/>
            <p:nvPr/>
          </p:nvSpPr>
          <p:spPr>
            <a:xfrm>
              <a:off x="5175665" y="2537388"/>
              <a:ext cx="1840654" cy="2619216"/>
            </a:xfrm>
            <a:custGeom>
              <a:avLst/>
              <a:gdLst>
                <a:gd name="connsiteX0" fmla="*/ 43196 w 1840654"/>
                <a:gd name="connsiteY0" fmla="*/ 809544 h 2619216"/>
                <a:gd name="connsiteX1" fmla="*/ 141872 w 1840654"/>
                <a:gd name="connsiteY1" fmla="*/ 809544 h 2619216"/>
                <a:gd name="connsiteX2" fmla="*/ 153458 w 1840654"/>
                <a:gd name="connsiteY2" fmla="*/ 1160480 h 2619216"/>
                <a:gd name="connsiteX3" fmla="*/ 121847 w 1840654"/>
                <a:gd name="connsiteY3" fmla="*/ 1160480 h 2619216"/>
                <a:gd name="connsiteX4" fmla="*/ 90749 w 1840654"/>
                <a:gd name="connsiteY4" fmla="*/ 1173696 h 2619216"/>
                <a:gd name="connsiteX5" fmla="*/ 78694 w 1840654"/>
                <a:gd name="connsiteY5" fmla="*/ 1205262 h 2619216"/>
                <a:gd name="connsiteX6" fmla="*/ 109881 w 1840654"/>
                <a:gd name="connsiteY6" fmla="*/ 2044681 h 2619216"/>
                <a:gd name="connsiteX7" fmla="*/ 153056 w 1840654"/>
                <a:gd name="connsiteY7" fmla="*/ 2086271 h 2619216"/>
                <a:gd name="connsiteX8" fmla="*/ 183618 w 1840654"/>
                <a:gd name="connsiteY8" fmla="*/ 2086271 h 2619216"/>
                <a:gd name="connsiteX9" fmla="*/ 200093 w 1840654"/>
                <a:gd name="connsiteY9" fmla="*/ 2577492 h 2619216"/>
                <a:gd name="connsiteX10" fmla="*/ 243224 w 1840654"/>
                <a:gd name="connsiteY10" fmla="*/ 2619216 h 2619216"/>
                <a:gd name="connsiteX11" fmla="*/ 1597507 w 1840654"/>
                <a:gd name="connsiteY11" fmla="*/ 2619216 h 2619216"/>
                <a:gd name="connsiteX12" fmla="*/ 1640683 w 1840654"/>
                <a:gd name="connsiteY12" fmla="*/ 2577492 h 2619216"/>
                <a:gd name="connsiteX13" fmla="*/ 1657158 w 1840654"/>
                <a:gd name="connsiteY13" fmla="*/ 2086271 h 2619216"/>
                <a:gd name="connsiteX14" fmla="*/ 1687630 w 1840654"/>
                <a:gd name="connsiteY14" fmla="*/ 2086271 h 2619216"/>
                <a:gd name="connsiteX15" fmla="*/ 1730805 w 1840654"/>
                <a:gd name="connsiteY15" fmla="*/ 2044681 h 2619216"/>
                <a:gd name="connsiteX16" fmla="*/ 1761992 w 1840654"/>
                <a:gd name="connsiteY16" fmla="*/ 1205262 h 2619216"/>
                <a:gd name="connsiteX17" fmla="*/ 1749937 w 1840654"/>
                <a:gd name="connsiteY17" fmla="*/ 1173696 h 2619216"/>
                <a:gd name="connsiteX18" fmla="*/ 1718839 w 1840654"/>
                <a:gd name="connsiteY18" fmla="*/ 1160480 h 2619216"/>
                <a:gd name="connsiteX19" fmla="*/ 1687228 w 1840654"/>
                <a:gd name="connsiteY19" fmla="*/ 1160480 h 2619216"/>
                <a:gd name="connsiteX20" fmla="*/ 1698814 w 1840654"/>
                <a:gd name="connsiteY20" fmla="*/ 809544 h 2619216"/>
                <a:gd name="connsiteX21" fmla="*/ 1797490 w 1840654"/>
                <a:gd name="connsiteY21" fmla="*/ 809544 h 2619216"/>
                <a:gd name="connsiteX22" fmla="*/ 1828610 w 1840654"/>
                <a:gd name="connsiteY22" fmla="*/ 796284 h 2619216"/>
                <a:gd name="connsiteX23" fmla="*/ 1840620 w 1840654"/>
                <a:gd name="connsiteY23" fmla="*/ 764650 h 2619216"/>
                <a:gd name="connsiteX24" fmla="*/ 1826399 w 1840654"/>
                <a:gd name="connsiteY24" fmla="*/ 404359 h 2619216"/>
                <a:gd name="connsiteX25" fmla="*/ 1783247 w 1840654"/>
                <a:gd name="connsiteY25" fmla="*/ 362881 h 2619216"/>
                <a:gd name="connsiteX26" fmla="*/ 1719599 w 1840654"/>
                <a:gd name="connsiteY26" fmla="*/ 362881 h 2619216"/>
                <a:gd name="connsiteX27" fmla="*/ 1663587 w 1840654"/>
                <a:gd name="connsiteY27" fmla="*/ 35897 h 2619216"/>
                <a:gd name="connsiteX28" fmla="*/ 1621015 w 1840654"/>
                <a:gd name="connsiteY28" fmla="*/ 0 h 2619216"/>
                <a:gd name="connsiteX29" fmla="*/ 219640 w 1840654"/>
                <a:gd name="connsiteY29" fmla="*/ 0 h 2619216"/>
                <a:gd name="connsiteX30" fmla="*/ 177067 w 1840654"/>
                <a:gd name="connsiteY30" fmla="*/ 35897 h 2619216"/>
                <a:gd name="connsiteX31" fmla="*/ 121056 w 1840654"/>
                <a:gd name="connsiteY31" fmla="*/ 362881 h 2619216"/>
                <a:gd name="connsiteX32" fmla="*/ 57408 w 1840654"/>
                <a:gd name="connsiteY32" fmla="*/ 362881 h 2619216"/>
                <a:gd name="connsiteX33" fmla="*/ 14255 w 1840654"/>
                <a:gd name="connsiteY33" fmla="*/ 404359 h 2619216"/>
                <a:gd name="connsiteX34" fmla="*/ 34 w 1840654"/>
                <a:gd name="connsiteY34" fmla="*/ 764650 h 2619216"/>
                <a:gd name="connsiteX35" fmla="*/ 12045 w 1840654"/>
                <a:gd name="connsiteY35" fmla="*/ 796284 h 2619216"/>
                <a:gd name="connsiteX36" fmla="*/ 43187 w 1840654"/>
                <a:gd name="connsiteY36" fmla="*/ 809544 h 2619216"/>
                <a:gd name="connsiteX37" fmla="*/ 1555728 w 1840654"/>
                <a:gd name="connsiteY37" fmla="*/ 2532845 h 2619216"/>
                <a:gd name="connsiteX38" fmla="*/ 284941 w 1840654"/>
                <a:gd name="connsiteY38" fmla="*/ 2532845 h 2619216"/>
                <a:gd name="connsiteX39" fmla="*/ 269984 w 1840654"/>
                <a:gd name="connsiteY39" fmla="*/ 2086292 h 2619216"/>
                <a:gd name="connsiteX40" fmla="*/ 1570718 w 1840654"/>
                <a:gd name="connsiteY40" fmla="*/ 2086292 h 2619216"/>
                <a:gd name="connsiteX41" fmla="*/ 1645986 w 1840654"/>
                <a:gd name="connsiteY41" fmla="*/ 1999899 h 2619216"/>
                <a:gd name="connsiteX42" fmla="*/ 194604 w 1840654"/>
                <a:gd name="connsiteY42" fmla="*/ 1999899 h 2619216"/>
                <a:gd name="connsiteX43" fmla="*/ 166632 w 1840654"/>
                <a:gd name="connsiteY43" fmla="*/ 1246890 h 2619216"/>
                <a:gd name="connsiteX44" fmla="*/ 1673963 w 1840654"/>
                <a:gd name="connsiteY44" fmla="*/ 1246890 h 2619216"/>
                <a:gd name="connsiteX45" fmla="*/ 1600756 w 1840654"/>
                <a:gd name="connsiteY45" fmla="*/ 1160480 h 2619216"/>
                <a:gd name="connsiteX46" fmla="*/ 239843 w 1840654"/>
                <a:gd name="connsiteY46" fmla="*/ 1160480 h 2619216"/>
                <a:gd name="connsiteX47" fmla="*/ 228257 w 1840654"/>
                <a:gd name="connsiteY47" fmla="*/ 809544 h 2619216"/>
                <a:gd name="connsiteX48" fmla="*/ 1612316 w 1840654"/>
                <a:gd name="connsiteY48" fmla="*/ 809544 h 2619216"/>
                <a:gd name="connsiteX49" fmla="*/ 256017 w 1840654"/>
                <a:gd name="connsiteY49" fmla="*/ 86345 h 2619216"/>
                <a:gd name="connsiteX50" fmla="*/ 1584526 w 1840654"/>
                <a:gd name="connsiteY50" fmla="*/ 86345 h 2619216"/>
                <a:gd name="connsiteX51" fmla="*/ 1631876 w 1840654"/>
                <a:gd name="connsiteY51" fmla="*/ 362831 h 2619216"/>
                <a:gd name="connsiteX52" fmla="*/ 208612 w 1840654"/>
                <a:gd name="connsiteY52" fmla="*/ 362831 h 2619216"/>
                <a:gd name="connsiteX53" fmla="*/ 98900 w 1840654"/>
                <a:gd name="connsiteY53" fmla="*/ 449225 h 2619216"/>
                <a:gd name="connsiteX54" fmla="*/ 1741677 w 1840654"/>
                <a:gd name="connsiteY54" fmla="*/ 449225 h 2619216"/>
                <a:gd name="connsiteX55" fmla="*/ 1752504 w 1840654"/>
                <a:gd name="connsiteY55" fmla="*/ 723145 h 2619216"/>
                <a:gd name="connsiteX56" fmla="*/ 88067 w 1840654"/>
                <a:gd name="connsiteY56" fmla="*/ 723145 h 261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40654" h="2619216">
                  <a:moveTo>
                    <a:pt x="43196" y="809544"/>
                  </a:moveTo>
                  <a:lnTo>
                    <a:pt x="141872" y="809544"/>
                  </a:lnTo>
                  <a:lnTo>
                    <a:pt x="153458" y="1160480"/>
                  </a:lnTo>
                  <a:lnTo>
                    <a:pt x="121847" y="1160480"/>
                  </a:lnTo>
                  <a:cubicBezTo>
                    <a:pt x="110127" y="1160480"/>
                    <a:pt x="98875" y="1165235"/>
                    <a:pt x="90749" y="1173696"/>
                  </a:cubicBezTo>
                  <a:cubicBezTo>
                    <a:pt x="82601" y="1182156"/>
                    <a:pt x="78270" y="1193542"/>
                    <a:pt x="78694" y="1205262"/>
                  </a:cubicBezTo>
                  <a:lnTo>
                    <a:pt x="109881" y="2044681"/>
                  </a:lnTo>
                  <a:cubicBezTo>
                    <a:pt x="110751" y="2067898"/>
                    <a:pt x="129839" y="2086271"/>
                    <a:pt x="153056" y="2086271"/>
                  </a:cubicBezTo>
                  <a:lnTo>
                    <a:pt x="183618" y="2086271"/>
                  </a:lnTo>
                  <a:lnTo>
                    <a:pt x="200093" y="2577492"/>
                  </a:lnTo>
                  <a:cubicBezTo>
                    <a:pt x="200830" y="2600731"/>
                    <a:pt x="219940" y="2619216"/>
                    <a:pt x="243224" y="2619216"/>
                  </a:cubicBezTo>
                  <a:lnTo>
                    <a:pt x="1597507" y="2619216"/>
                  </a:lnTo>
                  <a:cubicBezTo>
                    <a:pt x="1620791" y="2619216"/>
                    <a:pt x="1639901" y="2600731"/>
                    <a:pt x="1640683" y="2577492"/>
                  </a:cubicBezTo>
                  <a:lnTo>
                    <a:pt x="1657158" y="2086271"/>
                  </a:lnTo>
                  <a:lnTo>
                    <a:pt x="1687630" y="2086271"/>
                  </a:lnTo>
                  <a:cubicBezTo>
                    <a:pt x="1710847" y="2086271"/>
                    <a:pt x="1729934" y="2067898"/>
                    <a:pt x="1730805" y="2044681"/>
                  </a:cubicBezTo>
                  <a:lnTo>
                    <a:pt x="1761992" y="1205262"/>
                  </a:lnTo>
                  <a:cubicBezTo>
                    <a:pt x="1762416" y="1193541"/>
                    <a:pt x="1758063" y="1182156"/>
                    <a:pt x="1749937" y="1173696"/>
                  </a:cubicBezTo>
                  <a:cubicBezTo>
                    <a:pt x="1741788" y="1165234"/>
                    <a:pt x="1730559" y="1160480"/>
                    <a:pt x="1718839" y="1160480"/>
                  </a:cubicBezTo>
                  <a:lnTo>
                    <a:pt x="1687228" y="1160480"/>
                  </a:lnTo>
                  <a:lnTo>
                    <a:pt x="1698814" y="809544"/>
                  </a:lnTo>
                  <a:lnTo>
                    <a:pt x="1797490" y="809544"/>
                  </a:lnTo>
                  <a:cubicBezTo>
                    <a:pt x="1809232" y="809544"/>
                    <a:pt x="1820483" y="804767"/>
                    <a:pt x="1828610" y="796284"/>
                  </a:cubicBezTo>
                  <a:cubicBezTo>
                    <a:pt x="1836780" y="787822"/>
                    <a:pt x="1841089" y="776392"/>
                    <a:pt x="1840620" y="764650"/>
                  </a:cubicBezTo>
                  <a:lnTo>
                    <a:pt x="1826399" y="404359"/>
                  </a:lnTo>
                  <a:cubicBezTo>
                    <a:pt x="1825484" y="381187"/>
                    <a:pt x="1806442" y="362881"/>
                    <a:pt x="1783247" y="362881"/>
                  </a:cubicBezTo>
                  <a:lnTo>
                    <a:pt x="1719599" y="362881"/>
                  </a:lnTo>
                  <a:lnTo>
                    <a:pt x="1663587" y="35897"/>
                  </a:lnTo>
                  <a:cubicBezTo>
                    <a:pt x="1660015" y="15158"/>
                    <a:pt x="1642067" y="0"/>
                    <a:pt x="1621015" y="0"/>
                  </a:cubicBezTo>
                  <a:lnTo>
                    <a:pt x="219640" y="0"/>
                  </a:lnTo>
                  <a:cubicBezTo>
                    <a:pt x="198588" y="0"/>
                    <a:pt x="180617" y="15158"/>
                    <a:pt x="177067" y="35897"/>
                  </a:cubicBezTo>
                  <a:lnTo>
                    <a:pt x="121056" y="362881"/>
                  </a:lnTo>
                  <a:lnTo>
                    <a:pt x="57408" y="362881"/>
                  </a:lnTo>
                  <a:cubicBezTo>
                    <a:pt x="34213" y="362881"/>
                    <a:pt x="15171" y="381187"/>
                    <a:pt x="14255" y="404359"/>
                  </a:cubicBezTo>
                  <a:lnTo>
                    <a:pt x="34" y="764650"/>
                  </a:lnTo>
                  <a:cubicBezTo>
                    <a:pt x="-434" y="776392"/>
                    <a:pt x="3897" y="787822"/>
                    <a:pt x="12045" y="796284"/>
                  </a:cubicBezTo>
                  <a:cubicBezTo>
                    <a:pt x="20194" y="804745"/>
                    <a:pt x="31445" y="809544"/>
                    <a:pt x="43187" y="809544"/>
                  </a:cubicBezTo>
                  <a:close/>
                  <a:moveTo>
                    <a:pt x="1555728" y="2532845"/>
                  </a:moveTo>
                  <a:lnTo>
                    <a:pt x="284941" y="2532845"/>
                  </a:lnTo>
                  <a:lnTo>
                    <a:pt x="269984" y="2086292"/>
                  </a:lnTo>
                  <a:lnTo>
                    <a:pt x="1570718" y="2086292"/>
                  </a:lnTo>
                  <a:close/>
                  <a:moveTo>
                    <a:pt x="1645986" y="1999899"/>
                  </a:moveTo>
                  <a:lnTo>
                    <a:pt x="194604" y="1999899"/>
                  </a:lnTo>
                  <a:lnTo>
                    <a:pt x="166632" y="1246890"/>
                  </a:lnTo>
                  <a:lnTo>
                    <a:pt x="1673963" y="1246890"/>
                  </a:lnTo>
                  <a:close/>
                  <a:moveTo>
                    <a:pt x="1600756" y="1160480"/>
                  </a:moveTo>
                  <a:lnTo>
                    <a:pt x="239843" y="1160480"/>
                  </a:lnTo>
                  <a:lnTo>
                    <a:pt x="228257" y="809544"/>
                  </a:lnTo>
                  <a:lnTo>
                    <a:pt x="1612316" y="809544"/>
                  </a:lnTo>
                  <a:close/>
                  <a:moveTo>
                    <a:pt x="256017" y="86345"/>
                  </a:moveTo>
                  <a:lnTo>
                    <a:pt x="1584526" y="86345"/>
                  </a:lnTo>
                  <a:lnTo>
                    <a:pt x="1631876" y="362831"/>
                  </a:lnTo>
                  <a:lnTo>
                    <a:pt x="208612" y="362831"/>
                  </a:lnTo>
                  <a:close/>
                  <a:moveTo>
                    <a:pt x="98900" y="449225"/>
                  </a:moveTo>
                  <a:lnTo>
                    <a:pt x="1741677" y="449225"/>
                  </a:lnTo>
                  <a:lnTo>
                    <a:pt x="1752504" y="723145"/>
                  </a:lnTo>
                  <a:lnTo>
                    <a:pt x="88067" y="723145"/>
                  </a:lnTo>
                  <a:close/>
                </a:path>
              </a:pathLst>
            </a:custGeom>
            <a:grpFill/>
            <a:ln w="5715" cap="flat">
              <a:noFill/>
              <a:prstDash val="solid"/>
              <a:miter/>
            </a:ln>
          </p:spPr>
          <p:txBody>
            <a:bodyPr rtlCol="0" anchor="ctr"/>
            <a:lstStyle/>
            <a:p>
              <a:endParaRPr lang="en-US" sz="1350" dirty="0"/>
            </a:p>
          </p:txBody>
        </p:sp>
      </p:grpSp>
      <p:sp>
        <p:nvSpPr>
          <p:cNvPr id="3" name="TextBox 2">
            <a:extLst>
              <a:ext uri="{FF2B5EF4-FFF2-40B4-BE49-F238E27FC236}">
                <a16:creationId xmlns:a16="http://schemas.microsoft.com/office/drawing/2014/main" id="{DFDDDC91-0772-421E-9EC3-7C5A68415876}"/>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bg1"/>
                </a:solidFill>
              </a:rPr>
              <a:t>Novo Nordisk</a:t>
            </a:r>
            <a:r>
              <a:rPr lang="en-GB" sz="525" baseline="30000" dirty="0">
                <a:solidFill>
                  <a:schemeClr val="bg1"/>
                </a:solidFill>
              </a:rPr>
              <a:t>®</a:t>
            </a:r>
          </a:p>
        </p:txBody>
      </p:sp>
      <p:sp>
        <p:nvSpPr>
          <p:cNvPr id="4" name="TextBox 3">
            <a:extLst>
              <a:ext uri="{FF2B5EF4-FFF2-40B4-BE49-F238E27FC236}">
                <a16:creationId xmlns:a16="http://schemas.microsoft.com/office/drawing/2014/main" id="{7569C2B9-88A1-B29F-2ACE-8192F95878F2}"/>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bg1"/>
                </a:solidFill>
                <a:effectLst/>
                <a:uLnTx/>
                <a:uFillTx/>
                <a:latin typeface="Apis For Office"/>
                <a:ea typeface="+mn-ea"/>
                <a:cs typeface="+mn-cs"/>
              </a:rPr>
              <a:t>CONFIDENTIAL – ADVISORY BOARD USE ONLY</a:t>
            </a:r>
          </a:p>
        </p:txBody>
      </p:sp>
    </p:spTree>
    <p:extLst>
      <p:ext uri="{BB962C8B-B14F-4D97-AF65-F5344CB8AC3E}">
        <p14:creationId xmlns:p14="http://schemas.microsoft.com/office/powerpoint/2010/main" val="412944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01">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403E29B2-D3B4-80F9-41AC-C87A326531A6}"/>
              </a:ext>
            </a:extLst>
          </p:cNvPr>
          <p:cNvSpPr/>
          <p:nvPr userDrawn="1"/>
        </p:nvSpPr>
        <p:spPr>
          <a:xfrm rot="10800000">
            <a:off x="-1" y="861"/>
            <a:ext cx="9139951" cy="5152154"/>
          </a:xfrm>
          <a:custGeom>
            <a:avLst/>
            <a:gdLst>
              <a:gd name="connsiteX0" fmla="*/ 0 w 12181203"/>
              <a:gd name="connsiteY0" fmla="*/ 0 h 6855701"/>
              <a:gd name="connsiteX1" fmla="*/ 12181204 w 12181203"/>
              <a:gd name="connsiteY1" fmla="*/ 0 h 6855701"/>
              <a:gd name="connsiteX2" fmla="*/ 12181204 w 12181203"/>
              <a:gd name="connsiteY2" fmla="*/ 6855702 h 6855701"/>
              <a:gd name="connsiteX3" fmla="*/ 0 w 12181203"/>
              <a:gd name="connsiteY3" fmla="*/ 6855702 h 6855701"/>
            </a:gdLst>
            <a:ahLst/>
            <a:cxnLst>
              <a:cxn ang="0">
                <a:pos x="connsiteX0" y="connsiteY0"/>
              </a:cxn>
              <a:cxn ang="0">
                <a:pos x="connsiteX1" y="connsiteY1"/>
              </a:cxn>
              <a:cxn ang="0">
                <a:pos x="connsiteX2" y="connsiteY2"/>
              </a:cxn>
              <a:cxn ang="0">
                <a:pos x="connsiteX3" y="connsiteY3"/>
              </a:cxn>
            </a:cxnLst>
            <a:rect l="l" t="t" r="r" b="b"/>
            <a:pathLst>
              <a:path w="12181203" h="6855701">
                <a:moveTo>
                  <a:pt x="0" y="0"/>
                </a:moveTo>
                <a:lnTo>
                  <a:pt x="12181204" y="0"/>
                </a:lnTo>
                <a:lnTo>
                  <a:pt x="12181204" y="6855702"/>
                </a:lnTo>
                <a:lnTo>
                  <a:pt x="0" y="6855702"/>
                </a:lnTo>
                <a:close/>
              </a:path>
            </a:pathLst>
          </a:custGeom>
          <a:solidFill>
            <a:srgbClr val="0F1C43"/>
          </a:solidFill>
          <a:ln w="8998" cap="flat">
            <a:noFill/>
            <a:prstDash val="solid"/>
            <a:miter/>
          </a:ln>
        </p:spPr>
        <p:txBody>
          <a:bodyPr rtlCol="0" anchor="ctr"/>
          <a:lstStyle/>
          <a:p>
            <a:endParaRPr lang="en-US" sz="1350" dirty="0"/>
          </a:p>
        </p:txBody>
      </p:sp>
      <p:grpSp>
        <p:nvGrpSpPr>
          <p:cNvPr id="20" name="Graphic 1">
            <a:extLst>
              <a:ext uri="{FF2B5EF4-FFF2-40B4-BE49-F238E27FC236}">
                <a16:creationId xmlns:a16="http://schemas.microsoft.com/office/drawing/2014/main" id="{0D253B10-20D0-FF5E-FB85-C7B4DC175EDA}"/>
              </a:ext>
            </a:extLst>
          </p:cNvPr>
          <p:cNvGrpSpPr/>
          <p:nvPr userDrawn="1"/>
        </p:nvGrpSpPr>
        <p:grpSpPr>
          <a:xfrm rot="10800000">
            <a:off x="-18081502" y="-9573120"/>
            <a:ext cx="31940776" cy="37844735"/>
            <a:chOff x="-6287033" y="-30840534"/>
            <a:chExt cx="42587701" cy="50459646"/>
          </a:xfrm>
          <a:noFill/>
        </p:grpSpPr>
        <p:sp>
          <p:nvSpPr>
            <p:cNvPr id="21" name="Freeform 20">
              <a:extLst>
                <a:ext uri="{FF2B5EF4-FFF2-40B4-BE49-F238E27FC236}">
                  <a16:creationId xmlns:a16="http://schemas.microsoft.com/office/drawing/2014/main" id="{09E7FF9E-9200-8B8F-872A-FC37CB742E4E}"/>
                </a:ext>
              </a:extLst>
            </p:cNvPr>
            <p:cNvSpPr/>
            <p:nvPr/>
          </p:nvSpPr>
          <p:spPr>
            <a:xfrm>
              <a:off x="-6287033" y="-2084757"/>
              <a:ext cx="16177922" cy="21703869"/>
            </a:xfrm>
            <a:custGeom>
              <a:avLst/>
              <a:gdLst>
                <a:gd name="connsiteX0" fmla="*/ 5766960 w 16177922"/>
                <a:gd name="connsiteY0" fmla="*/ 21703870 h 21703869"/>
                <a:gd name="connsiteX1" fmla="*/ 11974533 w 16177922"/>
                <a:gd name="connsiteY1" fmla="*/ 9522 h 21703869"/>
                <a:gd name="connsiteX2" fmla="*/ 12652067 w 16177922"/>
                <a:gd name="connsiteY2" fmla="*/ 10356449 h 21703869"/>
              </a:gdLst>
              <a:ahLst/>
              <a:cxnLst>
                <a:cxn ang="0">
                  <a:pos x="connsiteX0" y="connsiteY0"/>
                </a:cxn>
                <a:cxn ang="0">
                  <a:pos x="connsiteX1" y="connsiteY1"/>
                </a:cxn>
                <a:cxn ang="0">
                  <a:pos x="connsiteX2" y="connsiteY2"/>
                </a:cxn>
              </a:cxnLst>
              <a:rect l="l" t="t" r="r" b="b"/>
              <a:pathLst>
                <a:path w="16177922" h="21703869">
                  <a:moveTo>
                    <a:pt x="5766960" y="21703870"/>
                  </a:moveTo>
                  <a:cubicBezTo>
                    <a:pt x="5766960" y="21703870"/>
                    <a:pt x="-10679194" y="-525975"/>
                    <a:pt x="11974533" y="9522"/>
                  </a:cubicBezTo>
                  <a:cubicBezTo>
                    <a:pt x="29835140" y="431769"/>
                    <a:pt x="-16861574" y="4042244"/>
                    <a:pt x="12652067" y="1035644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2" name="Freeform 21">
              <a:extLst>
                <a:ext uri="{FF2B5EF4-FFF2-40B4-BE49-F238E27FC236}">
                  <a16:creationId xmlns:a16="http://schemas.microsoft.com/office/drawing/2014/main" id="{28AE37C3-8BD1-60CB-BF7F-9ED6B90F3F5B}"/>
                </a:ext>
              </a:extLst>
            </p:cNvPr>
            <p:cNvSpPr/>
            <p:nvPr/>
          </p:nvSpPr>
          <p:spPr>
            <a:xfrm>
              <a:off x="-6019449" y="-1981614"/>
              <a:ext cx="15839563" cy="21101231"/>
            </a:xfrm>
            <a:custGeom>
              <a:avLst/>
              <a:gdLst>
                <a:gd name="connsiteX0" fmla="*/ 12680510 w 15839563"/>
                <a:gd name="connsiteY0" fmla="*/ 10175307 h 21101231"/>
                <a:gd name="connsiteX1" fmla="*/ 11667359 w 15839563"/>
                <a:gd name="connsiteY1" fmla="*/ 7628 h 21101231"/>
                <a:gd name="connsiteX2" fmla="*/ 5810700 w 15839563"/>
                <a:gd name="connsiteY2" fmla="*/ 21101232 h 21101231"/>
              </a:gdLst>
              <a:ahLst/>
              <a:cxnLst>
                <a:cxn ang="0">
                  <a:pos x="connsiteX0" y="connsiteY0"/>
                </a:cxn>
                <a:cxn ang="0">
                  <a:pos x="connsiteX1" y="connsiteY1"/>
                </a:cxn>
                <a:cxn ang="0">
                  <a:pos x="connsiteX2" y="connsiteY2"/>
                </a:cxn>
              </a:cxnLst>
              <a:rect l="l" t="t" r="r" b="b"/>
              <a:pathLst>
                <a:path w="15839563" h="21101231">
                  <a:moveTo>
                    <a:pt x="12680510" y="10175307"/>
                  </a:moveTo>
                  <a:cubicBezTo>
                    <a:pt x="-16540702" y="3923351"/>
                    <a:pt x="29305720" y="381876"/>
                    <a:pt x="11667359" y="7628"/>
                  </a:cubicBezTo>
                  <a:cubicBezTo>
                    <a:pt x="-10566172" y="-464118"/>
                    <a:pt x="5810700" y="21101232"/>
                    <a:pt x="5810700" y="2110123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3" name="Freeform 22">
              <a:extLst>
                <a:ext uri="{FF2B5EF4-FFF2-40B4-BE49-F238E27FC236}">
                  <a16:creationId xmlns:a16="http://schemas.microsoft.com/office/drawing/2014/main" id="{AC639CDF-0F26-E3ED-5463-CFD55A9A476A}"/>
                </a:ext>
              </a:extLst>
            </p:cNvPr>
            <p:cNvSpPr/>
            <p:nvPr/>
          </p:nvSpPr>
          <p:spPr>
            <a:xfrm>
              <a:off x="-5753286" y="-1878654"/>
              <a:ext cx="15502350" cy="20498025"/>
            </a:xfrm>
            <a:custGeom>
              <a:avLst/>
              <a:gdLst>
                <a:gd name="connsiteX0" fmla="*/ 12710374 w 15502350"/>
                <a:gd name="connsiteY0" fmla="*/ 9994348 h 20498025"/>
                <a:gd name="connsiteX1" fmla="*/ 11360706 w 15502350"/>
                <a:gd name="connsiteY1" fmla="*/ 5918 h 20498025"/>
                <a:gd name="connsiteX2" fmla="*/ 5855860 w 15502350"/>
                <a:gd name="connsiteY2" fmla="*/ 20498026 h 20498025"/>
              </a:gdLst>
              <a:ahLst/>
              <a:cxnLst>
                <a:cxn ang="0">
                  <a:pos x="connsiteX0" y="connsiteY0"/>
                </a:cxn>
                <a:cxn ang="0">
                  <a:pos x="connsiteX1" y="connsiteY1"/>
                </a:cxn>
                <a:cxn ang="0">
                  <a:pos x="connsiteX2" y="connsiteY2"/>
                </a:cxn>
              </a:cxnLst>
              <a:rect l="l" t="t" r="r" b="b"/>
              <a:pathLst>
                <a:path w="15502350" h="20498025">
                  <a:moveTo>
                    <a:pt x="12710374" y="9994348"/>
                  </a:moveTo>
                  <a:cubicBezTo>
                    <a:pt x="-16218409" y="3805391"/>
                    <a:pt x="28777720" y="332166"/>
                    <a:pt x="11360706" y="5918"/>
                  </a:cubicBezTo>
                  <a:cubicBezTo>
                    <a:pt x="-10451729" y="-402829"/>
                    <a:pt x="5855860" y="20498026"/>
                    <a:pt x="5855860" y="2049802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4" name="Freeform 23">
              <a:extLst>
                <a:ext uri="{FF2B5EF4-FFF2-40B4-BE49-F238E27FC236}">
                  <a16:creationId xmlns:a16="http://schemas.microsoft.com/office/drawing/2014/main" id="{66713924-BFAF-DCFE-DABD-0D91F2C8DEB8}"/>
                </a:ext>
              </a:extLst>
            </p:cNvPr>
            <p:cNvSpPr/>
            <p:nvPr/>
          </p:nvSpPr>
          <p:spPr>
            <a:xfrm>
              <a:off x="-5488984" y="-1776599"/>
              <a:ext cx="15167836" cy="19896472"/>
            </a:xfrm>
            <a:custGeom>
              <a:avLst/>
              <a:gdLst>
                <a:gd name="connsiteX0" fmla="*/ 12742999 w 15167836"/>
                <a:gd name="connsiteY0" fmla="*/ 9814292 h 19896472"/>
                <a:gd name="connsiteX1" fmla="*/ 11056814 w 15167836"/>
                <a:gd name="connsiteY1" fmla="*/ 4361 h 19896472"/>
                <a:gd name="connsiteX2" fmla="*/ 5902882 w 15167836"/>
                <a:gd name="connsiteY2" fmla="*/ 19896472 h 19896472"/>
              </a:gdLst>
              <a:ahLst/>
              <a:cxnLst>
                <a:cxn ang="0">
                  <a:pos x="connsiteX0" y="connsiteY0"/>
                </a:cxn>
                <a:cxn ang="0">
                  <a:pos x="connsiteX1" y="connsiteY1"/>
                </a:cxn>
                <a:cxn ang="0">
                  <a:pos x="connsiteX2" y="connsiteY2"/>
                </a:cxn>
              </a:cxnLst>
              <a:rect l="l" t="t" r="r" b="b"/>
              <a:pathLst>
                <a:path w="15167836" h="19896472">
                  <a:moveTo>
                    <a:pt x="12742999" y="9814292"/>
                  </a:moveTo>
                  <a:cubicBezTo>
                    <a:pt x="-15893356" y="3687586"/>
                    <a:pt x="28251584" y="281860"/>
                    <a:pt x="11056814" y="4361"/>
                  </a:cubicBezTo>
                  <a:cubicBezTo>
                    <a:pt x="-10337224" y="-340636"/>
                    <a:pt x="5902882" y="19896472"/>
                    <a:pt x="5902882" y="1989647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5" name="Freeform 24">
              <a:extLst>
                <a:ext uri="{FF2B5EF4-FFF2-40B4-BE49-F238E27FC236}">
                  <a16:creationId xmlns:a16="http://schemas.microsoft.com/office/drawing/2014/main" id="{5D84E014-CA03-B8AC-8A43-0CC1BBD6CC34}"/>
                </a:ext>
              </a:extLst>
            </p:cNvPr>
            <p:cNvSpPr/>
            <p:nvPr/>
          </p:nvSpPr>
          <p:spPr>
            <a:xfrm>
              <a:off x="-5226007" y="-1674006"/>
              <a:ext cx="14834841" cy="19294382"/>
            </a:xfrm>
            <a:custGeom>
              <a:avLst/>
              <a:gdLst>
                <a:gd name="connsiteX0" fmla="*/ 12776049 w 14834841"/>
                <a:gd name="connsiteY0" fmla="*/ 9633701 h 19294382"/>
                <a:gd name="connsiteX1" fmla="*/ 10754247 w 14834841"/>
                <a:gd name="connsiteY1" fmla="*/ 3018 h 19294382"/>
                <a:gd name="connsiteX2" fmla="*/ 5951229 w 14834841"/>
                <a:gd name="connsiteY2" fmla="*/ 19294382 h 19294382"/>
              </a:gdLst>
              <a:ahLst/>
              <a:cxnLst>
                <a:cxn ang="0">
                  <a:pos x="connsiteX0" y="connsiteY0"/>
                </a:cxn>
                <a:cxn ang="0">
                  <a:pos x="connsiteX1" y="connsiteY1"/>
                </a:cxn>
                <a:cxn ang="0">
                  <a:pos x="connsiteX2" y="connsiteY2"/>
                </a:cxn>
              </a:cxnLst>
              <a:rect l="l" t="t" r="r" b="b"/>
              <a:pathLst>
                <a:path w="14834841" h="19294382">
                  <a:moveTo>
                    <a:pt x="12776049" y="9633701"/>
                  </a:moveTo>
                  <a:cubicBezTo>
                    <a:pt x="-15567878" y="3569243"/>
                    <a:pt x="27726772" y="231017"/>
                    <a:pt x="10754247" y="3018"/>
                  </a:cubicBezTo>
                  <a:cubicBezTo>
                    <a:pt x="-10221394" y="-278980"/>
                    <a:pt x="5951229" y="19294382"/>
                    <a:pt x="5951229" y="192943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6" name="Freeform 25">
              <a:extLst>
                <a:ext uri="{FF2B5EF4-FFF2-40B4-BE49-F238E27FC236}">
                  <a16:creationId xmlns:a16="http://schemas.microsoft.com/office/drawing/2014/main" id="{8C50B9D4-4F1E-8FE5-B966-6483657D7EA4}"/>
                </a:ext>
              </a:extLst>
            </p:cNvPr>
            <p:cNvSpPr/>
            <p:nvPr/>
          </p:nvSpPr>
          <p:spPr>
            <a:xfrm>
              <a:off x="-4964798" y="-1571626"/>
              <a:ext cx="14503579" cy="18692507"/>
            </a:xfrm>
            <a:custGeom>
              <a:avLst/>
              <a:gdLst>
                <a:gd name="connsiteX0" fmla="*/ 12811767 w 14503579"/>
                <a:gd name="connsiteY0" fmla="*/ 9452572 h 18692507"/>
                <a:gd name="connsiteX1" fmla="*/ 10453447 w 14503579"/>
                <a:gd name="connsiteY1" fmla="*/ 1888 h 18692507"/>
                <a:gd name="connsiteX2" fmla="*/ 6001342 w 14503579"/>
                <a:gd name="connsiteY2" fmla="*/ 18692508 h 18692507"/>
              </a:gdLst>
              <a:ahLst/>
              <a:cxnLst>
                <a:cxn ang="0">
                  <a:pos x="connsiteX0" y="connsiteY0"/>
                </a:cxn>
                <a:cxn ang="0">
                  <a:pos x="connsiteX1" y="connsiteY1"/>
                </a:cxn>
                <a:cxn ang="0">
                  <a:pos x="connsiteX2" y="connsiteY2"/>
                </a:cxn>
              </a:cxnLst>
              <a:rect l="l" t="t" r="r" b="b"/>
              <a:pathLst>
                <a:path w="14503579" h="18692507">
                  <a:moveTo>
                    <a:pt x="12811767" y="9452572"/>
                  </a:moveTo>
                  <a:cubicBezTo>
                    <a:pt x="-15240634" y="3451864"/>
                    <a:pt x="27202826" y="180386"/>
                    <a:pt x="10453447" y="1888"/>
                  </a:cubicBezTo>
                  <a:cubicBezTo>
                    <a:pt x="-10104697" y="-217111"/>
                    <a:pt x="6001342" y="18692508"/>
                    <a:pt x="6001342" y="1869250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7" name="Freeform 26">
              <a:extLst>
                <a:ext uri="{FF2B5EF4-FFF2-40B4-BE49-F238E27FC236}">
                  <a16:creationId xmlns:a16="http://schemas.microsoft.com/office/drawing/2014/main" id="{514729F8-F3F5-D06E-5558-AF6579306CE1}"/>
                </a:ext>
              </a:extLst>
            </p:cNvPr>
            <p:cNvSpPr/>
            <p:nvPr/>
          </p:nvSpPr>
          <p:spPr>
            <a:xfrm>
              <a:off x="-4706310" y="-1469484"/>
              <a:ext cx="14174830" cy="18090867"/>
            </a:xfrm>
            <a:custGeom>
              <a:avLst/>
              <a:gdLst>
                <a:gd name="connsiteX0" fmla="*/ 12849307 w 14174830"/>
                <a:gd name="connsiteY0" fmla="*/ 9272430 h 18090867"/>
                <a:gd name="connsiteX1" fmla="*/ 10154469 w 14174830"/>
                <a:gd name="connsiteY1" fmla="*/ 995 h 18090867"/>
                <a:gd name="connsiteX2" fmla="*/ 6053278 w 14174830"/>
                <a:gd name="connsiteY2" fmla="*/ 18090868 h 18090867"/>
              </a:gdLst>
              <a:ahLst/>
              <a:cxnLst>
                <a:cxn ang="0">
                  <a:pos x="connsiteX0" y="connsiteY0"/>
                </a:cxn>
                <a:cxn ang="0">
                  <a:pos x="connsiteX1" y="connsiteY1"/>
                </a:cxn>
                <a:cxn ang="0">
                  <a:pos x="connsiteX2" y="connsiteY2"/>
                </a:cxn>
              </a:cxnLst>
              <a:rect l="l" t="t" r="r" b="b"/>
              <a:pathLst>
                <a:path w="14174830" h="18090867">
                  <a:moveTo>
                    <a:pt x="12849307" y="9272430"/>
                  </a:moveTo>
                  <a:cubicBezTo>
                    <a:pt x="-14910665" y="3333972"/>
                    <a:pt x="26681604" y="129244"/>
                    <a:pt x="10154469" y="995"/>
                  </a:cubicBezTo>
                  <a:cubicBezTo>
                    <a:pt x="-9987076" y="-155004"/>
                    <a:pt x="6053278" y="18090868"/>
                    <a:pt x="6053278" y="1809086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8" name="Freeform 27">
              <a:extLst>
                <a:ext uri="{FF2B5EF4-FFF2-40B4-BE49-F238E27FC236}">
                  <a16:creationId xmlns:a16="http://schemas.microsoft.com/office/drawing/2014/main" id="{D676B069-A348-5783-377A-C4EC03772F55}"/>
                </a:ext>
              </a:extLst>
            </p:cNvPr>
            <p:cNvSpPr/>
            <p:nvPr/>
          </p:nvSpPr>
          <p:spPr>
            <a:xfrm>
              <a:off x="-4448804" y="-1367614"/>
              <a:ext cx="13847558" cy="17489501"/>
            </a:xfrm>
            <a:custGeom>
              <a:avLst/>
              <a:gdLst>
                <a:gd name="connsiteX0" fmla="*/ 12887828 w 13847558"/>
                <a:gd name="connsiteY0" fmla="*/ 9092560 h 17489501"/>
                <a:gd name="connsiteX1" fmla="*/ 9857373 w 13847558"/>
                <a:gd name="connsiteY1" fmla="*/ 374 h 17489501"/>
                <a:gd name="connsiteX2" fmla="*/ 6107096 w 13847558"/>
                <a:gd name="connsiteY2" fmla="*/ 17489502 h 17489501"/>
              </a:gdLst>
              <a:ahLst/>
              <a:cxnLst>
                <a:cxn ang="0">
                  <a:pos x="connsiteX0" y="connsiteY0"/>
                </a:cxn>
                <a:cxn ang="0">
                  <a:pos x="connsiteX1" y="connsiteY1"/>
                </a:cxn>
                <a:cxn ang="0">
                  <a:pos x="connsiteX2" y="connsiteY2"/>
                </a:cxn>
              </a:cxnLst>
              <a:rect l="l" t="t" r="r" b="b"/>
              <a:pathLst>
                <a:path w="13847558" h="17489501">
                  <a:moveTo>
                    <a:pt x="12887828" y="9092560"/>
                  </a:moveTo>
                  <a:cubicBezTo>
                    <a:pt x="-14579717" y="3216351"/>
                    <a:pt x="26160462" y="77623"/>
                    <a:pt x="9857373" y="374"/>
                  </a:cubicBezTo>
                  <a:cubicBezTo>
                    <a:pt x="-9868475" y="-93376"/>
                    <a:pt x="6107096" y="17489502"/>
                    <a:pt x="6107096" y="1748950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29" name="Freeform 28">
              <a:extLst>
                <a:ext uri="{FF2B5EF4-FFF2-40B4-BE49-F238E27FC236}">
                  <a16:creationId xmlns:a16="http://schemas.microsoft.com/office/drawing/2014/main" id="{2AE04C0A-B283-2E7A-154D-ED76F89D7432}"/>
                </a:ext>
              </a:extLst>
            </p:cNvPr>
            <p:cNvSpPr/>
            <p:nvPr/>
          </p:nvSpPr>
          <p:spPr>
            <a:xfrm>
              <a:off x="-4193239" y="-1266782"/>
              <a:ext cx="13522637" cy="16889173"/>
            </a:xfrm>
            <a:custGeom>
              <a:avLst/>
              <a:gdLst>
                <a:gd name="connsiteX0" fmla="*/ 12929190 w 13522637"/>
                <a:gd name="connsiteY0" fmla="*/ 8913729 h 16889173"/>
                <a:gd name="connsiteX1" fmla="*/ 9562218 w 13522637"/>
                <a:gd name="connsiteY1" fmla="*/ 42 h 16889173"/>
                <a:gd name="connsiteX2" fmla="*/ 6162854 w 13522637"/>
                <a:gd name="connsiteY2" fmla="*/ 16889174 h 16889173"/>
              </a:gdLst>
              <a:ahLst/>
              <a:cxnLst>
                <a:cxn ang="0">
                  <a:pos x="connsiteX0" y="connsiteY0"/>
                </a:cxn>
                <a:cxn ang="0">
                  <a:pos x="connsiteX1" y="connsiteY1"/>
                </a:cxn>
                <a:cxn ang="0">
                  <a:pos x="connsiteX2" y="connsiteY2"/>
                </a:cxn>
              </a:cxnLst>
              <a:rect l="l" t="t" r="r" b="b"/>
              <a:pathLst>
                <a:path w="13522637" h="16889173">
                  <a:moveTo>
                    <a:pt x="12929190" y="8913729"/>
                  </a:moveTo>
                  <a:cubicBezTo>
                    <a:pt x="-14245926" y="3099770"/>
                    <a:pt x="25641262" y="26292"/>
                    <a:pt x="9562218" y="42"/>
                  </a:cubicBezTo>
                  <a:cubicBezTo>
                    <a:pt x="-9748832" y="-30708"/>
                    <a:pt x="6162854" y="16889174"/>
                    <a:pt x="6162854" y="1688917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0" name="Freeform 29">
              <a:extLst>
                <a:ext uri="{FF2B5EF4-FFF2-40B4-BE49-F238E27FC236}">
                  <a16:creationId xmlns:a16="http://schemas.microsoft.com/office/drawing/2014/main" id="{275BBDD0-721F-00FC-70B8-CE369BB6CACD}"/>
                </a:ext>
              </a:extLst>
            </p:cNvPr>
            <p:cNvSpPr/>
            <p:nvPr/>
          </p:nvSpPr>
          <p:spPr>
            <a:xfrm>
              <a:off x="-3939679" y="-1165652"/>
              <a:ext cx="13199604" cy="16287797"/>
            </a:xfrm>
            <a:custGeom>
              <a:avLst/>
              <a:gdLst>
                <a:gd name="connsiteX0" fmla="*/ 12971657 w 13199604"/>
                <a:gd name="connsiteY0" fmla="*/ 8734600 h 16287797"/>
                <a:gd name="connsiteX1" fmla="*/ 9269068 w 13199604"/>
                <a:gd name="connsiteY1" fmla="*/ 161 h 16287797"/>
                <a:gd name="connsiteX2" fmla="*/ 6220618 w 13199604"/>
                <a:gd name="connsiteY2" fmla="*/ 16287797 h 16287797"/>
              </a:gdLst>
              <a:ahLst/>
              <a:cxnLst>
                <a:cxn ang="0">
                  <a:pos x="connsiteX0" y="connsiteY0"/>
                </a:cxn>
                <a:cxn ang="0">
                  <a:pos x="connsiteX1" y="connsiteY1"/>
                </a:cxn>
                <a:cxn ang="0">
                  <a:pos x="connsiteX2" y="connsiteY2"/>
                </a:cxn>
              </a:cxnLst>
              <a:rect l="l" t="t" r="r" b="b"/>
              <a:pathLst>
                <a:path w="13199604" h="16287797">
                  <a:moveTo>
                    <a:pt x="12971657" y="8734600"/>
                  </a:moveTo>
                  <a:cubicBezTo>
                    <a:pt x="-13911930" y="2983640"/>
                    <a:pt x="25123168" y="-25339"/>
                    <a:pt x="9269068" y="161"/>
                  </a:cubicBezTo>
                  <a:cubicBezTo>
                    <a:pt x="-9628084" y="30910"/>
                    <a:pt x="6220618" y="16287797"/>
                    <a:pt x="6220618" y="1628779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1" name="Freeform 30">
              <a:extLst>
                <a:ext uri="{FF2B5EF4-FFF2-40B4-BE49-F238E27FC236}">
                  <a16:creationId xmlns:a16="http://schemas.microsoft.com/office/drawing/2014/main" id="{FBDEF913-1463-3ED9-557A-E7470C14DC71}"/>
                </a:ext>
              </a:extLst>
            </p:cNvPr>
            <p:cNvSpPr/>
            <p:nvPr/>
          </p:nvSpPr>
          <p:spPr>
            <a:xfrm>
              <a:off x="-3689089" y="-1065752"/>
              <a:ext cx="13017994" cy="15688400"/>
            </a:xfrm>
            <a:custGeom>
              <a:avLst/>
              <a:gdLst>
                <a:gd name="connsiteX0" fmla="*/ 13017994 w 13017994"/>
                <a:gd name="connsiteY0" fmla="*/ 8556700 h 15688400"/>
                <a:gd name="connsiteX1" fmla="*/ 8977988 w 13017994"/>
                <a:gd name="connsiteY1" fmla="*/ 1510 h 15688400"/>
                <a:gd name="connsiteX2" fmla="*/ 6280451 w 13017994"/>
                <a:gd name="connsiteY2" fmla="*/ 15688400 h 15688400"/>
              </a:gdLst>
              <a:ahLst/>
              <a:cxnLst>
                <a:cxn ang="0">
                  <a:pos x="connsiteX0" y="connsiteY0"/>
                </a:cxn>
                <a:cxn ang="0">
                  <a:pos x="connsiteX1" y="connsiteY1"/>
                </a:cxn>
                <a:cxn ang="0">
                  <a:pos x="connsiteX2" y="connsiteY2"/>
                </a:cxn>
              </a:cxnLst>
              <a:rect l="l" t="t" r="r" b="b"/>
              <a:pathLst>
                <a:path w="13017994" h="15688400">
                  <a:moveTo>
                    <a:pt x="13017994" y="8556700"/>
                  </a:moveTo>
                  <a:cubicBezTo>
                    <a:pt x="-13573165" y="2867990"/>
                    <a:pt x="24608042" y="-76489"/>
                    <a:pt x="8977988" y="1510"/>
                  </a:cubicBezTo>
                  <a:cubicBezTo>
                    <a:pt x="-9506166" y="94510"/>
                    <a:pt x="6280451" y="15688400"/>
                    <a:pt x="6280451" y="1568840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2" name="Freeform 31">
              <a:extLst>
                <a:ext uri="{FF2B5EF4-FFF2-40B4-BE49-F238E27FC236}">
                  <a16:creationId xmlns:a16="http://schemas.microsoft.com/office/drawing/2014/main" id="{4E09E2D9-F3A5-D6C8-979E-8646FAE882F9}"/>
                </a:ext>
              </a:extLst>
            </p:cNvPr>
            <p:cNvSpPr/>
            <p:nvPr/>
          </p:nvSpPr>
          <p:spPr>
            <a:xfrm>
              <a:off x="-3440136" y="-967285"/>
              <a:ext cx="13065067" cy="15090436"/>
            </a:xfrm>
            <a:custGeom>
              <a:avLst/>
              <a:gdLst>
                <a:gd name="connsiteX0" fmla="*/ 13065067 w 13065067"/>
                <a:gd name="connsiteY0" fmla="*/ 8380234 h 15090436"/>
                <a:gd name="connsiteX1" fmla="*/ 8689444 w 13065067"/>
                <a:gd name="connsiteY1" fmla="*/ 4292 h 15090436"/>
                <a:gd name="connsiteX2" fmla="*/ 6342821 w 13065067"/>
                <a:gd name="connsiteY2" fmla="*/ 15090436 h 15090436"/>
              </a:gdLst>
              <a:ahLst/>
              <a:cxnLst>
                <a:cxn ang="0">
                  <a:pos x="connsiteX0" y="connsiteY0"/>
                </a:cxn>
                <a:cxn ang="0">
                  <a:pos x="connsiteX1" y="connsiteY1"/>
                </a:cxn>
                <a:cxn ang="0">
                  <a:pos x="connsiteX2" y="connsiteY2"/>
                </a:cxn>
              </a:cxnLst>
              <a:rect l="l" t="t" r="r" b="b"/>
              <a:pathLst>
                <a:path w="13065067" h="15090436">
                  <a:moveTo>
                    <a:pt x="13065067" y="8380234"/>
                  </a:moveTo>
                  <a:cubicBezTo>
                    <a:pt x="-13233663" y="2753773"/>
                    <a:pt x="24093654" y="-126957"/>
                    <a:pt x="8689444" y="4292"/>
                  </a:cubicBezTo>
                  <a:cubicBezTo>
                    <a:pt x="-9383510" y="158791"/>
                    <a:pt x="6342821" y="15090436"/>
                    <a:pt x="6342821" y="1509043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3" name="Freeform 32">
              <a:extLst>
                <a:ext uri="{FF2B5EF4-FFF2-40B4-BE49-F238E27FC236}">
                  <a16:creationId xmlns:a16="http://schemas.microsoft.com/office/drawing/2014/main" id="{49A1ED1C-B2CE-C44D-951D-63E0831CF3DE}"/>
                </a:ext>
              </a:extLst>
            </p:cNvPr>
            <p:cNvSpPr/>
            <p:nvPr/>
          </p:nvSpPr>
          <p:spPr>
            <a:xfrm>
              <a:off x="-3193128" y="-870322"/>
              <a:ext cx="13114087" cy="14493976"/>
            </a:xfrm>
            <a:custGeom>
              <a:avLst/>
              <a:gdLst>
                <a:gd name="connsiteX0" fmla="*/ 13114087 w 13114087"/>
                <a:gd name="connsiteY0" fmla="*/ 8205271 h 14493976"/>
                <a:gd name="connsiteX1" fmla="*/ 8402846 w 13114087"/>
                <a:gd name="connsiteY1" fmla="*/ 8578 h 14493976"/>
                <a:gd name="connsiteX2" fmla="*/ 6408037 w 13114087"/>
                <a:gd name="connsiteY2" fmla="*/ 14493977 h 14493976"/>
              </a:gdLst>
              <a:ahLst/>
              <a:cxnLst>
                <a:cxn ang="0">
                  <a:pos x="connsiteX0" y="connsiteY0"/>
                </a:cxn>
                <a:cxn ang="0">
                  <a:pos x="connsiteX1" y="connsiteY1"/>
                </a:cxn>
                <a:cxn ang="0">
                  <a:pos x="connsiteX2" y="connsiteY2"/>
                </a:cxn>
              </a:cxnLst>
              <a:rect l="l" t="t" r="r" b="b"/>
              <a:pathLst>
                <a:path w="13114087" h="14493976">
                  <a:moveTo>
                    <a:pt x="13114087" y="8205271"/>
                  </a:moveTo>
                  <a:cubicBezTo>
                    <a:pt x="-12892215" y="2641060"/>
                    <a:pt x="23581212" y="-176670"/>
                    <a:pt x="8402846" y="8578"/>
                  </a:cubicBezTo>
                  <a:cubicBezTo>
                    <a:pt x="-9259809" y="224577"/>
                    <a:pt x="6408037" y="14493977"/>
                    <a:pt x="6408037" y="1449397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4" name="Freeform 33">
              <a:extLst>
                <a:ext uri="{FF2B5EF4-FFF2-40B4-BE49-F238E27FC236}">
                  <a16:creationId xmlns:a16="http://schemas.microsoft.com/office/drawing/2014/main" id="{3BC82140-F2A2-FDB7-F4BD-615FA8B9C2C0}"/>
                </a:ext>
              </a:extLst>
            </p:cNvPr>
            <p:cNvSpPr/>
            <p:nvPr/>
          </p:nvSpPr>
          <p:spPr>
            <a:xfrm>
              <a:off x="-2948680" y="-774928"/>
              <a:ext cx="13166565" cy="13899087"/>
            </a:xfrm>
            <a:custGeom>
              <a:avLst/>
              <a:gdLst>
                <a:gd name="connsiteX0" fmla="*/ 13166566 w 13166565"/>
                <a:gd name="connsiteY0" fmla="*/ 8031878 h 13899087"/>
                <a:gd name="connsiteX1" fmla="*/ 8118808 w 13166565"/>
                <a:gd name="connsiteY1" fmla="*/ 14434 h 13899087"/>
                <a:gd name="connsiteX2" fmla="*/ 6474912 w 13166565"/>
                <a:gd name="connsiteY2" fmla="*/ 13899087 h 13899087"/>
              </a:gdLst>
              <a:ahLst/>
              <a:cxnLst>
                <a:cxn ang="0">
                  <a:pos x="connsiteX0" y="connsiteY0"/>
                </a:cxn>
                <a:cxn ang="0">
                  <a:pos x="connsiteX1" y="connsiteY1"/>
                </a:cxn>
                <a:cxn ang="0">
                  <a:pos x="connsiteX2" y="connsiteY2"/>
                </a:cxn>
              </a:cxnLst>
              <a:rect l="l" t="t" r="r" b="b"/>
              <a:pathLst>
                <a:path w="13166565" h="13899087">
                  <a:moveTo>
                    <a:pt x="13166566" y="8031878"/>
                  </a:moveTo>
                  <a:cubicBezTo>
                    <a:pt x="-12548209" y="2530667"/>
                    <a:pt x="23070430" y="-225564"/>
                    <a:pt x="8118808" y="14434"/>
                  </a:cubicBezTo>
                  <a:cubicBezTo>
                    <a:pt x="-9134449" y="291932"/>
                    <a:pt x="6474912" y="13899087"/>
                    <a:pt x="6474912" y="1389908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5" name="Freeform 34">
              <a:extLst>
                <a:ext uri="{FF2B5EF4-FFF2-40B4-BE49-F238E27FC236}">
                  <a16:creationId xmlns:a16="http://schemas.microsoft.com/office/drawing/2014/main" id="{2CB88B8A-13DA-60E9-1731-3CA457AB64CA}"/>
                </a:ext>
              </a:extLst>
            </p:cNvPr>
            <p:cNvSpPr/>
            <p:nvPr/>
          </p:nvSpPr>
          <p:spPr>
            <a:xfrm>
              <a:off x="-2707394" y="-681276"/>
              <a:ext cx="13221306" cy="13305938"/>
            </a:xfrm>
            <a:custGeom>
              <a:avLst/>
              <a:gdLst>
                <a:gd name="connsiteX0" fmla="*/ 13221307 w 13221306"/>
                <a:gd name="connsiteY0" fmla="*/ 7860227 h 13305938"/>
                <a:gd name="connsiteX1" fmla="*/ 7837931 w 13221306"/>
                <a:gd name="connsiteY1" fmla="*/ 22032 h 13305938"/>
                <a:gd name="connsiteX2" fmla="*/ 6544949 w 13221306"/>
                <a:gd name="connsiteY2" fmla="*/ 13305939 h 13305938"/>
              </a:gdLst>
              <a:ahLst/>
              <a:cxnLst>
                <a:cxn ang="0">
                  <a:pos x="connsiteX0" y="connsiteY0"/>
                </a:cxn>
                <a:cxn ang="0">
                  <a:pos x="connsiteX1" y="connsiteY1"/>
                </a:cxn>
                <a:cxn ang="0">
                  <a:pos x="connsiteX2" y="connsiteY2"/>
                </a:cxn>
              </a:cxnLst>
              <a:rect l="l" t="t" r="r" b="b"/>
              <a:pathLst>
                <a:path w="13221306" h="13305938">
                  <a:moveTo>
                    <a:pt x="13221307" y="7860227"/>
                  </a:moveTo>
                  <a:cubicBezTo>
                    <a:pt x="-12200140" y="2421265"/>
                    <a:pt x="22561010" y="-274216"/>
                    <a:pt x="7837931" y="22032"/>
                  </a:cubicBezTo>
                  <a:cubicBezTo>
                    <a:pt x="-9008625" y="360279"/>
                    <a:pt x="6544949" y="13305939"/>
                    <a:pt x="6544949" y="1330593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6" name="Freeform 35">
              <a:extLst>
                <a:ext uri="{FF2B5EF4-FFF2-40B4-BE49-F238E27FC236}">
                  <a16:creationId xmlns:a16="http://schemas.microsoft.com/office/drawing/2014/main" id="{6D635E23-B9F9-E4CE-8DD2-29383348B03F}"/>
                </a:ext>
              </a:extLst>
            </p:cNvPr>
            <p:cNvSpPr/>
            <p:nvPr/>
          </p:nvSpPr>
          <p:spPr>
            <a:xfrm>
              <a:off x="-2469056" y="-589867"/>
              <a:ext cx="13279895" cy="12715032"/>
            </a:xfrm>
            <a:custGeom>
              <a:avLst/>
              <a:gdLst>
                <a:gd name="connsiteX0" fmla="*/ 13279896 w 13279895"/>
                <a:gd name="connsiteY0" fmla="*/ 7690818 h 12715032"/>
                <a:gd name="connsiteX1" fmla="*/ 7559103 w 13279895"/>
                <a:gd name="connsiteY1" fmla="*/ 31122 h 12715032"/>
                <a:gd name="connsiteX2" fmla="*/ 6617035 w 13279895"/>
                <a:gd name="connsiteY2" fmla="*/ 12715033 h 12715032"/>
              </a:gdLst>
              <a:ahLst/>
              <a:cxnLst>
                <a:cxn ang="0">
                  <a:pos x="connsiteX0" y="connsiteY0"/>
                </a:cxn>
                <a:cxn ang="0">
                  <a:pos x="connsiteX1" y="connsiteY1"/>
                </a:cxn>
                <a:cxn ang="0">
                  <a:pos x="connsiteX2" y="connsiteY2"/>
                </a:cxn>
              </a:cxnLst>
              <a:rect l="l" t="t" r="r" b="b"/>
              <a:pathLst>
                <a:path w="13279895" h="12715032">
                  <a:moveTo>
                    <a:pt x="13279896" y="7690818"/>
                  </a:moveTo>
                  <a:cubicBezTo>
                    <a:pt x="-11850023" y="2314106"/>
                    <a:pt x="22054536" y="-320626"/>
                    <a:pt x="7559103" y="31122"/>
                  </a:cubicBezTo>
                  <a:cubicBezTo>
                    <a:pt x="-8880753" y="430869"/>
                    <a:pt x="6617035" y="12715033"/>
                    <a:pt x="6617035" y="12715033"/>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7" name="Freeform 36">
              <a:extLst>
                <a:ext uri="{FF2B5EF4-FFF2-40B4-BE49-F238E27FC236}">
                  <a16:creationId xmlns:a16="http://schemas.microsoft.com/office/drawing/2014/main" id="{7E14E492-8A6B-C0DB-B55D-7AFF1703ED67}"/>
                </a:ext>
              </a:extLst>
            </p:cNvPr>
            <p:cNvSpPr/>
            <p:nvPr/>
          </p:nvSpPr>
          <p:spPr>
            <a:xfrm>
              <a:off x="-2233548" y="-499565"/>
              <a:ext cx="13340415" cy="12124484"/>
            </a:xfrm>
            <a:custGeom>
              <a:avLst/>
              <a:gdLst>
                <a:gd name="connsiteX0" fmla="*/ 13340415 w 13340415"/>
                <a:gd name="connsiteY0" fmla="*/ 7522517 h 12124484"/>
                <a:gd name="connsiteX1" fmla="*/ 7284005 w 13340415"/>
                <a:gd name="connsiteY1" fmla="*/ 42069 h 12124484"/>
                <a:gd name="connsiteX2" fmla="*/ 6692851 w 13340415"/>
                <a:gd name="connsiteY2" fmla="*/ 12124484 h 12124484"/>
              </a:gdLst>
              <a:ahLst/>
              <a:cxnLst>
                <a:cxn ang="0">
                  <a:pos x="connsiteX0" y="connsiteY0"/>
                </a:cxn>
                <a:cxn ang="0">
                  <a:pos x="connsiteX1" y="connsiteY1"/>
                </a:cxn>
                <a:cxn ang="0">
                  <a:pos x="connsiteX2" y="connsiteY2"/>
                </a:cxn>
              </a:cxnLst>
              <a:rect l="l" t="t" r="r" b="b"/>
              <a:pathLst>
                <a:path w="13340415" h="12124484">
                  <a:moveTo>
                    <a:pt x="13340415" y="7522517"/>
                  </a:moveTo>
                  <a:cubicBezTo>
                    <a:pt x="-11497075" y="2208804"/>
                    <a:pt x="21549996" y="-366679"/>
                    <a:pt x="7284005" y="42069"/>
                  </a:cubicBezTo>
                  <a:cubicBezTo>
                    <a:pt x="-8752750" y="502565"/>
                    <a:pt x="6692851" y="12124484"/>
                    <a:pt x="6692851" y="1212448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8" name="Freeform 37">
              <a:extLst>
                <a:ext uri="{FF2B5EF4-FFF2-40B4-BE49-F238E27FC236}">
                  <a16:creationId xmlns:a16="http://schemas.microsoft.com/office/drawing/2014/main" id="{A18BEC71-9D40-8953-9E7B-CCCA8E3C7CB2}"/>
                </a:ext>
              </a:extLst>
            </p:cNvPr>
            <p:cNvSpPr/>
            <p:nvPr/>
          </p:nvSpPr>
          <p:spPr>
            <a:xfrm>
              <a:off x="-2000660" y="-411236"/>
              <a:ext cx="13404454" cy="11536658"/>
            </a:xfrm>
            <a:custGeom>
              <a:avLst/>
              <a:gdLst>
                <a:gd name="connsiteX0" fmla="*/ 13404454 w 13404454"/>
                <a:gd name="connsiteY0" fmla="*/ 7355438 h 11536658"/>
                <a:gd name="connsiteX1" fmla="*/ 7011527 w 13404454"/>
                <a:gd name="connsiteY1" fmla="*/ 54989 h 11536658"/>
                <a:gd name="connsiteX2" fmla="*/ 6771286 w 13404454"/>
                <a:gd name="connsiteY2" fmla="*/ 11536659 h 11536658"/>
              </a:gdLst>
              <a:ahLst/>
              <a:cxnLst>
                <a:cxn ang="0">
                  <a:pos x="connsiteX0" y="connsiteY0"/>
                </a:cxn>
                <a:cxn ang="0">
                  <a:pos x="connsiteX1" y="connsiteY1"/>
                </a:cxn>
                <a:cxn ang="0">
                  <a:pos x="connsiteX2" y="connsiteY2"/>
                </a:cxn>
              </a:cxnLst>
              <a:rect l="l" t="t" r="r" b="b"/>
              <a:pathLst>
                <a:path w="13404454" h="11536658">
                  <a:moveTo>
                    <a:pt x="13404454" y="7355438"/>
                  </a:moveTo>
                  <a:cubicBezTo>
                    <a:pt x="-11141508" y="2104725"/>
                    <a:pt x="21047174" y="-412258"/>
                    <a:pt x="7011527" y="54989"/>
                  </a:cubicBezTo>
                  <a:cubicBezTo>
                    <a:pt x="-8623027" y="575485"/>
                    <a:pt x="6771286" y="11536659"/>
                    <a:pt x="6771286" y="1153665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39" name="Freeform 38">
              <a:extLst>
                <a:ext uri="{FF2B5EF4-FFF2-40B4-BE49-F238E27FC236}">
                  <a16:creationId xmlns:a16="http://schemas.microsoft.com/office/drawing/2014/main" id="{BB6E456D-239F-0C2C-1742-95CA79F0C7D4}"/>
                </a:ext>
              </a:extLst>
            </p:cNvPr>
            <p:cNvSpPr/>
            <p:nvPr/>
          </p:nvSpPr>
          <p:spPr>
            <a:xfrm>
              <a:off x="-1770883" y="-324805"/>
              <a:ext cx="13470705" cy="10950731"/>
            </a:xfrm>
            <a:custGeom>
              <a:avLst/>
              <a:gdLst>
                <a:gd name="connsiteX0" fmla="*/ 13470705 w 13470705"/>
                <a:gd name="connsiteY0" fmla="*/ 7191008 h 10950731"/>
                <a:gd name="connsiteX1" fmla="*/ 6742160 w 13470705"/>
                <a:gd name="connsiteY1" fmla="*/ 69808 h 10950731"/>
                <a:gd name="connsiteX2" fmla="*/ 6852833 w 13470705"/>
                <a:gd name="connsiteY2" fmla="*/ 10950732 h 10950731"/>
              </a:gdLst>
              <a:ahLst/>
              <a:cxnLst>
                <a:cxn ang="0">
                  <a:pos x="connsiteX0" y="connsiteY0"/>
                </a:cxn>
                <a:cxn ang="0">
                  <a:pos x="connsiteX1" y="connsiteY1"/>
                </a:cxn>
                <a:cxn ang="0">
                  <a:pos x="connsiteX2" y="connsiteY2"/>
                </a:cxn>
              </a:cxnLst>
              <a:rect l="l" t="t" r="r" b="b"/>
              <a:pathLst>
                <a:path w="13470705" h="10950731">
                  <a:moveTo>
                    <a:pt x="13470705" y="7191008"/>
                  </a:moveTo>
                  <a:cubicBezTo>
                    <a:pt x="-10782829" y="2002544"/>
                    <a:pt x="20546564" y="-456689"/>
                    <a:pt x="6742160" y="69808"/>
                  </a:cubicBezTo>
                  <a:cubicBezTo>
                    <a:pt x="-8491992" y="650304"/>
                    <a:pt x="6852833" y="10950732"/>
                    <a:pt x="6852833" y="1095073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0" name="Freeform 39">
              <a:extLst>
                <a:ext uri="{FF2B5EF4-FFF2-40B4-BE49-F238E27FC236}">
                  <a16:creationId xmlns:a16="http://schemas.microsoft.com/office/drawing/2014/main" id="{B53763CB-BC46-0465-91B7-F5D51851C1BE}"/>
                </a:ext>
              </a:extLst>
            </p:cNvPr>
            <p:cNvSpPr/>
            <p:nvPr/>
          </p:nvSpPr>
          <p:spPr>
            <a:xfrm>
              <a:off x="-1545612" y="-240319"/>
              <a:ext cx="13541460" cy="10366748"/>
            </a:xfrm>
            <a:custGeom>
              <a:avLst/>
              <a:gdLst>
                <a:gd name="connsiteX0" fmla="*/ 13541461 w 13541460"/>
                <a:gd name="connsiteY0" fmla="*/ 7028522 h 10366748"/>
                <a:gd name="connsiteX1" fmla="*/ 6476399 w 13541460"/>
                <a:gd name="connsiteY1" fmla="*/ 86570 h 10366748"/>
                <a:gd name="connsiteX2" fmla="*/ 6937986 w 13541460"/>
                <a:gd name="connsiteY2" fmla="*/ 10366748 h 10366748"/>
              </a:gdLst>
              <a:ahLst/>
              <a:cxnLst>
                <a:cxn ang="0">
                  <a:pos x="connsiteX0" y="connsiteY0"/>
                </a:cxn>
                <a:cxn ang="0">
                  <a:pos x="connsiteX1" y="connsiteY1"/>
                </a:cxn>
                <a:cxn ang="0">
                  <a:pos x="connsiteX2" y="connsiteY2"/>
                </a:cxn>
              </a:cxnLst>
              <a:rect l="l" t="t" r="r" b="b"/>
              <a:pathLst>
                <a:path w="13541460" h="10366748">
                  <a:moveTo>
                    <a:pt x="13541461" y="7028522"/>
                  </a:moveTo>
                  <a:cubicBezTo>
                    <a:pt x="-10419645" y="1902308"/>
                    <a:pt x="20048660" y="-499926"/>
                    <a:pt x="6476399" y="86570"/>
                  </a:cubicBezTo>
                  <a:cubicBezTo>
                    <a:pt x="-8360052" y="727816"/>
                    <a:pt x="6937986" y="10366748"/>
                    <a:pt x="6937986" y="1036674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1" name="Freeform 40">
              <a:extLst>
                <a:ext uri="{FF2B5EF4-FFF2-40B4-BE49-F238E27FC236}">
                  <a16:creationId xmlns:a16="http://schemas.microsoft.com/office/drawing/2014/main" id="{B0AD59ED-2616-3677-28C7-43D09EF92D98}"/>
                </a:ext>
              </a:extLst>
            </p:cNvPr>
            <p:cNvSpPr/>
            <p:nvPr/>
          </p:nvSpPr>
          <p:spPr>
            <a:xfrm>
              <a:off x="-1322525" y="-157989"/>
              <a:ext cx="13615300" cy="9784921"/>
            </a:xfrm>
            <a:custGeom>
              <a:avLst/>
              <a:gdLst>
                <a:gd name="connsiteX0" fmla="*/ 13615300 w 13615300"/>
                <a:gd name="connsiteY0" fmla="*/ 6868193 h 9784921"/>
                <a:gd name="connsiteX1" fmla="*/ 6213722 w 13615300"/>
                <a:gd name="connsiteY1" fmla="*/ 105490 h 9784921"/>
                <a:gd name="connsiteX2" fmla="*/ 7027122 w 13615300"/>
                <a:gd name="connsiteY2" fmla="*/ 9784922 h 9784921"/>
              </a:gdLst>
              <a:ahLst/>
              <a:cxnLst>
                <a:cxn ang="0">
                  <a:pos x="connsiteX0" y="connsiteY0"/>
                </a:cxn>
                <a:cxn ang="0">
                  <a:pos x="connsiteX1" y="connsiteY1"/>
                </a:cxn>
                <a:cxn ang="0">
                  <a:pos x="connsiteX2" y="connsiteY2"/>
                </a:cxn>
              </a:cxnLst>
              <a:rect l="l" t="t" r="r" b="b"/>
              <a:pathLst>
                <a:path w="13615300" h="9784921">
                  <a:moveTo>
                    <a:pt x="13615300" y="6868193"/>
                  </a:moveTo>
                  <a:cubicBezTo>
                    <a:pt x="-10053377" y="1804978"/>
                    <a:pt x="19552040" y="-542506"/>
                    <a:pt x="6213722" y="105490"/>
                  </a:cubicBezTo>
                  <a:cubicBezTo>
                    <a:pt x="-8226827" y="805985"/>
                    <a:pt x="7027122" y="9784922"/>
                    <a:pt x="7027122" y="978492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2" name="Freeform 41">
              <a:extLst>
                <a:ext uri="{FF2B5EF4-FFF2-40B4-BE49-F238E27FC236}">
                  <a16:creationId xmlns:a16="http://schemas.microsoft.com/office/drawing/2014/main" id="{B92945C3-D0AA-D1EF-2CA2-5F48B3B7ED8C}"/>
                </a:ext>
              </a:extLst>
            </p:cNvPr>
            <p:cNvSpPr/>
            <p:nvPr/>
          </p:nvSpPr>
          <p:spPr>
            <a:xfrm>
              <a:off x="-1104077" y="-78241"/>
              <a:ext cx="13692879" cy="9205678"/>
            </a:xfrm>
            <a:custGeom>
              <a:avLst/>
              <a:gdLst>
                <a:gd name="connsiteX0" fmla="*/ 13692880 w 13692879"/>
                <a:gd name="connsiteY0" fmla="*/ 6710446 h 9205678"/>
                <a:gd name="connsiteX1" fmla="*/ 5955684 w 13692879"/>
                <a:gd name="connsiteY1" fmla="*/ 126242 h 9205678"/>
                <a:gd name="connsiteX2" fmla="*/ 7119097 w 13692879"/>
                <a:gd name="connsiteY2" fmla="*/ 9205678 h 9205678"/>
              </a:gdLst>
              <a:ahLst/>
              <a:cxnLst>
                <a:cxn ang="0">
                  <a:pos x="connsiteX0" y="connsiteY0"/>
                </a:cxn>
                <a:cxn ang="0">
                  <a:pos x="connsiteX1" y="connsiteY1"/>
                </a:cxn>
                <a:cxn ang="0">
                  <a:pos x="connsiteX2" y="connsiteY2"/>
                </a:cxn>
              </a:cxnLst>
              <a:rect l="l" t="t" r="r" b="b"/>
              <a:pathLst>
                <a:path w="13692879" h="9205678">
                  <a:moveTo>
                    <a:pt x="13692880" y="6710446"/>
                  </a:moveTo>
                  <a:cubicBezTo>
                    <a:pt x="-9683370" y="1709481"/>
                    <a:pt x="19058260" y="-583253"/>
                    <a:pt x="5955684" y="126242"/>
                  </a:cubicBezTo>
                  <a:cubicBezTo>
                    <a:pt x="-8092561" y="887486"/>
                    <a:pt x="7119097" y="9205678"/>
                    <a:pt x="7119097" y="920567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3" name="Freeform 42">
              <a:extLst>
                <a:ext uri="{FF2B5EF4-FFF2-40B4-BE49-F238E27FC236}">
                  <a16:creationId xmlns:a16="http://schemas.microsoft.com/office/drawing/2014/main" id="{E8EAD573-FC72-6C08-F2A4-95F8E3BADE4D}"/>
                </a:ext>
              </a:extLst>
            </p:cNvPr>
            <p:cNvSpPr/>
            <p:nvPr/>
          </p:nvSpPr>
          <p:spPr>
            <a:xfrm>
              <a:off x="-889108" y="-45"/>
              <a:ext cx="13774837" cy="8627235"/>
            </a:xfrm>
            <a:custGeom>
              <a:avLst/>
              <a:gdLst>
                <a:gd name="connsiteX0" fmla="*/ 13774838 w 13774837"/>
                <a:gd name="connsiteY0" fmla="*/ 6554250 h 8627235"/>
                <a:gd name="connsiteX1" fmla="*/ 5701124 w 13774837"/>
                <a:gd name="connsiteY1" fmla="*/ 149294 h 8627235"/>
                <a:gd name="connsiteX2" fmla="*/ 7216352 w 13774837"/>
                <a:gd name="connsiteY2" fmla="*/ 8627235 h 8627235"/>
              </a:gdLst>
              <a:ahLst/>
              <a:cxnLst>
                <a:cxn ang="0">
                  <a:pos x="connsiteX0" y="connsiteY0"/>
                </a:cxn>
                <a:cxn ang="0">
                  <a:pos x="connsiteX1" y="connsiteY1"/>
                </a:cxn>
                <a:cxn ang="0">
                  <a:pos x="connsiteX2" y="connsiteY2"/>
                </a:cxn>
              </a:cxnLst>
              <a:rect l="l" t="t" r="r" b="b"/>
              <a:pathLst>
                <a:path w="13774837" h="8627235">
                  <a:moveTo>
                    <a:pt x="13774838" y="6554250"/>
                  </a:moveTo>
                  <a:cubicBezTo>
                    <a:pt x="-9309884" y="1615534"/>
                    <a:pt x="18567960" y="-623200"/>
                    <a:pt x="5701124" y="149294"/>
                  </a:cubicBezTo>
                  <a:cubicBezTo>
                    <a:pt x="-7957517" y="969788"/>
                    <a:pt x="7216352" y="8627235"/>
                    <a:pt x="7216352" y="8627235"/>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4" name="Freeform 43">
              <a:extLst>
                <a:ext uri="{FF2B5EF4-FFF2-40B4-BE49-F238E27FC236}">
                  <a16:creationId xmlns:a16="http://schemas.microsoft.com/office/drawing/2014/main" id="{96CB36E9-0BBD-F823-1EB5-477478FF6106}"/>
                </a:ext>
              </a:extLst>
            </p:cNvPr>
            <p:cNvSpPr/>
            <p:nvPr/>
          </p:nvSpPr>
          <p:spPr>
            <a:xfrm>
              <a:off x="-679259" y="75810"/>
              <a:ext cx="13861015" cy="8051882"/>
            </a:xfrm>
            <a:custGeom>
              <a:avLst/>
              <a:gdLst>
                <a:gd name="connsiteX0" fmla="*/ 13861016 w 13861015"/>
                <a:gd name="connsiteY0" fmla="*/ 6400394 h 8051882"/>
                <a:gd name="connsiteX1" fmla="*/ 5450785 w 13861015"/>
                <a:gd name="connsiteY1" fmla="*/ 174688 h 8051882"/>
                <a:gd name="connsiteX2" fmla="*/ 7316926 w 13861015"/>
                <a:gd name="connsiteY2" fmla="*/ 8051882 h 8051882"/>
              </a:gdLst>
              <a:ahLst/>
              <a:cxnLst>
                <a:cxn ang="0">
                  <a:pos x="connsiteX0" y="connsiteY0"/>
                </a:cxn>
                <a:cxn ang="0">
                  <a:pos x="connsiteX1" y="connsiteY1"/>
                </a:cxn>
                <a:cxn ang="0">
                  <a:pos x="connsiteX2" y="connsiteY2"/>
                </a:cxn>
              </a:cxnLst>
              <a:rect l="l" t="t" r="r" b="b"/>
              <a:pathLst>
                <a:path w="13861015" h="8051882">
                  <a:moveTo>
                    <a:pt x="13861016" y="6400394"/>
                  </a:moveTo>
                  <a:cubicBezTo>
                    <a:pt x="-8931277" y="1523928"/>
                    <a:pt x="18079178" y="-662306"/>
                    <a:pt x="5450785" y="174688"/>
                  </a:cubicBezTo>
                  <a:cubicBezTo>
                    <a:pt x="-7820951" y="1054432"/>
                    <a:pt x="7316926" y="8051882"/>
                    <a:pt x="7316926" y="80518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5" name="Freeform 44">
              <a:extLst>
                <a:ext uri="{FF2B5EF4-FFF2-40B4-BE49-F238E27FC236}">
                  <a16:creationId xmlns:a16="http://schemas.microsoft.com/office/drawing/2014/main" id="{89FF2A3B-DD92-7E33-F287-C7B818043B41}"/>
                </a:ext>
              </a:extLst>
            </p:cNvPr>
            <p:cNvSpPr/>
            <p:nvPr/>
          </p:nvSpPr>
          <p:spPr>
            <a:xfrm>
              <a:off x="-472623" y="149311"/>
              <a:ext cx="13950407" cy="7478885"/>
            </a:xfrm>
            <a:custGeom>
              <a:avLst/>
              <a:gdLst>
                <a:gd name="connsiteX0" fmla="*/ 13950408 w 13950407"/>
                <a:gd name="connsiteY0" fmla="*/ 6248894 h 7478885"/>
                <a:gd name="connsiteX1" fmla="*/ 5204559 w 13950407"/>
                <a:gd name="connsiteY1" fmla="*/ 202436 h 7478885"/>
                <a:gd name="connsiteX2" fmla="*/ 7421614 w 13950407"/>
                <a:gd name="connsiteY2" fmla="*/ 7478885 h 7478885"/>
              </a:gdLst>
              <a:ahLst/>
              <a:cxnLst>
                <a:cxn ang="0">
                  <a:pos x="connsiteX0" y="connsiteY0"/>
                </a:cxn>
                <a:cxn ang="0">
                  <a:pos x="connsiteX1" y="connsiteY1"/>
                </a:cxn>
                <a:cxn ang="0">
                  <a:pos x="connsiteX2" y="connsiteY2"/>
                </a:cxn>
              </a:cxnLst>
              <a:rect l="l" t="t" r="r" b="b"/>
              <a:pathLst>
                <a:path w="13950407" h="7478885">
                  <a:moveTo>
                    <a:pt x="13950408" y="6248894"/>
                  </a:moveTo>
                  <a:cubicBezTo>
                    <a:pt x="-8549458" y="1435428"/>
                    <a:pt x="17591812" y="-700557"/>
                    <a:pt x="5204559" y="202436"/>
                  </a:cubicBezTo>
                  <a:cubicBezTo>
                    <a:pt x="-7682972" y="1142180"/>
                    <a:pt x="7421614" y="7478885"/>
                    <a:pt x="7421614" y="7478885"/>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6" name="Freeform 45">
              <a:extLst>
                <a:ext uri="{FF2B5EF4-FFF2-40B4-BE49-F238E27FC236}">
                  <a16:creationId xmlns:a16="http://schemas.microsoft.com/office/drawing/2014/main" id="{0A6BCCC6-3332-BACA-6276-F1F78ADD7A3E}"/>
                </a:ext>
              </a:extLst>
            </p:cNvPr>
            <p:cNvSpPr/>
            <p:nvPr/>
          </p:nvSpPr>
          <p:spPr>
            <a:xfrm>
              <a:off x="-271000" y="220328"/>
              <a:ext cx="14045711" cy="6908372"/>
            </a:xfrm>
            <a:custGeom>
              <a:avLst/>
              <a:gdLst>
                <a:gd name="connsiteX0" fmla="*/ 14045712 w 14045711"/>
                <a:gd name="connsiteY0" fmla="*/ 6099878 h 6908372"/>
                <a:gd name="connsiteX1" fmla="*/ 4963346 w 14045711"/>
                <a:gd name="connsiteY1" fmla="*/ 232669 h 6908372"/>
                <a:gd name="connsiteX2" fmla="*/ 7531314 w 14045711"/>
                <a:gd name="connsiteY2" fmla="*/ 6908372 h 6908372"/>
              </a:gdLst>
              <a:ahLst/>
              <a:cxnLst>
                <a:cxn ang="0">
                  <a:pos x="connsiteX0" y="connsiteY0"/>
                </a:cxn>
                <a:cxn ang="0">
                  <a:pos x="connsiteX1" y="connsiteY1"/>
                </a:cxn>
                <a:cxn ang="0">
                  <a:pos x="connsiteX2" y="connsiteY2"/>
                </a:cxn>
              </a:cxnLst>
              <a:rect l="l" t="t" r="r" b="b"/>
              <a:pathLst>
                <a:path w="14045711" h="6908372">
                  <a:moveTo>
                    <a:pt x="14045712" y="6099878"/>
                  </a:moveTo>
                  <a:cubicBezTo>
                    <a:pt x="-8162626" y="1348661"/>
                    <a:pt x="17108558" y="-737824"/>
                    <a:pt x="4963346" y="232669"/>
                  </a:cubicBezTo>
                  <a:cubicBezTo>
                    <a:pt x="-7544478" y="1231662"/>
                    <a:pt x="7531314" y="6908372"/>
                    <a:pt x="7531314" y="690837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7" name="Freeform 46">
              <a:extLst>
                <a:ext uri="{FF2B5EF4-FFF2-40B4-BE49-F238E27FC236}">
                  <a16:creationId xmlns:a16="http://schemas.microsoft.com/office/drawing/2014/main" id="{72F3DB88-5AC4-8D6F-DF4F-B50475EC4CF0}"/>
                </a:ext>
              </a:extLst>
            </p:cNvPr>
            <p:cNvSpPr/>
            <p:nvPr/>
          </p:nvSpPr>
          <p:spPr>
            <a:xfrm>
              <a:off x="-74491" y="289122"/>
              <a:ext cx="14145230" cy="6340081"/>
            </a:xfrm>
            <a:custGeom>
              <a:avLst/>
              <a:gdLst>
                <a:gd name="connsiteX0" fmla="*/ 14145230 w 14145230"/>
                <a:gd name="connsiteY0" fmla="*/ 5953084 h 6340081"/>
                <a:gd name="connsiteX1" fmla="*/ 4727246 w 14145230"/>
                <a:gd name="connsiteY1" fmla="*/ 265124 h 6340081"/>
                <a:gd name="connsiteX2" fmla="*/ 7646128 w 14145230"/>
                <a:gd name="connsiteY2" fmla="*/ 6340082 h 6340081"/>
              </a:gdLst>
              <a:ahLst/>
              <a:cxnLst>
                <a:cxn ang="0">
                  <a:pos x="connsiteX0" y="connsiteY0"/>
                </a:cxn>
                <a:cxn ang="0">
                  <a:pos x="connsiteX1" y="connsiteY1"/>
                </a:cxn>
                <a:cxn ang="0">
                  <a:pos x="connsiteX2" y="connsiteY2"/>
                </a:cxn>
              </a:cxnLst>
              <a:rect l="l" t="t" r="r" b="b"/>
              <a:pathLst>
                <a:path w="14145230" h="6340081">
                  <a:moveTo>
                    <a:pt x="14145230" y="5953084"/>
                  </a:moveTo>
                  <a:cubicBezTo>
                    <a:pt x="-7769780" y="1264117"/>
                    <a:pt x="16626819" y="-773619"/>
                    <a:pt x="4727246" y="265124"/>
                  </a:cubicBezTo>
                  <a:cubicBezTo>
                    <a:pt x="-7405370" y="1323366"/>
                    <a:pt x="7646128" y="6340082"/>
                    <a:pt x="7646128" y="6340082"/>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8" name="Freeform 47">
              <a:extLst>
                <a:ext uri="{FF2B5EF4-FFF2-40B4-BE49-F238E27FC236}">
                  <a16:creationId xmlns:a16="http://schemas.microsoft.com/office/drawing/2014/main" id="{FB5C2BA0-591D-E583-08EA-464E27801A97}"/>
                </a:ext>
              </a:extLst>
            </p:cNvPr>
            <p:cNvSpPr/>
            <p:nvPr/>
          </p:nvSpPr>
          <p:spPr>
            <a:xfrm>
              <a:off x="116861" y="355004"/>
              <a:ext cx="14250803" cy="5809202"/>
            </a:xfrm>
            <a:custGeom>
              <a:avLst/>
              <a:gdLst>
                <a:gd name="connsiteX0" fmla="*/ 14250804 w 14250803"/>
                <a:gd name="connsiteY0" fmla="*/ 5809203 h 5809202"/>
                <a:gd name="connsiteX1" fmla="*/ 4495403 w 14250803"/>
                <a:gd name="connsiteY1" fmla="*/ 299741 h 5809202"/>
                <a:gd name="connsiteX2" fmla="*/ 7766099 w 14250803"/>
                <a:gd name="connsiteY2" fmla="*/ 5774703 h 5809202"/>
              </a:gdLst>
              <a:ahLst/>
              <a:cxnLst>
                <a:cxn ang="0">
                  <a:pos x="connsiteX0" y="connsiteY0"/>
                </a:cxn>
                <a:cxn ang="0">
                  <a:pos x="connsiteX1" y="connsiteY1"/>
                </a:cxn>
                <a:cxn ang="0">
                  <a:pos x="connsiteX2" y="connsiteY2"/>
                </a:cxn>
              </a:cxnLst>
              <a:rect l="l" t="t" r="r" b="b"/>
              <a:pathLst>
                <a:path w="14250803" h="5809202">
                  <a:moveTo>
                    <a:pt x="14250804" y="5809203"/>
                  </a:moveTo>
                  <a:cubicBezTo>
                    <a:pt x="-7372678" y="1182485"/>
                    <a:pt x="16148436" y="-808001"/>
                    <a:pt x="4495403" y="299741"/>
                  </a:cubicBezTo>
                  <a:cubicBezTo>
                    <a:pt x="-7264705" y="1417983"/>
                    <a:pt x="7766099" y="5774703"/>
                    <a:pt x="7766099" y="5774703"/>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49" name="Freeform 48">
              <a:extLst>
                <a:ext uri="{FF2B5EF4-FFF2-40B4-BE49-F238E27FC236}">
                  <a16:creationId xmlns:a16="http://schemas.microsoft.com/office/drawing/2014/main" id="{B1F63DD4-B988-79CB-0B68-4BD8B419D553}"/>
                </a:ext>
              </a:extLst>
            </p:cNvPr>
            <p:cNvSpPr/>
            <p:nvPr/>
          </p:nvSpPr>
          <p:spPr>
            <a:xfrm>
              <a:off x="302666" y="419135"/>
              <a:ext cx="14361024" cy="5667072"/>
            </a:xfrm>
            <a:custGeom>
              <a:avLst/>
              <a:gdLst>
                <a:gd name="connsiteX0" fmla="*/ 14361025 w 14361024"/>
                <a:gd name="connsiteY0" fmla="*/ 5667072 h 5667072"/>
                <a:gd name="connsiteX1" fmla="*/ 4270008 w 14361024"/>
                <a:gd name="connsiteY1" fmla="*/ 336860 h 5667072"/>
                <a:gd name="connsiteX2" fmla="*/ 7890717 w 14361024"/>
                <a:gd name="connsiteY2" fmla="*/ 5211076 h 5667072"/>
              </a:gdLst>
              <a:ahLst/>
              <a:cxnLst>
                <a:cxn ang="0">
                  <a:pos x="connsiteX0" y="connsiteY0"/>
                </a:cxn>
                <a:cxn ang="0">
                  <a:pos x="connsiteX1" y="connsiteY1"/>
                </a:cxn>
                <a:cxn ang="0">
                  <a:pos x="connsiteX2" y="connsiteY2"/>
                </a:cxn>
              </a:cxnLst>
              <a:rect l="l" t="t" r="r" b="b"/>
              <a:pathLst>
                <a:path w="14361024" h="5667072">
                  <a:moveTo>
                    <a:pt x="14361025" y="5667072"/>
                  </a:moveTo>
                  <a:cubicBezTo>
                    <a:pt x="-6970028" y="1103354"/>
                    <a:pt x="15672902" y="-841382"/>
                    <a:pt x="4270008" y="336860"/>
                  </a:cubicBezTo>
                  <a:cubicBezTo>
                    <a:pt x="-7123890" y="1514351"/>
                    <a:pt x="7890717" y="5211076"/>
                    <a:pt x="7890717" y="521107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0" name="Freeform 49">
              <a:extLst>
                <a:ext uri="{FF2B5EF4-FFF2-40B4-BE49-F238E27FC236}">
                  <a16:creationId xmlns:a16="http://schemas.microsoft.com/office/drawing/2014/main" id="{8C3104DC-909D-DBEE-9A1D-E5032C006ED5}"/>
                </a:ext>
              </a:extLst>
            </p:cNvPr>
            <p:cNvSpPr/>
            <p:nvPr/>
          </p:nvSpPr>
          <p:spPr>
            <a:xfrm>
              <a:off x="483235" y="480378"/>
              <a:ext cx="14476483" cy="5527079"/>
            </a:xfrm>
            <a:custGeom>
              <a:avLst/>
              <a:gdLst>
                <a:gd name="connsiteX0" fmla="*/ 14476483 w 14476483"/>
                <a:gd name="connsiteY0" fmla="*/ 5527080 h 5527079"/>
                <a:gd name="connsiteX1" fmla="*/ 4049848 w 14476483"/>
                <a:gd name="connsiteY1" fmla="*/ 376866 h 5527079"/>
                <a:gd name="connsiteX2" fmla="*/ 8021471 w 14476483"/>
                <a:gd name="connsiteY2" fmla="*/ 4650336 h 5527079"/>
              </a:gdLst>
              <a:ahLst/>
              <a:cxnLst>
                <a:cxn ang="0">
                  <a:pos x="connsiteX0" y="connsiteY0"/>
                </a:cxn>
                <a:cxn ang="0">
                  <a:pos x="connsiteX1" y="connsiteY1"/>
                </a:cxn>
                <a:cxn ang="0">
                  <a:pos x="connsiteX2" y="connsiteY2"/>
                </a:cxn>
              </a:cxnLst>
              <a:rect l="l" t="t" r="r" b="b"/>
              <a:pathLst>
                <a:path w="14476483" h="5527079">
                  <a:moveTo>
                    <a:pt x="14476483" y="5527080"/>
                  </a:moveTo>
                  <a:cubicBezTo>
                    <a:pt x="-6562142" y="1026361"/>
                    <a:pt x="15199006" y="-874126"/>
                    <a:pt x="4049848" y="376866"/>
                  </a:cubicBezTo>
                  <a:cubicBezTo>
                    <a:pt x="-6982338" y="1614357"/>
                    <a:pt x="8021471" y="4650336"/>
                    <a:pt x="8021471" y="465033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1" name="Freeform 50">
              <a:extLst>
                <a:ext uri="{FF2B5EF4-FFF2-40B4-BE49-F238E27FC236}">
                  <a16:creationId xmlns:a16="http://schemas.microsoft.com/office/drawing/2014/main" id="{6C24BA3D-232A-A04E-7390-638F1653271B}"/>
                </a:ext>
              </a:extLst>
            </p:cNvPr>
            <p:cNvSpPr/>
            <p:nvPr/>
          </p:nvSpPr>
          <p:spPr>
            <a:xfrm>
              <a:off x="657530" y="539363"/>
              <a:ext cx="14599115" cy="5390094"/>
            </a:xfrm>
            <a:custGeom>
              <a:avLst/>
              <a:gdLst>
                <a:gd name="connsiteX0" fmla="*/ 14599116 w 14599115"/>
                <a:gd name="connsiteY0" fmla="*/ 5390095 h 5390094"/>
                <a:gd name="connsiteX1" fmla="*/ 3835964 w 14599115"/>
                <a:gd name="connsiteY1" fmla="*/ 419130 h 5390094"/>
                <a:gd name="connsiteX2" fmla="*/ 8158500 w 14599115"/>
                <a:gd name="connsiteY2" fmla="*/ 4091854 h 5390094"/>
              </a:gdLst>
              <a:ahLst/>
              <a:cxnLst>
                <a:cxn ang="0">
                  <a:pos x="connsiteX0" y="connsiteY0"/>
                </a:cxn>
                <a:cxn ang="0">
                  <a:pos x="connsiteX1" y="connsiteY1"/>
                </a:cxn>
                <a:cxn ang="0">
                  <a:pos x="connsiteX2" y="connsiteY2"/>
                </a:cxn>
              </a:cxnLst>
              <a:rect l="l" t="t" r="r" b="b"/>
              <a:pathLst>
                <a:path w="14599115" h="5390094">
                  <a:moveTo>
                    <a:pt x="14599116" y="5390095"/>
                  </a:moveTo>
                  <a:cubicBezTo>
                    <a:pt x="-6147981" y="951626"/>
                    <a:pt x="14728684" y="-905361"/>
                    <a:pt x="3835964" y="419130"/>
                  </a:cubicBezTo>
                  <a:cubicBezTo>
                    <a:pt x="-6840811" y="1717370"/>
                    <a:pt x="8158500" y="4091854"/>
                    <a:pt x="8158500" y="4091854"/>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2" name="Freeform 51">
              <a:extLst>
                <a:ext uri="{FF2B5EF4-FFF2-40B4-BE49-F238E27FC236}">
                  <a16:creationId xmlns:a16="http://schemas.microsoft.com/office/drawing/2014/main" id="{042CA5F2-7D02-B158-0CEC-E3C50861C620}"/>
                </a:ext>
              </a:extLst>
            </p:cNvPr>
            <p:cNvSpPr/>
            <p:nvPr/>
          </p:nvSpPr>
          <p:spPr>
            <a:xfrm>
              <a:off x="1096831" y="983665"/>
              <a:ext cx="14455841" cy="4867793"/>
            </a:xfrm>
            <a:custGeom>
              <a:avLst/>
              <a:gdLst>
                <a:gd name="connsiteX0" fmla="*/ 14455841 w 14455841"/>
                <a:gd name="connsiteY0" fmla="*/ 4867794 h 4867793"/>
                <a:gd name="connsiteX1" fmla="*/ 3356172 w 14455841"/>
                <a:gd name="connsiteY1" fmla="*/ 76077 h 4867793"/>
                <a:gd name="connsiteX2" fmla="*/ 8030522 w 14455841"/>
                <a:gd name="connsiteY2" fmla="*/ 3148056 h 4867793"/>
              </a:gdLst>
              <a:ahLst/>
              <a:cxnLst>
                <a:cxn ang="0">
                  <a:pos x="connsiteX0" y="connsiteY0"/>
                </a:cxn>
                <a:cxn ang="0">
                  <a:pos x="connsiteX1" y="connsiteY1"/>
                </a:cxn>
                <a:cxn ang="0">
                  <a:pos x="connsiteX2" y="connsiteY2"/>
                </a:cxn>
              </a:cxnLst>
              <a:rect l="l" t="t" r="r" b="b"/>
              <a:pathLst>
                <a:path w="14455841" h="4867793">
                  <a:moveTo>
                    <a:pt x="14455841" y="4867794"/>
                  </a:moveTo>
                  <a:cubicBezTo>
                    <a:pt x="-5998827" y="491574"/>
                    <a:pt x="14293881" y="-278671"/>
                    <a:pt x="3356172" y="76077"/>
                  </a:cubicBezTo>
                  <a:cubicBezTo>
                    <a:pt x="-6329946" y="2404061"/>
                    <a:pt x="8030522" y="3148056"/>
                    <a:pt x="8030522" y="3148056"/>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3" name="Freeform 52">
              <a:extLst>
                <a:ext uri="{FF2B5EF4-FFF2-40B4-BE49-F238E27FC236}">
                  <a16:creationId xmlns:a16="http://schemas.microsoft.com/office/drawing/2014/main" id="{63792924-2773-A701-A4DF-48717EE1818B}"/>
                </a:ext>
              </a:extLst>
            </p:cNvPr>
            <p:cNvSpPr/>
            <p:nvPr/>
          </p:nvSpPr>
          <p:spPr>
            <a:xfrm>
              <a:off x="1287650" y="1069877"/>
              <a:ext cx="14561949" cy="4703582"/>
            </a:xfrm>
            <a:custGeom>
              <a:avLst/>
              <a:gdLst>
                <a:gd name="connsiteX0" fmla="*/ 14561950 w 14561949"/>
                <a:gd name="connsiteY0" fmla="*/ 4703583 h 4703582"/>
                <a:gd name="connsiteX1" fmla="*/ 3125763 w 14561949"/>
                <a:gd name="connsiteY1" fmla="*/ 90365 h 4703582"/>
                <a:gd name="connsiteX2" fmla="*/ 8151027 w 14561949"/>
                <a:gd name="connsiteY2" fmla="*/ 2561598 h 4703582"/>
              </a:gdLst>
              <a:ahLst/>
              <a:cxnLst>
                <a:cxn ang="0">
                  <a:pos x="connsiteX0" y="connsiteY0"/>
                </a:cxn>
                <a:cxn ang="0">
                  <a:pos x="connsiteX1" y="connsiteY1"/>
                </a:cxn>
                <a:cxn ang="0">
                  <a:pos x="connsiteX2" y="connsiteY2"/>
                </a:cxn>
              </a:cxnLst>
              <a:rect l="l" t="t" r="r" b="b"/>
              <a:pathLst>
                <a:path w="14561949" h="4703582">
                  <a:moveTo>
                    <a:pt x="14561950" y="4703583"/>
                  </a:moveTo>
                  <a:cubicBezTo>
                    <a:pt x="-5600291" y="390363"/>
                    <a:pt x="13840328" y="-288383"/>
                    <a:pt x="3125763" y="90365"/>
                  </a:cubicBezTo>
                  <a:cubicBezTo>
                    <a:pt x="-6141958" y="2511348"/>
                    <a:pt x="8151027" y="2561598"/>
                    <a:pt x="8151027" y="2561598"/>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4" name="Freeform 53">
              <a:extLst>
                <a:ext uri="{FF2B5EF4-FFF2-40B4-BE49-F238E27FC236}">
                  <a16:creationId xmlns:a16="http://schemas.microsoft.com/office/drawing/2014/main" id="{5D536D5B-A1C8-1C08-6F11-A2995139A84A}"/>
                </a:ext>
              </a:extLst>
            </p:cNvPr>
            <p:cNvSpPr/>
            <p:nvPr/>
          </p:nvSpPr>
          <p:spPr>
            <a:xfrm>
              <a:off x="1473677" y="1155057"/>
              <a:ext cx="14671950" cy="4540402"/>
            </a:xfrm>
            <a:custGeom>
              <a:avLst/>
              <a:gdLst>
                <a:gd name="connsiteX0" fmla="*/ 14671950 w 14671950"/>
                <a:gd name="connsiteY0" fmla="*/ 4540403 h 4540402"/>
                <a:gd name="connsiteX1" fmla="*/ 2900146 w 14671950"/>
                <a:gd name="connsiteY1" fmla="*/ 107183 h 4540402"/>
                <a:gd name="connsiteX2" fmla="*/ 8276323 w 14671950"/>
                <a:gd name="connsiteY2" fmla="*/ 1977670 h 4540402"/>
              </a:gdLst>
              <a:ahLst/>
              <a:cxnLst>
                <a:cxn ang="0">
                  <a:pos x="connsiteX0" y="connsiteY0"/>
                </a:cxn>
                <a:cxn ang="0">
                  <a:pos x="connsiteX1" y="connsiteY1"/>
                </a:cxn>
                <a:cxn ang="0">
                  <a:pos x="connsiteX2" y="connsiteY2"/>
                </a:cxn>
              </a:cxnLst>
              <a:rect l="l" t="t" r="r" b="b"/>
              <a:pathLst>
                <a:path w="14671950" h="4540402">
                  <a:moveTo>
                    <a:pt x="14671950" y="4540403"/>
                  </a:moveTo>
                  <a:cubicBezTo>
                    <a:pt x="-5197862" y="289432"/>
                    <a:pt x="13390665" y="-297064"/>
                    <a:pt x="2900146" y="107183"/>
                  </a:cubicBezTo>
                  <a:cubicBezTo>
                    <a:pt x="-5949178" y="2620416"/>
                    <a:pt x="8276323" y="1977670"/>
                    <a:pt x="8276323" y="197767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5" name="Freeform 54">
              <a:extLst>
                <a:ext uri="{FF2B5EF4-FFF2-40B4-BE49-F238E27FC236}">
                  <a16:creationId xmlns:a16="http://schemas.microsoft.com/office/drawing/2014/main" id="{AB6D7334-B250-0E0C-E1A1-C261091AA2D5}"/>
                </a:ext>
              </a:extLst>
            </p:cNvPr>
            <p:cNvSpPr/>
            <p:nvPr/>
          </p:nvSpPr>
          <p:spPr>
            <a:xfrm>
              <a:off x="1654645" y="1237024"/>
              <a:ext cx="14787909" cy="4380436"/>
            </a:xfrm>
            <a:custGeom>
              <a:avLst/>
              <a:gdLst>
                <a:gd name="connsiteX0" fmla="*/ 14787909 w 14787909"/>
                <a:gd name="connsiteY0" fmla="*/ 4380437 h 4380436"/>
                <a:gd name="connsiteX1" fmla="*/ 2679588 w 14787909"/>
                <a:gd name="connsiteY1" fmla="*/ 125716 h 4380436"/>
                <a:gd name="connsiteX2" fmla="*/ 8406678 w 14787909"/>
                <a:gd name="connsiteY2" fmla="*/ 1395457 h 4380436"/>
              </a:gdLst>
              <a:ahLst/>
              <a:cxnLst>
                <a:cxn ang="0">
                  <a:pos x="connsiteX0" y="connsiteY0"/>
                </a:cxn>
                <a:cxn ang="0">
                  <a:pos x="connsiteX1" y="connsiteY1"/>
                </a:cxn>
                <a:cxn ang="0">
                  <a:pos x="connsiteX2" y="connsiteY2"/>
                </a:cxn>
              </a:cxnLst>
              <a:rect l="l" t="t" r="r" b="b"/>
              <a:pathLst>
                <a:path w="14787909" h="4380436">
                  <a:moveTo>
                    <a:pt x="14787909" y="4380437"/>
                  </a:moveTo>
                  <a:cubicBezTo>
                    <a:pt x="-4790375" y="191716"/>
                    <a:pt x="12946963" y="-303281"/>
                    <a:pt x="2679588" y="125716"/>
                  </a:cubicBezTo>
                  <a:cubicBezTo>
                    <a:pt x="-5751339" y="2731198"/>
                    <a:pt x="8406678" y="1395457"/>
                    <a:pt x="8406678" y="1395457"/>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6" name="Freeform 55">
              <a:extLst>
                <a:ext uri="{FF2B5EF4-FFF2-40B4-BE49-F238E27FC236}">
                  <a16:creationId xmlns:a16="http://schemas.microsoft.com/office/drawing/2014/main" id="{DD9F4B80-EF17-F1FB-81A3-AE12962329FB}"/>
                </a:ext>
              </a:extLst>
            </p:cNvPr>
            <p:cNvSpPr/>
            <p:nvPr/>
          </p:nvSpPr>
          <p:spPr>
            <a:xfrm>
              <a:off x="1829368" y="1317236"/>
              <a:ext cx="14909213" cy="4222224"/>
            </a:xfrm>
            <a:custGeom>
              <a:avLst/>
              <a:gdLst>
                <a:gd name="connsiteX0" fmla="*/ 14909214 w 14909213"/>
                <a:gd name="connsiteY0" fmla="*/ 4222225 h 4222224"/>
                <a:gd name="connsiteX1" fmla="*/ 2464375 w 14909213"/>
                <a:gd name="connsiteY1" fmla="*/ 146753 h 4222224"/>
                <a:gd name="connsiteX2" fmla="*/ 8542379 w 14909213"/>
                <a:gd name="connsiteY2" fmla="*/ 815749 h 4222224"/>
              </a:gdLst>
              <a:ahLst/>
              <a:cxnLst>
                <a:cxn ang="0">
                  <a:pos x="connsiteX0" y="connsiteY0"/>
                </a:cxn>
                <a:cxn ang="0">
                  <a:pos x="connsiteX1" y="connsiteY1"/>
                </a:cxn>
                <a:cxn ang="0">
                  <a:pos x="connsiteX2" y="connsiteY2"/>
                </a:cxn>
              </a:cxnLst>
              <a:rect l="l" t="t" r="r" b="b"/>
              <a:pathLst>
                <a:path w="14909213" h="4222224">
                  <a:moveTo>
                    <a:pt x="14909214" y="4222225"/>
                  </a:moveTo>
                  <a:cubicBezTo>
                    <a:pt x="-4376643" y="96504"/>
                    <a:pt x="12508604" y="-307743"/>
                    <a:pt x="2464375" y="146753"/>
                  </a:cubicBezTo>
                  <a:cubicBezTo>
                    <a:pt x="-5548155" y="2844485"/>
                    <a:pt x="8542379" y="815749"/>
                    <a:pt x="8542379" y="815749"/>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7" name="Freeform 56">
              <a:extLst>
                <a:ext uri="{FF2B5EF4-FFF2-40B4-BE49-F238E27FC236}">
                  <a16:creationId xmlns:a16="http://schemas.microsoft.com/office/drawing/2014/main" id="{065B64A0-C07C-0A9C-C15C-CF33357A9912}"/>
                </a:ext>
              </a:extLst>
            </p:cNvPr>
            <p:cNvSpPr/>
            <p:nvPr/>
          </p:nvSpPr>
          <p:spPr>
            <a:xfrm>
              <a:off x="1999338" y="1395268"/>
              <a:ext cx="15035269" cy="4066193"/>
            </a:xfrm>
            <a:custGeom>
              <a:avLst/>
              <a:gdLst>
                <a:gd name="connsiteX0" fmla="*/ 15035269 w 15035269"/>
                <a:gd name="connsiteY0" fmla="*/ 4066194 h 4066193"/>
                <a:gd name="connsiteX1" fmla="*/ 2254814 w 15035269"/>
                <a:gd name="connsiteY1" fmla="*/ 169971 h 4066193"/>
                <a:gd name="connsiteX2" fmla="*/ 8683733 w 15035269"/>
                <a:gd name="connsiteY2" fmla="*/ 238220 h 4066193"/>
              </a:gdLst>
              <a:ahLst/>
              <a:cxnLst>
                <a:cxn ang="0">
                  <a:pos x="connsiteX0" y="connsiteY0"/>
                </a:cxn>
                <a:cxn ang="0">
                  <a:pos x="connsiteX1" y="connsiteY1"/>
                </a:cxn>
                <a:cxn ang="0">
                  <a:pos x="connsiteX2" y="connsiteY2"/>
                </a:cxn>
              </a:cxnLst>
              <a:rect l="l" t="t" r="r" b="b"/>
              <a:pathLst>
                <a:path w="15035269" h="4066193">
                  <a:moveTo>
                    <a:pt x="15035269" y="4066194"/>
                  </a:moveTo>
                  <a:cubicBezTo>
                    <a:pt x="-3958158" y="2722"/>
                    <a:pt x="12075898" y="-309276"/>
                    <a:pt x="2254814" y="169971"/>
                  </a:cubicBezTo>
                  <a:cubicBezTo>
                    <a:pt x="-5339319" y="2959952"/>
                    <a:pt x="8683733" y="238220"/>
                    <a:pt x="8683733" y="23822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8" name="Freeform 57">
              <a:extLst>
                <a:ext uri="{FF2B5EF4-FFF2-40B4-BE49-F238E27FC236}">
                  <a16:creationId xmlns:a16="http://schemas.microsoft.com/office/drawing/2014/main" id="{419B543C-C297-3F74-9E88-74C5099C2067}"/>
                </a:ext>
              </a:extLst>
            </p:cNvPr>
            <p:cNvSpPr/>
            <p:nvPr/>
          </p:nvSpPr>
          <p:spPr>
            <a:xfrm>
              <a:off x="2163326" y="1133992"/>
              <a:ext cx="15168208" cy="4249470"/>
            </a:xfrm>
            <a:custGeom>
              <a:avLst/>
              <a:gdLst>
                <a:gd name="connsiteX0" fmla="*/ 15168209 w 15168208"/>
                <a:gd name="connsiteY0" fmla="*/ 4249470 h 4249470"/>
                <a:gd name="connsiteX1" fmla="*/ 2051236 w 15168208"/>
                <a:gd name="connsiteY1" fmla="*/ 532496 h 4249470"/>
                <a:gd name="connsiteX2" fmla="*/ 8831068 w 15168208"/>
                <a:gd name="connsiteY2" fmla="*/ 0 h 4249470"/>
              </a:gdLst>
              <a:ahLst/>
              <a:cxnLst>
                <a:cxn ang="0">
                  <a:pos x="connsiteX0" y="connsiteY0"/>
                </a:cxn>
                <a:cxn ang="0">
                  <a:pos x="connsiteX1" y="connsiteY1"/>
                </a:cxn>
                <a:cxn ang="0">
                  <a:pos x="connsiteX2" y="connsiteY2"/>
                </a:cxn>
              </a:cxnLst>
              <a:rect l="l" t="t" r="r" b="b"/>
              <a:pathLst>
                <a:path w="15168208" h="4249470">
                  <a:moveTo>
                    <a:pt x="15168209" y="4249470"/>
                  </a:moveTo>
                  <a:cubicBezTo>
                    <a:pt x="-3533691" y="248248"/>
                    <a:pt x="11649175" y="27750"/>
                    <a:pt x="2051236" y="532496"/>
                  </a:cubicBezTo>
                  <a:cubicBezTo>
                    <a:pt x="-5124499" y="3415476"/>
                    <a:pt x="8831068" y="0"/>
                    <a:pt x="88310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59" name="Freeform 58">
              <a:extLst>
                <a:ext uri="{FF2B5EF4-FFF2-40B4-BE49-F238E27FC236}">
                  <a16:creationId xmlns:a16="http://schemas.microsoft.com/office/drawing/2014/main" id="{A3AD04BF-011B-8A7B-A4D6-FD8F084B725E}"/>
                </a:ext>
              </a:extLst>
            </p:cNvPr>
            <p:cNvSpPr/>
            <p:nvPr/>
          </p:nvSpPr>
          <p:spPr>
            <a:xfrm>
              <a:off x="2320975" y="634495"/>
              <a:ext cx="15306587" cy="4670967"/>
            </a:xfrm>
            <a:custGeom>
              <a:avLst/>
              <a:gdLst>
                <a:gd name="connsiteX0" fmla="*/ 15306587 w 15306587"/>
                <a:gd name="connsiteY0" fmla="*/ 4670968 h 4670967"/>
                <a:gd name="connsiteX1" fmla="*/ 1853997 w 15306587"/>
                <a:gd name="connsiteY1" fmla="*/ 1133242 h 4670967"/>
                <a:gd name="connsiteX2" fmla="*/ 8984743 w 15306587"/>
                <a:gd name="connsiteY2" fmla="*/ 0 h 4670967"/>
              </a:gdLst>
              <a:ahLst/>
              <a:cxnLst>
                <a:cxn ang="0">
                  <a:pos x="connsiteX0" y="connsiteY0"/>
                </a:cxn>
                <a:cxn ang="0">
                  <a:pos x="connsiteX1" y="connsiteY1"/>
                </a:cxn>
                <a:cxn ang="0">
                  <a:pos x="connsiteX2" y="connsiteY2"/>
                </a:cxn>
              </a:cxnLst>
              <a:rect l="l" t="t" r="r" b="b"/>
              <a:pathLst>
                <a:path w="15306587" h="4670967">
                  <a:moveTo>
                    <a:pt x="15306587" y="4670968"/>
                  </a:moveTo>
                  <a:cubicBezTo>
                    <a:pt x="-3101984" y="731995"/>
                    <a:pt x="11227891" y="603746"/>
                    <a:pt x="1853997" y="1133242"/>
                  </a:cubicBezTo>
                  <a:cubicBezTo>
                    <a:pt x="-4903341" y="4108472"/>
                    <a:pt x="8984743" y="0"/>
                    <a:pt x="898474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0" name="Freeform 59">
              <a:extLst>
                <a:ext uri="{FF2B5EF4-FFF2-40B4-BE49-F238E27FC236}">
                  <a16:creationId xmlns:a16="http://schemas.microsoft.com/office/drawing/2014/main" id="{64835AED-D240-0CE5-9D3C-674900970E15}"/>
                </a:ext>
              </a:extLst>
            </p:cNvPr>
            <p:cNvSpPr/>
            <p:nvPr/>
          </p:nvSpPr>
          <p:spPr>
            <a:xfrm>
              <a:off x="2470750" y="134999"/>
              <a:ext cx="15453738" cy="5092464"/>
            </a:xfrm>
            <a:custGeom>
              <a:avLst/>
              <a:gdLst>
                <a:gd name="connsiteX0" fmla="*/ 15453739 w 15453738"/>
                <a:gd name="connsiteY0" fmla="*/ 5092465 h 5092464"/>
                <a:gd name="connsiteX1" fmla="*/ 1663731 w 15453738"/>
                <a:gd name="connsiteY1" fmla="*/ 1733988 h 5092464"/>
                <a:gd name="connsiteX2" fmla="*/ 9146290 w 15453738"/>
                <a:gd name="connsiteY2" fmla="*/ 0 h 5092464"/>
              </a:gdLst>
              <a:ahLst/>
              <a:cxnLst>
                <a:cxn ang="0">
                  <a:pos x="connsiteX0" y="connsiteY0"/>
                </a:cxn>
                <a:cxn ang="0">
                  <a:pos x="connsiteX1" y="connsiteY1"/>
                </a:cxn>
                <a:cxn ang="0">
                  <a:pos x="connsiteX2" y="connsiteY2"/>
                </a:cxn>
              </a:cxnLst>
              <a:rect l="l" t="t" r="r" b="b"/>
              <a:pathLst>
                <a:path w="15453738" h="5092464">
                  <a:moveTo>
                    <a:pt x="15453739" y="5092465"/>
                  </a:moveTo>
                  <a:cubicBezTo>
                    <a:pt x="-2663304" y="1216492"/>
                    <a:pt x="10815380" y="1178992"/>
                    <a:pt x="1663731" y="1733988"/>
                  </a:cubicBezTo>
                  <a:cubicBezTo>
                    <a:pt x="-4676110" y="4801467"/>
                    <a:pt x="9146290" y="0"/>
                    <a:pt x="914629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1" name="Freeform 60">
              <a:extLst>
                <a:ext uri="{FF2B5EF4-FFF2-40B4-BE49-F238E27FC236}">
                  <a16:creationId xmlns:a16="http://schemas.microsoft.com/office/drawing/2014/main" id="{DC8D39A0-0B4D-9581-A92C-5B23F21FC18F}"/>
                </a:ext>
              </a:extLst>
            </p:cNvPr>
            <p:cNvSpPr/>
            <p:nvPr/>
          </p:nvSpPr>
          <p:spPr>
            <a:xfrm>
              <a:off x="2614542" y="-365247"/>
              <a:ext cx="15605974" cy="5514711"/>
            </a:xfrm>
            <a:custGeom>
              <a:avLst/>
              <a:gdLst>
                <a:gd name="connsiteX0" fmla="*/ 15605975 w 15605974"/>
                <a:gd name="connsiteY0" fmla="*/ 5514711 h 5514711"/>
                <a:gd name="connsiteX1" fmla="*/ 1480349 w 15605974"/>
                <a:gd name="connsiteY1" fmla="*/ 2334734 h 5514711"/>
                <a:gd name="connsiteX2" fmla="*/ 9313822 w 15605974"/>
                <a:gd name="connsiteY2" fmla="*/ 0 h 5514711"/>
              </a:gdLst>
              <a:ahLst/>
              <a:cxnLst>
                <a:cxn ang="0">
                  <a:pos x="connsiteX0" y="connsiteY0"/>
                </a:cxn>
                <a:cxn ang="0">
                  <a:pos x="connsiteX1" y="connsiteY1"/>
                </a:cxn>
                <a:cxn ang="0">
                  <a:pos x="connsiteX2" y="connsiteY2"/>
                </a:cxn>
              </a:cxnLst>
              <a:rect l="l" t="t" r="r" b="b"/>
              <a:pathLst>
                <a:path w="15605974" h="5514711">
                  <a:moveTo>
                    <a:pt x="15605975" y="5514711"/>
                  </a:moveTo>
                  <a:cubicBezTo>
                    <a:pt x="-2218641" y="1700988"/>
                    <a:pt x="10407954" y="1755738"/>
                    <a:pt x="1480349" y="2334734"/>
                  </a:cubicBezTo>
                  <a:cubicBezTo>
                    <a:pt x="-4441094" y="5494462"/>
                    <a:pt x="9313822" y="0"/>
                    <a:pt x="931382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2" name="Freeform 61">
              <a:extLst>
                <a:ext uri="{FF2B5EF4-FFF2-40B4-BE49-F238E27FC236}">
                  <a16:creationId xmlns:a16="http://schemas.microsoft.com/office/drawing/2014/main" id="{807B008C-DF2F-BA6C-022F-DED645FC3DF2}"/>
                </a:ext>
              </a:extLst>
            </p:cNvPr>
            <p:cNvSpPr/>
            <p:nvPr/>
          </p:nvSpPr>
          <p:spPr>
            <a:xfrm>
              <a:off x="2750751" y="-864743"/>
              <a:ext cx="15765791" cy="5935458"/>
            </a:xfrm>
            <a:custGeom>
              <a:avLst/>
              <a:gdLst>
                <a:gd name="connsiteX0" fmla="*/ 15765792 w 15765791"/>
                <a:gd name="connsiteY0" fmla="*/ 5935459 h 5935458"/>
                <a:gd name="connsiteX1" fmla="*/ 1304550 w 15765791"/>
                <a:gd name="connsiteY1" fmla="*/ 2935480 h 5935458"/>
                <a:gd name="connsiteX2" fmla="*/ 9488937 w 15765791"/>
                <a:gd name="connsiteY2" fmla="*/ 0 h 5935458"/>
              </a:gdLst>
              <a:ahLst/>
              <a:cxnLst>
                <a:cxn ang="0">
                  <a:pos x="connsiteX0" y="connsiteY0"/>
                </a:cxn>
                <a:cxn ang="0">
                  <a:pos x="connsiteX1" y="connsiteY1"/>
                </a:cxn>
                <a:cxn ang="0">
                  <a:pos x="connsiteX2" y="connsiteY2"/>
                </a:cxn>
              </a:cxnLst>
              <a:rect l="l" t="t" r="r" b="b"/>
              <a:pathLst>
                <a:path w="15765791" h="5935458">
                  <a:moveTo>
                    <a:pt x="15765792" y="5935459"/>
                  </a:moveTo>
                  <a:cubicBezTo>
                    <a:pt x="-1766395" y="2184735"/>
                    <a:pt x="10009008" y="2330984"/>
                    <a:pt x="1304550" y="2935480"/>
                  </a:cubicBezTo>
                  <a:cubicBezTo>
                    <a:pt x="-4198497" y="6187457"/>
                    <a:pt x="9488937" y="0"/>
                    <a:pt x="9488937"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3" name="Freeform 62">
              <a:extLst>
                <a:ext uri="{FF2B5EF4-FFF2-40B4-BE49-F238E27FC236}">
                  <a16:creationId xmlns:a16="http://schemas.microsoft.com/office/drawing/2014/main" id="{D90283FD-B2A9-3234-509F-642C9B45FF3C}"/>
                </a:ext>
              </a:extLst>
            </p:cNvPr>
            <p:cNvSpPr/>
            <p:nvPr/>
          </p:nvSpPr>
          <p:spPr>
            <a:xfrm>
              <a:off x="2878894" y="-1364240"/>
              <a:ext cx="15934576" cy="6356955"/>
            </a:xfrm>
            <a:custGeom>
              <a:avLst/>
              <a:gdLst>
                <a:gd name="connsiteX0" fmla="*/ 15934576 w 15934576"/>
                <a:gd name="connsiteY0" fmla="*/ 6356956 h 6356955"/>
                <a:gd name="connsiteX1" fmla="*/ 1136817 w 15934576"/>
                <a:gd name="connsiteY1" fmla="*/ 3536225 h 6356955"/>
                <a:gd name="connsiteX2" fmla="*/ 9672118 w 15934576"/>
                <a:gd name="connsiteY2" fmla="*/ 0 h 6356955"/>
              </a:gdLst>
              <a:ahLst/>
              <a:cxnLst>
                <a:cxn ang="0">
                  <a:pos x="connsiteX0" y="connsiteY0"/>
                </a:cxn>
                <a:cxn ang="0">
                  <a:pos x="connsiteX1" y="connsiteY1"/>
                </a:cxn>
                <a:cxn ang="0">
                  <a:pos x="connsiteX2" y="connsiteY2"/>
                </a:cxn>
              </a:cxnLst>
              <a:rect l="l" t="t" r="r" b="b"/>
              <a:pathLst>
                <a:path w="15934576" h="6356955">
                  <a:moveTo>
                    <a:pt x="15934576" y="6356956"/>
                  </a:moveTo>
                  <a:cubicBezTo>
                    <a:pt x="-1306082" y="2669231"/>
                    <a:pt x="9617232" y="2906980"/>
                    <a:pt x="1136817" y="3536225"/>
                  </a:cubicBezTo>
                  <a:cubicBezTo>
                    <a:pt x="-3947832" y="6880452"/>
                    <a:pt x="9672118" y="0"/>
                    <a:pt x="967211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4" name="Freeform 63">
              <a:extLst>
                <a:ext uri="{FF2B5EF4-FFF2-40B4-BE49-F238E27FC236}">
                  <a16:creationId xmlns:a16="http://schemas.microsoft.com/office/drawing/2014/main" id="{0777E116-344A-9CF4-3017-B4EB3F974416}"/>
                </a:ext>
              </a:extLst>
            </p:cNvPr>
            <p:cNvSpPr/>
            <p:nvPr/>
          </p:nvSpPr>
          <p:spPr>
            <a:xfrm>
              <a:off x="2997546" y="-1863736"/>
              <a:ext cx="16111952" cy="6778452"/>
            </a:xfrm>
            <a:custGeom>
              <a:avLst/>
              <a:gdLst>
                <a:gd name="connsiteX0" fmla="*/ 16111953 w 16111952"/>
                <a:gd name="connsiteY0" fmla="*/ 6778453 h 6778452"/>
                <a:gd name="connsiteX1" fmla="*/ 977675 w 16111952"/>
                <a:gd name="connsiteY1" fmla="*/ 4136971 h 6778452"/>
                <a:gd name="connsiteX2" fmla="*/ 9863889 w 16111952"/>
                <a:gd name="connsiteY2" fmla="*/ 0 h 6778452"/>
              </a:gdLst>
              <a:ahLst/>
              <a:cxnLst>
                <a:cxn ang="0">
                  <a:pos x="connsiteX0" y="connsiteY0"/>
                </a:cxn>
                <a:cxn ang="0">
                  <a:pos x="connsiteX1" y="connsiteY1"/>
                </a:cxn>
                <a:cxn ang="0">
                  <a:pos x="connsiteX2" y="connsiteY2"/>
                </a:cxn>
              </a:cxnLst>
              <a:rect l="l" t="t" r="r" b="b"/>
              <a:pathLst>
                <a:path w="16111952" h="6778452">
                  <a:moveTo>
                    <a:pt x="16111953" y="6778453"/>
                  </a:moveTo>
                  <a:cubicBezTo>
                    <a:pt x="-836279" y="3152978"/>
                    <a:pt x="9235843" y="3482226"/>
                    <a:pt x="977675" y="4136971"/>
                  </a:cubicBezTo>
                  <a:cubicBezTo>
                    <a:pt x="-3688577" y="7574197"/>
                    <a:pt x="9863889" y="0"/>
                    <a:pt x="986388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5" name="Freeform 64">
              <a:extLst>
                <a:ext uri="{FF2B5EF4-FFF2-40B4-BE49-F238E27FC236}">
                  <a16:creationId xmlns:a16="http://schemas.microsoft.com/office/drawing/2014/main" id="{76DCD406-D003-A93C-7621-4B0BF3C33147}"/>
                </a:ext>
              </a:extLst>
            </p:cNvPr>
            <p:cNvSpPr/>
            <p:nvPr/>
          </p:nvSpPr>
          <p:spPr>
            <a:xfrm>
              <a:off x="3107938" y="-2363233"/>
              <a:ext cx="16298487" cy="7199949"/>
            </a:xfrm>
            <a:custGeom>
              <a:avLst/>
              <a:gdLst>
                <a:gd name="connsiteX0" fmla="*/ 16298487 w 16298487"/>
                <a:gd name="connsiteY0" fmla="*/ 7199950 h 7199949"/>
                <a:gd name="connsiteX1" fmla="*/ 827692 w 16298487"/>
                <a:gd name="connsiteY1" fmla="*/ 4737717 h 7199949"/>
                <a:gd name="connsiteX2" fmla="*/ 10064820 w 16298487"/>
                <a:gd name="connsiteY2" fmla="*/ 0 h 7199949"/>
              </a:gdLst>
              <a:ahLst/>
              <a:cxnLst>
                <a:cxn ang="0">
                  <a:pos x="connsiteX0" y="connsiteY0"/>
                </a:cxn>
                <a:cxn ang="0">
                  <a:pos x="connsiteX1" y="connsiteY1"/>
                </a:cxn>
                <a:cxn ang="0">
                  <a:pos x="connsiteX2" y="connsiteY2"/>
                </a:cxn>
              </a:cxnLst>
              <a:rect l="l" t="t" r="r" b="b"/>
              <a:pathLst>
                <a:path w="16298487" h="7199949">
                  <a:moveTo>
                    <a:pt x="16298487" y="7199950"/>
                  </a:moveTo>
                  <a:cubicBezTo>
                    <a:pt x="-357316" y="3636725"/>
                    <a:pt x="8862716" y="4058222"/>
                    <a:pt x="827692" y="4737717"/>
                  </a:cubicBezTo>
                  <a:cubicBezTo>
                    <a:pt x="-3420163" y="8266442"/>
                    <a:pt x="10064820" y="0"/>
                    <a:pt x="1006482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6" name="Freeform 65">
              <a:extLst>
                <a:ext uri="{FF2B5EF4-FFF2-40B4-BE49-F238E27FC236}">
                  <a16:creationId xmlns:a16="http://schemas.microsoft.com/office/drawing/2014/main" id="{DF526FDD-38DB-9E9F-CB62-DD1E66E166E6}"/>
                </a:ext>
              </a:extLst>
            </p:cNvPr>
            <p:cNvSpPr/>
            <p:nvPr/>
          </p:nvSpPr>
          <p:spPr>
            <a:xfrm>
              <a:off x="3208552" y="-2863479"/>
              <a:ext cx="16493899" cy="7622196"/>
            </a:xfrm>
            <a:custGeom>
              <a:avLst/>
              <a:gdLst>
                <a:gd name="connsiteX0" fmla="*/ 16493899 w 16493899"/>
                <a:gd name="connsiteY0" fmla="*/ 7622197 h 7622196"/>
                <a:gd name="connsiteX1" fmla="*/ 687488 w 16493899"/>
                <a:gd name="connsiteY1" fmla="*/ 5339213 h 7622196"/>
                <a:gd name="connsiteX2" fmla="*/ 10275529 w 16493899"/>
                <a:gd name="connsiteY2" fmla="*/ 0 h 7622196"/>
              </a:gdLst>
              <a:ahLst/>
              <a:cxnLst>
                <a:cxn ang="0">
                  <a:pos x="connsiteX0" y="connsiteY0"/>
                </a:cxn>
                <a:cxn ang="0">
                  <a:pos x="connsiteX1" y="connsiteY1"/>
                </a:cxn>
                <a:cxn ang="0">
                  <a:pos x="connsiteX2" y="connsiteY2"/>
                </a:cxn>
              </a:cxnLst>
              <a:rect l="l" t="t" r="r" b="b"/>
              <a:pathLst>
                <a:path w="16493899" h="7622196">
                  <a:moveTo>
                    <a:pt x="16493899" y="7622197"/>
                  </a:moveTo>
                  <a:cubicBezTo>
                    <a:pt x="130525" y="4121221"/>
                    <a:pt x="8498466" y="4634218"/>
                    <a:pt x="687488" y="5339213"/>
                  </a:cubicBezTo>
                  <a:cubicBezTo>
                    <a:pt x="-3141970" y="8960187"/>
                    <a:pt x="10275529" y="0"/>
                    <a:pt x="102755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7" name="Freeform 66">
              <a:extLst>
                <a:ext uri="{FF2B5EF4-FFF2-40B4-BE49-F238E27FC236}">
                  <a16:creationId xmlns:a16="http://schemas.microsoft.com/office/drawing/2014/main" id="{35EB7624-11EB-3073-2B6D-7EC40F405BD8}"/>
                </a:ext>
              </a:extLst>
            </p:cNvPr>
            <p:cNvSpPr/>
            <p:nvPr/>
          </p:nvSpPr>
          <p:spPr>
            <a:xfrm>
              <a:off x="3298476" y="-3362976"/>
              <a:ext cx="16700004" cy="8043693"/>
            </a:xfrm>
            <a:custGeom>
              <a:avLst/>
              <a:gdLst>
                <a:gd name="connsiteX0" fmla="*/ 16700004 w 16700004"/>
                <a:gd name="connsiteY0" fmla="*/ 8043694 h 8043693"/>
                <a:gd name="connsiteX1" fmla="*/ 557974 w 16700004"/>
                <a:gd name="connsiteY1" fmla="*/ 5939209 h 8043693"/>
                <a:gd name="connsiteX2" fmla="*/ 10496929 w 16700004"/>
                <a:gd name="connsiteY2" fmla="*/ 0 h 8043693"/>
              </a:gdLst>
              <a:ahLst/>
              <a:cxnLst>
                <a:cxn ang="0">
                  <a:pos x="connsiteX0" y="connsiteY0"/>
                </a:cxn>
                <a:cxn ang="0">
                  <a:pos x="connsiteX1" y="connsiteY1"/>
                </a:cxn>
                <a:cxn ang="0">
                  <a:pos x="connsiteX2" y="connsiteY2"/>
                </a:cxn>
              </a:cxnLst>
              <a:rect l="l" t="t" r="r" b="b"/>
              <a:pathLst>
                <a:path w="16700004" h="8043693">
                  <a:moveTo>
                    <a:pt x="16700004" y="8043694"/>
                  </a:moveTo>
                  <a:cubicBezTo>
                    <a:pt x="629056" y="4605718"/>
                    <a:pt x="8145808" y="5209464"/>
                    <a:pt x="557974" y="5939209"/>
                  </a:cubicBezTo>
                  <a:cubicBezTo>
                    <a:pt x="-2853987" y="9653182"/>
                    <a:pt x="10496929" y="0"/>
                    <a:pt x="104969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8" name="Freeform 67">
              <a:extLst>
                <a:ext uri="{FF2B5EF4-FFF2-40B4-BE49-F238E27FC236}">
                  <a16:creationId xmlns:a16="http://schemas.microsoft.com/office/drawing/2014/main" id="{ECD7C1F6-25FF-F9A4-5BC1-C9FD3DCA9D4D}"/>
                </a:ext>
              </a:extLst>
            </p:cNvPr>
            <p:cNvSpPr/>
            <p:nvPr/>
          </p:nvSpPr>
          <p:spPr>
            <a:xfrm>
              <a:off x="3377476" y="-3862472"/>
              <a:ext cx="16917931" cy="8465190"/>
            </a:xfrm>
            <a:custGeom>
              <a:avLst/>
              <a:gdLst>
                <a:gd name="connsiteX0" fmla="*/ 16917932 w 16917931"/>
                <a:gd name="connsiteY0" fmla="*/ 8465191 h 8465190"/>
                <a:gd name="connsiteX1" fmla="*/ 439384 w 16917931"/>
                <a:gd name="connsiteY1" fmla="*/ 6539954 h 8465190"/>
                <a:gd name="connsiteX2" fmla="*/ 10729253 w 16917931"/>
                <a:gd name="connsiteY2" fmla="*/ 0 h 8465190"/>
              </a:gdLst>
              <a:ahLst/>
              <a:cxnLst>
                <a:cxn ang="0">
                  <a:pos x="connsiteX0" y="connsiteY0"/>
                </a:cxn>
                <a:cxn ang="0">
                  <a:pos x="connsiteX1" y="connsiteY1"/>
                </a:cxn>
                <a:cxn ang="0">
                  <a:pos x="connsiteX2" y="connsiteY2"/>
                </a:cxn>
              </a:cxnLst>
              <a:rect l="l" t="t" r="r" b="b"/>
              <a:pathLst>
                <a:path w="16917931" h="8465190">
                  <a:moveTo>
                    <a:pt x="16917932" y="8465191"/>
                  </a:moveTo>
                  <a:cubicBezTo>
                    <a:pt x="1138512" y="5089465"/>
                    <a:pt x="7803172" y="5785460"/>
                    <a:pt x="439384" y="6539954"/>
                  </a:cubicBezTo>
                  <a:cubicBezTo>
                    <a:pt x="-2554180" y="10346178"/>
                    <a:pt x="10729253" y="0"/>
                    <a:pt x="1072925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69" name="Freeform 68">
              <a:extLst>
                <a:ext uri="{FF2B5EF4-FFF2-40B4-BE49-F238E27FC236}">
                  <a16:creationId xmlns:a16="http://schemas.microsoft.com/office/drawing/2014/main" id="{D72A3E2C-9E89-6DB8-979D-77902BEABFC2}"/>
                </a:ext>
              </a:extLst>
            </p:cNvPr>
            <p:cNvSpPr/>
            <p:nvPr/>
          </p:nvSpPr>
          <p:spPr>
            <a:xfrm>
              <a:off x="3443812" y="-4361969"/>
              <a:ext cx="17147620" cy="8886687"/>
            </a:xfrm>
            <a:custGeom>
              <a:avLst/>
              <a:gdLst>
                <a:gd name="connsiteX0" fmla="*/ 17147620 w 17147620"/>
                <a:gd name="connsiteY0" fmla="*/ 8886687 h 8886687"/>
                <a:gd name="connsiteX1" fmla="*/ 332557 w 17147620"/>
                <a:gd name="connsiteY1" fmla="*/ 7140700 h 8886687"/>
                <a:gd name="connsiteX2" fmla="*/ 10974240 w 17147620"/>
                <a:gd name="connsiteY2" fmla="*/ 0 h 8886687"/>
              </a:gdLst>
              <a:ahLst/>
              <a:cxnLst>
                <a:cxn ang="0">
                  <a:pos x="connsiteX0" y="connsiteY0"/>
                </a:cxn>
                <a:cxn ang="0">
                  <a:pos x="connsiteX1" y="connsiteY1"/>
                </a:cxn>
                <a:cxn ang="0">
                  <a:pos x="connsiteX2" y="connsiteY2"/>
                </a:cxn>
              </a:cxnLst>
              <a:rect l="l" t="t" r="r" b="b"/>
              <a:pathLst>
                <a:path w="17147620" h="8886687">
                  <a:moveTo>
                    <a:pt x="17147620" y="8886687"/>
                  </a:moveTo>
                  <a:cubicBezTo>
                    <a:pt x="1660630" y="5573211"/>
                    <a:pt x="7474101" y="6360706"/>
                    <a:pt x="332557" y="7140700"/>
                  </a:cubicBezTo>
                  <a:cubicBezTo>
                    <a:pt x="-2241710" y="11039923"/>
                    <a:pt x="10974240" y="0"/>
                    <a:pt x="1097424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0" name="Freeform 69">
              <a:extLst>
                <a:ext uri="{FF2B5EF4-FFF2-40B4-BE49-F238E27FC236}">
                  <a16:creationId xmlns:a16="http://schemas.microsoft.com/office/drawing/2014/main" id="{998A1548-B845-8782-337A-E9331EA07776}"/>
                </a:ext>
              </a:extLst>
            </p:cNvPr>
            <p:cNvSpPr/>
            <p:nvPr/>
          </p:nvSpPr>
          <p:spPr>
            <a:xfrm>
              <a:off x="3497768" y="-4861466"/>
              <a:ext cx="17390592" cy="9308185"/>
            </a:xfrm>
            <a:custGeom>
              <a:avLst/>
              <a:gdLst>
                <a:gd name="connsiteX0" fmla="*/ 17390592 w 17390592"/>
                <a:gd name="connsiteY0" fmla="*/ 9308185 h 9308185"/>
                <a:gd name="connsiteX1" fmla="*/ 239012 w 17390592"/>
                <a:gd name="connsiteY1" fmla="*/ 7741446 h 9308185"/>
                <a:gd name="connsiteX2" fmla="*/ 11231608 w 17390592"/>
                <a:gd name="connsiteY2" fmla="*/ 0 h 9308185"/>
              </a:gdLst>
              <a:ahLst/>
              <a:cxnLst>
                <a:cxn ang="0">
                  <a:pos x="connsiteX0" y="connsiteY0"/>
                </a:cxn>
                <a:cxn ang="0">
                  <a:pos x="connsiteX1" y="connsiteY1"/>
                </a:cxn>
                <a:cxn ang="0">
                  <a:pos x="connsiteX2" y="connsiteY2"/>
                </a:cxn>
              </a:cxnLst>
              <a:rect l="l" t="t" r="r" b="b"/>
              <a:pathLst>
                <a:path w="17390592" h="9308185">
                  <a:moveTo>
                    <a:pt x="17390592" y="9308185"/>
                  </a:moveTo>
                  <a:cubicBezTo>
                    <a:pt x="2195131" y="6056958"/>
                    <a:pt x="7156510" y="6936702"/>
                    <a:pt x="239012" y="7741446"/>
                  </a:cubicBezTo>
                  <a:cubicBezTo>
                    <a:pt x="-1917758" y="11732918"/>
                    <a:pt x="11231608" y="0"/>
                    <a:pt x="1123160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1" name="Freeform 70">
              <a:extLst>
                <a:ext uri="{FF2B5EF4-FFF2-40B4-BE49-F238E27FC236}">
                  <a16:creationId xmlns:a16="http://schemas.microsoft.com/office/drawing/2014/main" id="{3BCC45F2-006C-8D41-C5DD-30762347795A}"/>
                </a:ext>
              </a:extLst>
            </p:cNvPr>
            <p:cNvSpPr/>
            <p:nvPr/>
          </p:nvSpPr>
          <p:spPr>
            <a:xfrm>
              <a:off x="3538105" y="-5360962"/>
              <a:ext cx="17646281" cy="9729681"/>
            </a:xfrm>
            <a:custGeom>
              <a:avLst/>
              <a:gdLst>
                <a:gd name="connsiteX0" fmla="*/ 17646282 w 17646281"/>
                <a:gd name="connsiteY0" fmla="*/ 9729682 h 9729681"/>
                <a:gd name="connsiteX1" fmla="*/ 159084 w 17646281"/>
                <a:gd name="connsiteY1" fmla="*/ 8342192 h 9729681"/>
                <a:gd name="connsiteX2" fmla="*/ 11502593 w 17646281"/>
                <a:gd name="connsiteY2" fmla="*/ 0 h 9729681"/>
              </a:gdLst>
              <a:ahLst/>
              <a:cxnLst>
                <a:cxn ang="0">
                  <a:pos x="connsiteX0" y="connsiteY0"/>
                </a:cxn>
                <a:cxn ang="0">
                  <a:pos x="connsiteX1" y="connsiteY1"/>
                </a:cxn>
                <a:cxn ang="0">
                  <a:pos x="connsiteX2" y="connsiteY2"/>
                </a:cxn>
              </a:cxnLst>
              <a:rect l="l" t="t" r="r" b="b"/>
              <a:pathLst>
                <a:path w="17646281" h="9729681">
                  <a:moveTo>
                    <a:pt x="17646282" y="9729682"/>
                  </a:moveTo>
                  <a:cubicBezTo>
                    <a:pt x="2744148" y="6541454"/>
                    <a:pt x="6853437" y="7511947"/>
                    <a:pt x="159084" y="8342192"/>
                  </a:cubicBezTo>
                  <a:cubicBezTo>
                    <a:pt x="-1579289" y="12425913"/>
                    <a:pt x="11502593" y="0"/>
                    <a:pt x="1150259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2" name="Freeform 71">
              <a:extLst>
                <a:ext uri="{FF2B5EF4-FFF2-40B4-BE49-F238E27FC236}">
                  <a16:creationId xmlns:a16="http://schemas.microsoft.com/office/drawing/2014/main" id="{F58DF0DC-064B-F865-E01A-7ADBF2F73A6F}"/>
                </a:ext>
              </a:extLst>
            </p:cNvPr>
            <p:cNvSpPr/>
            <p:nvPr/>
          </p:nvSpPr>
          <p:spPr>
            <a:xfrm>
              <a:off x="3563568" y="-5860459"/>
              <a:ext cx="17917745" cy="10151178"/>
            </a:xfrm>
            <a:custGeom>
              <a:avLst/>
              <a:gdLst>
                <a:gd name="connsiteX0" fmla="*/ 17917746 w 17917745"/>
                <a:gd name="connsiteY0" fmla="*/ 10151179 h 10151178"/>
                <a:gd name="connsiteX1" fmla="*/ 94031 w 17917745"/>
                <a:gd name="connsiteY1" fmla="*/ 8942938 h 10151178"/>
                <a:gd name="connsiteX2" fmla="*/ 11787554 w 17917745"/>
                <a:gd name="connsiteY2" fmla="*/ 0 h 10151178"/>
              </a:gdLst>
              <a:ahLst/>
              <a:cxnLst>
                <a:cxn ang="0">
                  <a:pos x="connsiteX0" y="connsiteY0"/>
                </a:cxn>
                <a:cxn ang="0">
                  <a:pos x="connsiteX1" y="connsiteY1"/>
                </a:cxn>
                <a:cxn ang="0">
                  <a:pos x="connsiteX2" y="connsiteY2"/>
                </a:cxn>
              </a:cxnLst>
              <a:rect l="l" t="t" r="r" b="b"/>
              <a:pathLst>
                <a:path w="17917745" h="10151178">
                  <a:moveTo>
                    <a:pt x="17917746" y="10151179"/>
                  </a:moveTo>
                  <a:cubicBezTo>
                    <a:pt x="3307140" y="7025201"/>
                    <a:pt x="6565239" y="8087944"/>
                    <a:pt x="94031" y="8942938"/>
                  </a:cubicBezTo>
                  <a:cubicBezTo>
                    <a:pt x="-1225945" y="13118908"/>
                    <a:pt x="11787554" y="0"/>
                    <a:pt x="1178755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3" name="Freeform 72">
              <a:extLst>
                <a:ext uri="{FF2B5EF4-FFF2-40B4-BE49-F238E27FC236}">
                  <a16:creationId xmlns:a16="http://schemas.microsoft.com/office/drawing/2014/main" id="{8FB91117-5D7E-B011-6AD2-28C65C2F4575}"/>
                </a:ext>
              </a:extLst>
            </p:cNvPr>
            <p:cNvSpPr/>
            <p:nvPr/>
          </p:nvSpPr>
          <p:spPr>
            <a:xfrm>
              <a:off x="3572116" y="-6359955"/>
              <a:ext cx="18205225" cy="10571925"/>
            </a:xfrm>
            <a:custGeom>
              <a:avLst/>
              <a:gdLst>
                <a:gd name="connsiteX0" fmla="*/ 18205226 w 18205225"/>
                <a:gd name="connsiteY0" fmla="*/ 10571926 h 10571925"/>
                <a:gd name="connsiteX1" fmla="*/ 44992 w 18205225"/>
                <a:gd name="connsiteY1" fmla="*/ 9542933 h 10571925"/>
                <a:gd name="connsiteX2" fmla="*/ 12090329 w 18205225"/>
                <a:gd name="connsiteY2" fmla="*/ 0 h 10571925"/>
              </a:gdLst>
              <a:ahLst/>
              <a:cxnLst>
                <a:cxn ang="0">
                  <a:pos x="connsiteX0" y="connsiteY0"/>
                </a:cxn>
                <a:cxn ang="0">
                  <a:pos x="connsiteX1" y="connsiteY1"/>
                </a:cxn>
                <a:cxn ang="0">
                  <a:pos x="connsiteX2" y="connsiteY2"/>
                </a:cxn>
              </a:cxnLst>
              <a:rect l="l" t="t" r="r" b="b"/>
              <a:pathLst>
                <a:path w="18205225" h="10571925">
                  <a:moveTo>
                    <a:pt x="18205226" y="10571926"/>
                  </a:moveTo>
                  <a:cubicBezTo>
                    <a:pt x="3887047" y="7508948"/>
                    <a:pt x="6293056" y="8663189"/>
                    <a:pt x="44992" y="9542933"/>
                  </a:cubicBezTo>
                  <a:cubicBezTo>
                    <a:pt x="-856586" y="13811903"/>
                    <a:pt x="12090329" y="0"/>
                    <a:pt x="1209032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4" name="Freeform 73">
              <a:extLst>
                <a:ext uri="{FF2B5EF4-FFF2-40B4-BE49-F238E27FC236}">
                  <a16:creationId xmlns:a16="http://schemas.microsoft.com/office/drawing/2014/main" id="{BD4013A8-E585-37AC-DE98-A5FB7899BE19}"/>
                </a:ext>
              </a:extLst>
            </p:cNvPr>
            <p:cNvSpPr/>
            <p:nvPr/>
          </p:nvSpPr>
          <p:spPr>
            <a:xfrm>
              <a:off x="3564256" y="-6860202"/>
              <a:ext cx="18509112" cy="10994173"/>
            </a:xfrm>
            <a:custGeom>
              <a:avLst/>
              <a:gdLst>
                <a:gd name="connsiteX0" fmla="*/ 18509112 w 18509112"/>
                <a:gd name="connsiteY0" fmla="*/ 10994173 h 10994173"/>
                <a:gd name="connsiteX1" fmla="*/ 13263 w 18509112"/>
                <a:gd name="connsiteY1" fmla="*/ 10144429 h 10994173"/>
                <a:gd name="connsiteX2" fmla="*/ 12409514 w 18509112"/>
                <a:gd name="connsiteY2" fmla="*/ 0 h 10994173"/>
              </a:gdLst>
              <a:ahLst/>
              <a:cxnLst>
                <a:cxn ang="0">
                  <a:pos x="connsiteX0" y="connsiteY0"/>
                </a:cxn>
                <a:cxn ang="0">
                  <a:pos x="connsiteX1" y="connsiteY1"/>
                </a:cxn>
                <a:cxn ang="0">
                  <a:pos x="connsiteX2" y="connsiteY2"/>
                </a:cxn>
              </a:cxnLst>
              <a:rect l="l" t="t" r="r" b="b"/>
              <a:pathLst>
                <a:path w="18509112" h="10994173">
                  <a:moveTo>
                    <a:pt x="18509112" y="10994173"/>
                  </a:moveTo>
                  <a:cubicBezTo>
                    <a:pt x="4483364" y="7993444"/>
                    <a:pt x="6038181" y="9239935"/>
                    <a:pt x="13263" y="10144429"/>
                  </a:cubicBezTo>
                  <a:cubicBezTo>
                    <a:pt x="-469918" y="14505649"/>
                    <a:pt x="12409514" y="0"/>
                    <a:pt x="1240951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5" name="Freeform 74">
              <a:extLst>
                <a:ext uri="{FF2B5EF4-FFF2-40B4-BE49-F238E27FC236}">
                  <a16:creationId xmlns:a16="http://schemas.microsoft.com/office/drawing/2014/main" id="{6272608D-38CE-E6C8-AB6E-EDE3A96A12DA}"/>
                </a:ext>
              </a:extLst>
            </p:cNvPr>
            <p:cNvSpPr/>
            <p:nvPr/>
          </p:nvSpPr>
          <p:spPr>
            <a:xfrm>
              <a:off x="3537683" y="-7359698"/>
              <a:ext cx="18832611" cy="11562455"/>
            </a:xfrm>
            <a:custGeom>
              <a:avLst/>
              <a:gdLst>
                <a:gd name="connsiteX0" fmla="*/ 18832612 w 18832611"/>
                <a:gd name="connsiteY0" fmla="*/ 11415670 h 11562455"/>
                <a:gd name="connsiteX1" fmla="*/ 245 w 18832611"/>
                <a:gd name="connsiteY1" fmla="*/ 10745175 h 11562455"/>
                <a:gd name="connsiteX2" fmla="*/ 12747409 w 18832611"/>
                <a:gd name="connsiteY2" fmla="*/ 0 h 11562455"/>
              </a:gdLst>
              <a:ahLst/>
              <a:cxnLst>
                <a:cxn ang="0">
                  <a:pos x="connsiteX0" y="connsiteY0"/>
                </a:cxn>
                <a:cxn ang="0">
                  <a:pos x="connsiteX1" y="connsiteY1"/>
                </a:cxn>
                <a:cxn ang="0">
                  <a:pos x="connsiteX2" y="connsiteY2"/>
                </a:cxn>
              </a:cxnLst>
              <a:rect l="l" t="t" r="r" b="b"/>
              <a:pathLst>
                <a:path w="18832611" h="11562455">
                  <a:moveTo>
                    <a:pt x="18832612" y="11415670"/>
                  </a:moveTo>
                  <a:cubicBezTo>
                    <a:pt x="5098391" y="8477191"/>
                    <a:pt x="5802018" y="9815181"/>
                    <a:pt x="245" y="10745175"/>
                  </a:cubicBezTo>
                  <a:cubicBezTo>
                    <a:pt x="-64539" y="15198643"/>
                    <a:pt x="12747409" y="0"/>
                    <a:pt x="1274740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6" name="Freeform 75">
              <a:extLst>
                <a:ext uri="{FF2B5EF4-FFF2-40B4-BE49-F238E27FC236}">
                  <a16:creationId xmlns:a16="http://schemas.microsoft.com/office/drawing/2014/main" id="{ABDE3B93-89E9-52AD-A40B-F99F65AA05EC}"/>
                </a:ext>
              </a:extLst>
            </p:cNvPr>
            <p:cNvSpPr/>
            <p:nvPr/>
          </p:nvSpPr>
          <p:spPr>
            <a:xfrm>
              <a:off x="3498338" y="-7859195"/>
              <a:ext cx="19167986" cy="12163519"/>
            </a:xfrm>
            <a:custGeom>
              <a:avLst/>
              <a:gdLst>
                <a:gd name="connsiteX0" fmla="*/ 19167986 w 19167986"/>
                <a:gd name="connsiteY0" fmla="*/ 11837167 h 12163519"/>
                <a:gd name="connsiteX1" fmla="*/ 0 w 19167986"/>
                <a:gd name="connsiteY1" fmla="*/ 11345921 h 12163519"/>
                <a:gd name="connsiteX2" fmla="*/ 13098078 w 19167986"/>
                <a:gd name="connsiteY2" fmla="*/ 0 h 12163519"/>
              </a:gdLst>
              <a:ahLst/>
              <a:cxnLst>
                <a:cxn ang="0">
                  <a:pos x="connsiteX0" y="connsiteY0"/>
                </a:cxn>
                <a:cxn ang="0">
                  <a:pos x="connsiteX1" y="connsiteY1"/>
                </a:cxn>
                <a:cxn ang="0">
                  <a:pos x="connsiteX2" y="connsiteY2"/>
                </a:cxn>
              </a:cxnLst>
              <a:rect l="l" t="t" r="r" b="b"/>
              <a:pathLst>
                <a:path w="19167986" h="12163519">
                  <a:moveTo>
                    <a:pt x="19167986" y="11837167"/>
                  </a:moveTo>
                  <a:cubicBezTo>
                    <a:pt x="5726191" y="8961687"/>
                    <a:pt x="5577728" y="10390427"/>
                    <a:pt x="0" y="11345921"/>
                  </a:cubicBezTo>
                  <a:cubicBezTo>
                    <a:pt x="352713" y="15891639"/>
                    <a:pt x="13098078" y="0"/>
                    <a:pt x="1309807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7" name="Freeform 76">
              <a:extLst>
                <a:ext uri="{FF2B5EF4-FFF2-40B4-BE49-F238E27FC236}">
                  <a16:creationId xmlns:a16="http://schemas.microsoft.com/office/drawing/2014/main" id="{9C49FE72-A5AD-8055-9E02-5B5E7D39F429}"/>
                </a:ext>
              </a:extLst>
            </p:cNvPr>
            <p:cNvSpPr/>
            <p:nvPr/>
          </p:nvSpPr>
          <p:spPr>
            <a:xfrm>
              <a:off x="3457848" y="-8358691"/>
              <a:ext cx="19505403" cy="12765205"/>
            </a:xfrm>
            <a:custGeom>
              <a:avLst/>
              <a:gdLst>
                <a:gd name="connsiteX0" fmla="*/ 19505404 w 19505403"/>
                <a:gd name="connsiteY0" fmla="*/ 12258664 h 12765205"/>
                <a:gd name="connsiteX1" fmla="*/ 0 w 19505403"/>
                <a:gd name="connsiteY1" fmla="*/ 11946666 h 12765205"/>
                <a:gd name="connsiteX2" fmla="*/ 13448992 w 19505403"/>
                <a:gd name="connsiteY2" fmla="*/ 0 h 12765205"/>
              </a:gdLst>
              <a:ahLst/>
              <a:cxnLst>
                <a:cxn ang="0">
                  <a:pos x="connsiteX0" y="connsiteY0"/>
                </a:cxn>
                <a:cxn ang="0">
                  <a:pos x="connsiteX1" y="connsiteY1"/>
                </a:cxn>
                <a:cxn ang="0">
                  <a:pos x="connsiteX2" y="connsiteY2"/>
                </a:cxn>
              </a:cxnLst>
              <a:rect l="l" t="t" r="r" b="b"/>
              <a:pathLst>
                <a:path w="19505403" h="12765205">
                  <a:moveTo>
                    <a:pt x="19505404" y="12258664"/>
                  </a:moveTo>
                  <a:cubicBezTo>
                    <a:pt x="6356036" y="9445434"/>
                    <a:pt x="5354583" y="10966423"/>
                    <a:pt x="0" y="11946666"/>
                  </a:cubicBezTo>
                  <a:cubicBezTo>
                    <a:pt x="772010" y="16584634"/>
                    <a:pt x="13448992" y="0"/>
                    <a:pt x="1344899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8" name="Freeform 77">
              <a:extLst>
                <a:ext uri="{FF2B5EF4-FFF2-40B4-BE49-F238E27FC236}">
                  <a16:creationId xmlns:a16="http://schemas.microsoft.com/office/drawing/2014/main" id="{E11A70A0-28B0-5113-C5A4-0E2487FFACD6}"/>
                </a:ext>
              </a:extLst>
            </p:cNvPr>
            <p:cNvSpPr/>
            <p:nvPr/>
          </p:nvSpPr>
          <p:spPr>
            <a:xfrm>
              <a:off x="3418258" y="-8858187"/>
              <a:ext cx="19841019" cy="13367444"/>
            </a:xfrm>
            <a:custGeom>
              <a:avLst/>
              <a:gdLst>
                <a:gd name="connsiteX0" fmla="*/ 19841020 w 19841019"/>
                <a:gd name="connsiteY0" fmla="*/ 12680161 h 13367444"/>
                <a:gd name="connsiteX1" fmla="*/ 0 w 19841019"/>
                <a:gd name="connsiteY1" fmla="*/ 12547412 h 13367444"/>
                <a:gd name="connsiteX2" fmla="*/ 13800805 w 19841019"/>
                <a:gd name="connsiteY2" fmla="*/ 0 h 13367444"/>
              </a:gdLst>
              <a:ahLst/>
              <a:cxnLst>
                <a:cxn ang="0">
                  <a:pos x="connsiteX0" y="connsiteY0"/>
                </a:cxn>
                <a:cxn ang="0">
                  <a:pos x="connsiteX1" y="connsiteY1"/>
                </a:cxn>
                <a:cxn ang="0">
                  <a:pos x="connsiteX2" y="connsiteY2"/>
                </a:cxn>
              </a:cxnLst>
              <a:rect l="l" t="t" r="r" b="b"/>
              <a:pathLst>
                <a:path w="19841019" h="13367444">
                  <a:moveTo>
                    <a:pt x="19841020" y="12680161"/>
                  </a:moveTo>
                  <a:cubicBezTo>
                    <a:pt x="6984082" y="9929930"/>
                    <a:pt x="5131438" y="11541669"/>
                    <a:pt x="0" y="12547412"/>
                  </a:cubicBezTo>
                  <a:cubicBezTo>
                    <a:pt x="1190407" y="17277628"/>
                    <a:pt x="13800805" y="0"/>
                    <a:pt x="13800805"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79" name="Freeform 78">
              <a:extLst>
                <a:ext uri="{FF2B5EF4-FFF2-40B4-BE49-F238E27FC236}">
                  <a16:creationId xmlns:a16="http://schemas.microsoft.com/office/drawing/2014/main" id="{E069307F-6558-E5B0-C070-22895E09CE2F}"/>
                </a:ext>
              </a:extLst>
            </p:cNvPr>
            <p:cNvSpPr/>
            <p:nvPr/>
          </p:nvSpPr>
          <p:spPr>
            <a:xfrm>
              <a:off x="3378667" y="-9358434"/>
              <a:ext cx="20176636" cy="13970179"/>
            </a:xfrm>
            <a:custGeom>
              <a:avLst/>
              <a:gdLst>
                <a:gd name="connsiteX0" fmla="*/ 20176636 w 20176636"/>
                <a:gd name="connsiteY0" fmla="*/ 13102409 h 13970179"/>
                <a:gd name="connsiteX1" fmla="*/ 0 w 20176636"/>
                <a:gd name="connsiteY1" fmla="*/ 13148158 h 13970179"/>
                <a:gd name="connsiteX2" fmla="*/ 14151719 w 20176636"/>
                <a:gd name="connsiteY2" fmla="*/ 0 h 13970179"/>
              </a:gdLst>
              <a:ahLst/>
              <a:cxnLst>
                <a:cxn ang="0">
                  <a:pos x="connsiteX0" y="connsiteY0"/>
                </a:cxn>
                <a:cxn ang="0">
                  <a:pos x="connsiteX1" y="connsiteY1"/>
                </a:cxn>
                <a:cxn ang="0">
                  <a:pos x="connsiteX2" y="connsiteY2"/>
                </a:cxn>
              </a:cxnLst>
              <a:rect l="l" t="t" r="r" b="b"/>
              <a:pathLst>
                <a:path w="20176636" h="13970179">
                  <a:moveTo>
                    <a:pt x="20176636" y="13102409"/>
                  </a:moveTo>
                  <a:cubicBezTo>
                    <a:pt x="7612128" y="10414427"/>
                    <a:pt x="4908293" y="12118416"/>
                    <a:pt x="0" y="13148158"/>
                  </a:cubicBezTo>
                  <a:cubicBezTo>
                    <a:pt x="1607905" y="17970624"/>
                    <a:pt x="14151719" y="0"/>
                    <a:pt x="14151719"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0" name="Freeform 79">
              <a:extLst>
                <a:ext uri="{FF2B5EF4-FFF2-40B4-BE49-F238E27FC236}">
                  <a16:creationId xmlns:a16="http://schemas.microsoft.com/office/drawing/2014/main" id="{F2D344D5-449D-4A6F-A8B5-981A3CFFEE49}"/>
                </a:ext>
              </a:extLst>
            </p:cNvPr>
            <p:cNvSpPr/>
            <p:nvPr/>
          </p:nvSpPr>
          <p:spPr>
            <a:xfrm>
              <a:off x="3339077" y="-9857931"/>
              <a:ext cx="20513153" cy="14573356"/>
            </a:xfrm>
            <a:custGeom>
              <a:avLst/>
              <a:gdLst>
                <a:gd name="connsiteX0" fmla="*/ 20513154 w 20513153"/>
                <a:gd name="connsiteY0" fmla="*/ 13523905 h 14573356"/>
                <a:gd name="connsiteX1" fmla="*/ 0 w 20513153"/>
                <a:gd name="connsiteY1" fmla="*/ 13748904 h 14573356"/>
                <a:gd name="connsiteX2" fmla="*/ 14502633 w 20513153"/>
                <a:gd name="connsiteY2" fmla="*/ 0 h 14573356"/>
              </a:gdLst>
              <a:ahLst/>
              <a:cxnLst>
                <a:cxn ang="0">
                  <a:pos x="connsiteX0" y="connsiteY0"/>
                </a:cxn>
                <a:cxn ang="0">
                  <a:pos x="connsiteX1" y="connsiteY1"/>
                </a:cxn>
                <a:cxn ang="0">
                  <a:pos x="connsiteX2" y="connsiteY2"/>
                </a:cxn>
              </a:cxnLst>
              <a:rect l="l" t="t" r="r" b="b"/>
              <a:pathLst>
                <a:path w="20513153" h="14573356">
                  <a:moveTo>
                    <a:pt x="20513154" y="13523905"/>
                  </a:moveTo>
                  <a:cubicBezTo>
                    <a:pt x="8240173" y="10898174"/>
                    <a:pt x="4684248" y="12693661"/>
                    <a:pt x="0" y="13748904"/>
                  </a:cubicBezTo>
                  <a:cubicBezTo>
                    <a:pt x="2026301" y="18663620"/>
                    <a:pt x="14502633" y="0"/>
                    <a:pt x="14502633"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1" name="Freeform 80">
              <a:extLst>
                <a:ext uri="{FF2B5EF4-FFF2-40B4-BE49-F238E27FC236}">
                  <a16:creationId xmlns:a16="http://schemas.microsoft.com/office/drawing/2014/main" id="{90E106E7-B762-5B85-0AA2-1A3B8A50BEB7}"/>
                </a:ext>
              </a:extLst>
            </p:cNvPr>
            <p:cNvSpPr/>
            <p:nvPr/>
          </p:nvSpPr>
          <p:spPr>
            <a:xfrm>
              <a:off x="3298587" y="-10357427"/>
              <a:ext cx="20849671" cy="15177135"/>
            </a:xfrm>
            <a:custGeom>
              <a:avLst/>
              <a:gdLst>
                <a:gd name="connsiteX0" fmla="*/ 20849672 w 20849671"/>
                <a:gd name="connsiteY0" fmla="*/ 13945402 h 15177135"/>
                <a:gd name="connsiteX1" fmla="*/ 0 w 20849671"/>
                <a:gd name="connsiteY1" fmla="*/ 14349649 h 15177135"/>
                <a:gd name="connsiteX2" fmla="*/ 14853546 w 20849671"/>
                <a:gd name="connsiteY2" fmla="*/ 0 h 15177135"/>
              </a:gdLst>
              <a:ahLst/>
              <a:cxnLst>
                <a:cxn ang="0">
                  <a:pos x="connsiteX0" y="connsiteY0"/>
                </a:cxn>
                <a:cxn ang="0">
                  <a:pos x="connsiteX1" y="connsiteY1"/>
                </a:cxn>
                <a:cxn ang="0">
                  <a:pos x="connsiteX2" y="connsiteY2"/>
                </a:cxn>
              </a:cxnLst>
              <a:rect l="l" t="t" r="r" b="b"/>
              <a:pathLst>
                <a:path w="20849671" h="15177135">
                  <a:moveTo>
                    <a:pt x="20849672" y="13945402"/>
                  </a:moveTo>
                  <a:cubicBezTo>
                    <a:pt x="8869119" y="11381920"/>
                    <a:pt x="4462003" y="13269657"/>
                    <a:pt x="0" y="14349649"/>
                  </a:cubicBezTo>
                  <a:cubicBezTo>
                    <a:pt x="2445599" y="19357364"/>
                    <a:pt x="14853546" y="0"/>
                    <a:pt x="1485354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2" name="Freeform 81">
              <a:extLst>
                <a:ext uri="{FF2B5EF4-FFF2-40B4-BE49-F238E27FC236}">
                  <a16:creationId xmlns:a16="http://schemas.microsoft.com/office/drawing/2014/main" id="{FE6F88E8-DADD-1C64-497B-0FD9B8F8BD39}"/>
                </a:ext>
              </a:extLst>
            </p:cNvPr>
            <p:cNvSpPr/>
            <p:nvPr/>
          </p:nvSpPr>
          <p:spPr>
            <a:xfrm>
              <a:off x="3258997" y="-10856923"/>
              <a:ext cx="21186188" cy="15781071"/>
            </a:xfrm>
            <a:custGeom>
              <a:avLst/>
              <a:gdLst>
                <a:gd name="connsiteX0" fmla="*/ 21186188 w 21186188"/>
                <a:gd name="connsiteY0" fmla="*/ 14366899 h 15781071"/>
                <a:gd name="connsiteX1" fmla="*/ 0 w 21186188"/>
                <a:gd name="connsiteY1" fmla="*/ 14950395 h 15781071"/>
                <a:gd name="connsiteX2" fmla="*/ 15204460 w 21186188"/>
                <a:gd name="connsiteY2" fmla="*/ 0 h 15781071"/>
              </a:gdLst>
              <a:ahLst/>
              <a:cxnLst>
                <a:cxn ang="0">
                  <a:pos x="connsiteX0" y="connsiteY0"/>
                </a:cxn>
                <a:cxn ang="0">
                  <a:pos x="connsiteX1" y="connsiteY1"/>
                </a:cxn>
                <a:cxn ang="0">
                  <a:pos x="connsiteX2" y="connsiteY2"/>
                </a:cxn>
              </a:cxnLst>
              <a:rect l="l" t="t" r="r" b="b"/>
              <a:pathLst>
                <a:path w="21186188" h="15781071">
                  <a:moveTo>
                    <a:pt x="21186188" y="14366899"/>
                  </a:moveTo>
                  <a:cubicBezTo>
                    <a:pt x="9498064" y="11866417"/>
                    <a:pt x="4238857" y="13844903"/>
                    <a:pt x="0" y="14950395"/>
                  </a:cubicBezTo>
                  <a:cubicBezTo>
                    <a:pt x="2863096" y="20050360"/>
                    <a:pt x="15204460" y="0"/>
                    <a:pt x="1520446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3" name="Freeform 82">
              <a:extLst>
                <a:ext uri="{FF2B5EF4-FFF2-40B4-BE49-F238E27FC236}">
                  <a16:creationId xmlns:a16="http://schemas.microsoft.com/office/drawing/2014/main" id="{0C3A1D0D-DEE5-D102-5E5A-5A6AFC8525EF}"/>
                </a:ext>
              </a:extLst>
            </p:cNvPr>
            <p:cNvSpPr/>
            <p:nvPr/>
          </p:nvSpPr>
          <p:spPr>
            <a:xfrm>
              <a:off x="3219406" y="-11356420"/>
              <a:ext cx="21521805" cy="16385334"/>
            </a:xfrm>
            <a:custGeom>
              <a:avLst/>
              <a:gdLst>
                <a:gd name="connsiteX0" fmla="*/ 21521806 w 21521805"/>
                <a:gd name="connsiteY0" fmla="*/ 14788396 h 16385334"/>
                <a:gd name="connsiteX1" fmla="*/ 0 w 21521805"/>
                <a:gd name="connsiteY1" fmla="*/ 15551141 h 16385334"/>
                <a:gd name="connsiteX2" fmla="*/ 15555375 w 21521805"/>
                <a:gd name="connsiteY2" fmla="*/ 0 h 16385334"/>
              </a:gdLst>
              <a:ahLst/>
              <a:cxnLst>
                <a:cxn ang="0">
                  <a:pos x="connsiteX0" y="connsiteY0"/>
                </a:cxn>
                <a:cxn ang="0">
                  <a:pos x="connsiteX1" y="connsiteY1"/>
                </a:cxn>
                <a:cxn ang="0">
                  <a:pos x="connsiteX2" y="connsiteY2"/>
                </a:cxn>
              </a:cxnLst>
              <a:rect l="l" t="t" r="r" b="b"/>
              <a:pathLst>
                <a:path w="21521805" h="16385334">
                  <a:moveTo>
                    <a:pt x="21521806" y="14788396"/>
                  </a:moveTo>
                  <a:cubicBezTo>
                    <a:pt x="10126109" y="12350163"/>
                    <a:pt x="4014813" y="14420899"/>
                    <a:pt x="0" y="15551141"/>
                  </a:cubicBezTo>
                  <a:cubicBezTo>
                    <a:pt x="3281493" y="20743354"/>
                    <a:pt x="15555375" y="0"/>
                    <a:pt x="15555375"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4" name="Freeform 83">
              <a:extLst>
                <a:ext uri="{FF2B5EF4-FFF2-40B4-BE49-F238E27FC236}">
                  <a16:creationId xmlns:a16="http://schemas.microsoft.com/office/drawing/2014/main" id="{A9F729C6-67D0-D97A-8590-52A70C5849E9}"/>
                </a:ext>
              </a:extLst>
            </p:cNvPr>
            <p:cNvSpPr/>
            <p:nvPr/>
          </p:nvSpPr>
          <p:spPr>
            <a:xfrm>
              <a:off x="3179816" y="-11855917"/>
              <a:ext cx="21858322" cy="16989896"/>
            </a:xfrm>
            <a:custGeom>
              <a:avLst/>
              <a:gdLst>
                <a:gd name="connsiteX0" fmla="*/ 21858322 w 21858322"/>
                <a:gd name="connsiteY0" fmla="*/ 15209894 h 16989896"/>
                <a:gd name="connsiteX1" fmla="*/ 0 w 21858322"/>
                <a:gd name="connsiteY1" fmla="*/ 16151887 h 16989896"/>
                <a:gd name="connsiteX2" fmla="*/ 15906287 w 21858322"/>
                <a:gd name="connsiteY2" fmla="*/ 0 h 16989896"/>
              </a:gdLst>
              <a:ahLst/>
              <a:cxnLst>
                <a:cxn ang="0">
                  <a:pos x="connsiteX0" y="connsiteY0"/>
                </a:cxn>
                <a:cxn ang="0">
                  <a:pos x="connsiteX1" y="connsiteY1"/>
                </a:cxn>
                <a:cxn ang="0">
                  <a:pos x="connsiteX2" y="connsiteY2"/>
                </a:cxn>
              </a:cxnLst>
              <a:rect l="l" t="t" r="r" b="b"/>
              <a:pathLst>
                <a:path w="21858322" h="16989896">
                  <a:moveTo>
                    <a:pt x="21858322" y="15209894"/>
                  </a:moveTo>
                  <a:cubicBezTo>
                    <a:pt x="10754155" y="12833910"/>
                    <a:pt x="3790768" y="14996145"/>
                    <a:pt x="0" y="16151887"/>
                  </a:cubicBezTo>
                  <a:cubicBezTo>
                    <a:pt x="3699890" y="21436350"/>
                    <a:pt x="15906287" y="0"/>
                    <a:pt x="15906287"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5" name="Freeform 84">
              <a:extLst>
                <a:ext uri="{FF2B5EF4-FFF2-40B4-BE49-F238E27FC236}">
                  <a16:creationId xmlns:a16="http://schemas.microsoft.com/office/drawing/2014/main" id="{96B534B2-ED00-084E-F138-36E53F79E646}"/>
                </a:ext>
              </a:extLst>
            </p:cNvPr>
            <p:cNvSpPr/>
            <p:nvPr/>
          </p:nvSpPr>
          <p:spPr>
            <a:xfrm>
              <a:off x="3139326" y="-12356163"/>
              <a:ext cx="22194841" cy="17594728"/>
            </a:xfrm>
            <a:custGeom>
              <a:avLst/>
              <a:gdLst>
                <a:gd name="connsiteX0" fmla="*/ 22194842 w 22194841"/>
                <a:gd name="connsiteY0" fmla="*/ 15631391 h 17594728"/>
                <a:gd name="connsiteX1" fmla="*/ 0 w 22194841"/>
                <a:gd name="connsiteY1" fmla="*/ 16752633 h 17594728"/>
                <a:gd name="connsiteX2" fmla="*/ 16257201 w 22194841"/>
                <a:gd name="connsiteY2" fmla="*/ 0 h 17594728"/>
              </a:gdLst>
              <a:ahLst/>
              <a:cxnLst>
                <a:cxn ang="0">
                  <a:pos x="connsiteX0" y="connsiteY0"/>
                </a:cxn>
                <a:cxn ang="0">
                  <a:pos x="connsiteX1" y="connsiteY1"/>
                </a:cxn>
                <a:cxn ang="0">
                  <a:pos x="connsiteX2" y="connsiteY2"/>
                </a:cxn>
              </a:cxnLst>
              <a:rect l="l" t="t" r="r" b="b"/>
              <a:pathLst>
                <a:path w="22194841" h="17594728">
                  <a:moveTo>
                    <a:pt x="22194842" y="15631391"/>
                  </a:moveTo>
                  <a:cubicBezTo>
                    <a:pt x="11383100" y="13318407"/>
                    <a:pt x="3568522" y="15572891"/>
                    <a:pt x="0" y="16752633"/>
                  </a:cubicBezTo>
                  <a:cubicBezTo>
                    <a:pt x="4118287" y="22129344"/>
                    <a:pt x="16257201" y="0"/>
                    <a:pt x="16257201"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6" name="Freeform 85">
              <a:extLst>
                <a:ext uri="{FF2B5EF4-FFF2-40B4-BE49-F238E27FC236}">
                  <a16:creationId xmlns:a16="http://schemas.microsoft.com/office/drawing/2014/main" id="{89289E8D-4408-4A1A-A674-8EADA80D4B3A}"/>
                </a:ext>
              </a:extLst>
            </p:cNvPr>
            <p:cNvSpPr/>
            <p:nvPr/>
          </p:nvSpPr>
          <p:spPr>
            <a:xfrm>
              <a:off x="3099736" y="-12854909"/>
              <a:ext cx="22530457" cy="18199276"/>
            </a:xfrm>
            <a:custGeom>
              <a:avLst/>
              <a:gdLst>
                <a:gd name="connsiteX0" fmla="*/ 22530458 w 22530457"/>
                <a:gd name="connsiteY0" fmla="*/ 16052138 h 18199276"/>
                <a:gd name="connsiteX1" fmla="*/ 0 w 22530457"/>
                <a:gd name="connsiteY1" fmla="*/ 17352628 h 18199276"/>
                <a:gd name="connsiteX2" fmla="*/ 16609014 w 22530457"/>
                <a:gd name="connsiteY2" fmla="*/ 0 h 18199276"/>
              </a:gdLst>
              <a:ahLst/>
              <a:cxnLst>
                <a:cxn ang="0">
                  <a:pos x="connsiteX0" y="connsiteY0"/>
                </a:cxn>
                <a:cxn ang="0">
                  <a:pos x="connsiteX1" y="connsiteY1"/>
                </a:cxn>
                <a:cxn ang="0">
                  <a:pos x="connsiteX2" y="connsiteY2"/>
                </a:cxn>
              </a:cxnLst>
              <a:rect l="l" t="t" r="r" b="b"/>
              <a:pathLst>
                <a:path w="22530457" h="18199276">
                  <a:moveTo>
                    <a:pt x="22530458" y="16052138"/>
                  </a:moveTo>
                  <a:cubicBezTo>
                    <a:pt x="12011146" y="13802153"/>
                    <a:pt x="3345377" y="16147387"/>
                    <a:pt x="0" y="17352628"/>
                  </a:cubicBezTo>
                  <a:cubicBezTo>
                    <a:pt x="4536684" y="22822340"/>
                    <a:pt x="16609014" y="0"/>
                    <a:pt x="1660901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7" name="Freeform 86">
              <a:extLst>
                <a:ext uri="{FF2B5EF4-FFF2-40B4-BE49-F238E27FC236}">
                  <a16:creationId xmlns:a16="http://schemas.microsoft.com/office/drawing/2014/main" id="{CA20F646-0A63-AF79-505F-0662FB37D418}"/>
                </a:ext>
              </a:extLst>
            </p:cNvPr>
            <p:cNvSpPr/>
            <p:nvPr/>
          </p:nvSpPr>
          <p:spPr>
            <a:xfrm>
              <a:off x="3060146" y="-13355156"/>
              <a:ext cx="22866975" cy="18805309"/>
            </a:xfrm>
            <a:custGeom>
              <a:avLst/>
              <a:gdLst>
                <a:gd name="connsiteX0" fmla="*/ 22866976 w 22866975"/>
                <a:gd name="connsiteY0" fmla="*/ 16474384 h 18805309"/>
                <a:gd name="connsiteX1" fmla="*/ 0 w 22866975"/>
                <a:gd name="connsiteY1" fmla="*/ 17954124 h 18805309"/>
                <a:gd name="connsiteX2" fmla="*/ 16959928 w 22866975"/>
                <a:gd name="connsiteY2" fmla="*/ 0 h 18805309"/>
              </a:gdLst>
              <a:ahLst/>
              <a:cxnLst>
                <a:cxn ang="0">
                  <a:pos x="connsiteX0" y="connsiteY0"/>
                </a:cxn>
                <a:cxn ang="0">
                  <a:pos x="connsiteX1" y="connsiteY1"/>
                </a:cxn>
                <a:cxn ang="0">
                  <a:pos x="connsiteX2" y="connsiteY2"/>
                </a:cxn>
              </a:cxnLst>
              <a:rect l="l" t="t" r="r" b="b"/>
              <a:pathLst>
                <a:path w="22866975" h="18805309">
                  <a:moveTo>
                    <a:pt x="22866976" y="16474384"/>
                  </a:moveTo>
                  <a:cubicBezTo>
                    <a:pt x="12639191" y="14286650"/>
                    <a:pt x="3121332" y="16723383"/>
                    <a:pt x="0" y="17954124"/>
                  </a:cubicBezTo>
                  <a:cubicBezTo>
                    <a:pt x="4955081" y="23516086"/>
                    <a:pt x="16959928" y="0"/>
                    <a:pt x="1695992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8" name="Freeform 87">
              <a:extLst>
                <a:ext uri="{FF2B5EF4-FFF2-40B4-BE49-F238E27FC236}">
                  <a16:creationId xmlns:a16="http://schemas.microsoft.com/office/drawing/2014/main" id="{B1AC3B9D-C985-8FA6-A92E-20CBE84AD16D}"/>
                </a:ext>
              </a:extLst>
            </p:cNvPr>
            <p:cNvSpPr/>
            <p:nvPr/>
          </p:nvSpPr>
          <p:spPr>
            <a:xfrm>
              <a:off x="3020556" y="-13853902"/>
              <a:ext cx="23202591" cy="19410099"/>
            </a:xfrm>
            <a:custGeom>
              <a:avLst/>
              <a:gdLst>
                <a:gd name="connsiteX0" fmla="*/ 23202592 w 23202591"/>
                <a:gd name="connsiteY0" fmla="*/ 16895132 h 19410099"/>
                <a:gd name="connsiteX1" fmla="*/ 0 w 23202591"/>
                <a:gd name="connsiteY1" fmla="*/ 18554120 h 19410099"/>
                <a:gd name="connsiteX2" fmla="*/ 17310842 w 23202591"/>
                <a:gd name="connsiteY2" fmla="*/ 0 h 19410099"/>
              </a:gdLst>
              <a:ahLst/>
              <a:cxnLst>
                <a:cxn ang="0">
                  <a:pos x="connsiteX0" y="connsiteY0"/>
                </a:cxn>
                <a:cxn ang="0">
                  <a:pos x="connsiteX1" y="connsiteY1"/>
                </a:cxn>
                <a:cxn ang="0">
                  <a:pos x="connsiteX2" y="connsiteY2"/>
                </a:cxn>
              </a:cxnLst>
              <a:rect l="l" t="t" r="r" b="b"/>
              <a:pathLst>
                <a:path w="23202591" h="19410099">
                  <a:moveTo>
                    <a:pt x="23202592" y="16895132"/>
                  </a:moveTo>
                  <a:cubicBezTo>
                    <a:pt x="13267236" y="14769646"/>
                    <a:pt x="2898187" y="17298628"/>
                    <a:pt x="0" y="18554120"/>
                  </a:cubicBezTo>
                  <a:cubicBezTo>
                    <a:pt x="5373479" y="24208330"/>
                    <a:pt x="17310842" y="0"/>
                    <a:pt x="1731084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89" name="Freeform 88">
              <a:extLst>
                <a:ext uri="{FF2B5EF4-FFF2-40B4-BE49-F238E27FC236}">
                  <a16:creationId xmlns:a16="http://schemas.microsoft.com/office/drawing/2014/main" id="{D894176C-DF82-63AB-07CD-929FD13EF6CB}"/>
                </a:ext>
              </a:extLst>
            </p:cNvPr>
            <p:cNvSpPr/>
            <p:nvPr/>
          </p:nvSpPr>
          <p:spPr>
            <a:xfrm>
              <a:off x="2980066" y="-14353399"/>
              <a:ext cx="23540008" cy="20015810"/>
            </a:xfrm>
            <a:custGeom>
              <a:avLst/>
              <a:gdLst>
                <a:gd name="connsiteX0" fmla="*/ 23540008 w 23540008"/>
                <a:gd name="connsiteY0" fmla="*/ 17316630 h 20015810"/>
                <a:gd name="connsiteX1" fmla="*/ 0 w 23540008"/>
                <a:gd name="connsiteY1" fmla="*/ 19154866 h 20015810"/>
                <a:gd name="connsiteX2" fmla="*/ 17661756 w 23540008"/>
                <a:gd name="connsiteY2" fmla="*/ 0 h 20015810"/>
              </a:gdLst>
              <a:ahLst/>
              <a:cxnLst>
                <a:cxn ang="0">
                  <a:pos x="connsiteX0" y="connsiteY0"/>
                </a:cxn>
                <a:cxn ang="0">
                  <a:pos x="connsiteX1" y="connsiteY1"/>
                </a:cxn>
                <a:cxn ang="0">
                  <a:pos x="connsiteX2" y="connsiteY2"/>
                </a:cxn>
              </a:cxnLst>
              <a:rect l="l" t="t" r="r" b="b"/>
              <a:pathLst>
                <a:path w="23540008" h="20015810">
                  <a:moveTo>
                    <a:pt x="23540008" y="17316630"/>
                  </a:moveTo>
                  <a:cubicBezTo>
                    <a:pt x="13897081" y="15253394"/>
                    <a:pt x="2675042" y="17873876"/>
                    <a:pt x="0" y="19154866"/>
                  </a:cubicBezTo>
                  <a:cubicBezTo>
                    <a:pt x="5790976" y="24901326"/>
                    <a:pt x="17661756" y="0"/>
                    <a:pt x="1766175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0" name="Freeform 89">
              <a:extLst>
                <a:ext uri="{FF2B5EF4-FFF2-40B4-BE49-F238E27FC236}">
                  <a16:creationId xmlns:a16="http://schemas.microsoft.com/office/drawing/2014/main" id="{F4647343-0330-4424-49E7-21D778ACF038}"/>
                </a:ext>
              </a:extLst>
            </p:cNvPr>
            <p:cNvSpPr/>
            <p:nvPr/>
          </p:nvSpPr>
          <p:spPr>
            <a:xfrm>
              <a:off x="2940475" y="-14852896"/>
              <a:ext cx="23875627" cy="20621698"/>
            </a:xfrm>
            <a:custGeom>
              <a:avLst/>
              <a:gdLst>
                <a:gd name="connsiteX0" fmla="*/ 23875628 w 23875627"/>
                <a:gd name="connsiteY0" fmla="*/ 17738126 h 20621698"/>
                <a:gd name="connsiteX1" fmla="*/ 0 w 23875627"/>
                <a:gd name="connsiteY1" fmla="*/ 19755612 h 20621698"/>
                <a:gd name="connsiteX2" fmla="*/ 18012668 w 23875627"/>
                <a:gd name="connsiteY2" fmla="*/ 0 h 20621698"/>
              </a:gdLst>
              <a:ahLst/>
              <a:cxnLst>
                <a:cxn ang="0">
                  <a:pos x="connsiteX0" y="connsiteY0"/>
                </a:cxn>
                <a:cxn ang="0">
                  <a:pos x="connsiteX1" y="connsiteY1"/>
                </a:cxn>
                <a:cxn ang="0">
                  <a:pos x="connsiteX2" y="connsiteY2"/>
                </a:cxn>
              </a:cxnLst>
              <a:rect l="l" t="t" r="r" b="b"/>
              <a:pathLst>
                <a:path w="23875627" h="20621698">
                  <a:moveTo>
                    <a:pt x="23875628" y="17738126"/>
                  </a:moveTo>
                  <a:cubicBezTo>
                    <a:pt x="14525127" y="15737890"/>
                    <a:pt x="2451897" y="18449872"/>
                    <a:pt x="0" y="19755612"/>
                  </a:cubicBezTo>
                  <a:cubicBezTo>
                    <a:pt x="6209373" y="25594320"/>
                    <a:pt x="18012668" y="0"/>
                    <a:pt x="180126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1" name="Freeform 90">
              <a:extLst>
                <a:ext uri="{FF2B5EF4-FFF2-40B4-BE49-F238E27FC236}">
                  <a16:creationId xmlns:a16="http://schemas.microsoft.com/office/drawing/2014/main" id="{9AFACA06-CD31-F6CD-4D53-FEBC483A83BA}"/>
                </a:ext>
              </a:extLst>
            </p:cNvPr>
            <p:cNvSpPr/>
            <p:nvPr/>
          </p:nvSpPr>
          <p:spPr>
            <a:xfrm>
              <a:off x="2900885" y="-15353142"/>
              <a:ext cx="24211244" cy="21227935"/>
            </a:xfrm>
            <a:custGeom>
              <a:avLst/>
              <a:gdLst>
                <a:gd name="connsiteX0" fmla="*/ 24211244 w 24211244"/>
                <a:gd name="connsiteY0" fmla="*/ 18160372 h 21227935"/>
                <a:gd name="connsiteX1" fmla="*/ 0 w 24211244"/>
                <a:gd name="connsiteY1" fmla="*/ 20356358 h 21227935"/>
                <a:gd name="connsiteX2" fmla="*/ 18363584 w 24211244"/>
                <a:gd name="connsiteY2" fmla="*/ 0 h 21227935"/>
              </a:gdLst>
              <a:ahLst/>
              <a:cxnLst>
                <a:cxn ang="0">
                  <a:pos x="connsiteX0" y="connsiteY0"/>
                </a:cxn>
                <a:cxn ang="0">
                  <a:pos x="connsiteX1" y="connsiteY1"/>
                </a:cxn>
                <a:cxn ang="0">
                  <a:pos x="connsiteX2" y="connsiteY2"/>
                </a:cxn>
              </a:cxnLst>
              <a:rect l="l" t="t" r="r" b="b"/>
              <a:pathLst>
                <a:path w="24211244" h="21227935">
                  <a:moveTo>
                    <a:pt x="24211244" y="18160372"/>
                  </a:moveTo>
                  <a:cubicBezTo>
                    <a:pt x="15153173" y="16222386"/>
                    <a:pt x="2227852" y="19025866"/>
                    <a:pt x="0" y="20356358"/>
                  </a:cubicBezTo>
                  <a:cubicBezTo>
                    <a:pt x="6627770" y="26288066"/>
                    <a:pt x="18363584" y="0"/>
                    <a:pt x="1836358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2" name="Freeform 91">
              <a:extLst>
                <a:ext uri="{FF2B5EF4-FFF2-40B4-BE49-F238E27FC236}">
                  <a16:creationId xmlns:a16="http://schemas.microsoft.com/office/drawing/2014/main" id="{91F44379-BD80-C7E0-92EE-820E3A6C3CAA}"/>
                </a:ext>
              </a:extLst>
            </p:cNvPr>
            <p:cNvSpPr/>
            <p:nvPr/>
          </p:nvSpPr>
          <p:spPr>
            <a:xfrm>
              <a:off x="2861295" y="-15852638"/>
              <a:ext cx="24547761" cy="21833957"/>
            </a:xfrm>
            <a:custGeom>
              <a:avLst/>
              <a:gdLst>
                <a:gd name="connsiteX0" fmla="*/ 24547762 w 24547761"/>
                <a:gd name="connsiteY0" fmla="*/ 18581870 h 21833957"/>
                <a:gd name="connsiteX1" fmla="*/ 0 w 24547761"/>
                <a:gd name="connsiteY1" fmla="*/ 20957102 h 21833957"/>
                <a:gd name="connsiteX2" fmla="*/ 18714496 w 24547761"/>
                <a:gd name="connsiteY2" fmla="*/ 0 h 21833957"/>
              </a:gdLst>
              <a:ahLst/>
              <a:cxnLst>
                <a:cxn ang="0">
                  <a:pos x="connsiteX0" y="connsiteY0"/>
                </a:cxn>
                <a:cxn ang="0">
                  <a:pos x="connsiteX1" y="connsiteY1"/>
                </a:cxn>
                <a:cxn ang="0">
                  <a:pos x="connsiteX2" y="connsiteY2"/>
                </a:cxn>
              </a:cxnLst>
              <a:rect l="l" t="t" r="r" b="b"/>
              <a:pathLst>
                <a:path w="24547761" h="21833957">
                  <a:moveTo>
                    <a:pt x="24547762" y="18581870"/>
                  </a:moveTo>
                  <a:cubicBezTo>
                    <a:pt x="15781217" y="16706133"/>
                    <a:pt x="2004707" y="19601862"/>
                    <a:pt x="0" y="20957102"/>
                  </a:cubicBezTo>
                  <a:cubicBezTo>
                    <a:pt x="7046167" y="26980310"/>
                    <a:pt x="18714496" y="0"/>
                    <a:pt x="1871449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3" name="Freeform 92">
              <a:extLst>
                <a:ext uri="{FF2B5EF4-FFF2-40B4-BE49-F238E27FC236}">
                  <a16:creationId xmlns:a16="http://schemas.microsoft.com/office/drawing/2014/main" id="{DD411127-1EDF-B0C8-8184-6E7D7B20E539}"/>
                </a:ext>
              </a:extLst>
            </p:cNvPr>
            <p:cNvSpPr/>
            <p:nvPr/>
          </p:nvSpPr>
          <p:spPr>
            <a:xfrm>
              <a:off x="2820805" y="-16352135"/>
              <a:ext cx="24884279" cy="22440487"/>
            </a:xfrm>
            <a:custGeom>
              <a:avLst/>
              <a:gdLst>
                <a:gd name="connsiteX0" fmla="*/ 24884280 w 24884279"/>
                <a:gd name="connsiteY0" fmla="*/ 19003368 h 22440487"/>
                <a:gd name="connsiteX1" fmla="*/ 0 w 24884279"/>
                <a:gd name="connsiteY1" fmla="*/ 21557850 h 22440487"/>
                <a:gd name="connsiteX2" fmla="*/ 19065410 w 24884279"/>
                <a:gd name="connsiteY2" fmla="*/ 0 h 22440487"/>
              </a:gdLst>
              <a:ahLst/>
              <a:cxnLst>
                <a:cxn ang="0">
                  <a:pos x="connsiteX0" y="connsiteY0"/>
                </a:cxn>
                <a:cxn ang="0">
                  <a:pos x="connsiteX1" y="connsiteY1"/>
                </a:cxn>
                <a:cxn ang="0">
                  <a:pos x="connsiteX2" y="connsiteY2"/>
                </a:cxn>
              </a:cxnLst>
              <a:rect l="l" t="t" r="r" b="b"/>
              <a:pathLst>
                <a:path w="24884279" h="22440487">
                  <a:moveTo>
                    <a:pt x="24884280" y="19003368"/>
                  </a:moveTo>
                  <a:cubicBezTo>
                    <a:pt x="16410164" y="17190630"/>
                    <a:pt x="1782462" y="20177110"/>
                    <a:pt x="0" y="21557850"/>
                  </a:cubicBezTo>
                  <a:cubicBezTo>
                    <a:pt x="7464564" y="27674056"/>
                    <a:pt x="19065410" y="0"/>
                    <a:pt x="1906541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4" name="Freeform 93">
              <a:extLst>
                <a:ext uri="{FF2B5EF4-FFF2-40B4-BE49-F238E27FC236}">
                  <a16:creationId xmlns:a16="http://schemas.microsoft.com/office/drawing/2014/main" id="{BAAEDEEB-8DFF-7C99-33FD-32AFE6702EC2}"/>
                </a:ext>
              </a:extLst>
            </p:cNvPr>
            <p:cNvSpPr/>
            <p:nvPr/>
          </p:nvSpPr>
          <p:spPr>
            <a:xfrm>
              <a:off x="2781214" y="-16851631"/>
              <a:ext cx="25220796" cy="23046966"/>
            </a:xfrm>
            <a:custGeom>
              <a:avLst/>
              <a:gdLst>
                <a:gd name="connsiteX0" fmla="*/ 25220796 w 25220796"/>
                <a:gd name="connsiteY0" fmla="*/ 19424864 h 23046966"/>
                <a:gd name="connsiteX1" fmla="*/ 0 w 25220796"/>
                <a:gd name="connsiteY1" fmla="*/ 22158594 h 23046966"/>
                <a:gd name="connsiteX2" fmla="*/ 19416324 w 25220796"/>
                <a:gd name="connsiteY2" fmla="*/ 0 h 23046966"/>
              </a:gdLst>
              <a:ahLst/>
              <a:cxnLst>
                <a:cxn ang="0">
                  <a:pos x="connsiteX0" y="connsiteY0"/>
                </a:cxn>
                <a:cxn ang="0">
                  <a:pos x="connsiteX1" y="connsiteY1"/>
                </a:cxn>
                <a:cxn ang="0">
                  <a:pos x="connsiteX2" y="connsiteY2"/>
                </a:cxn>
              </a:cxnLst>
              <a:rect l="l" t="t" r="r" b="b"/>
              <a:pathLst>
                <a:path w="25220796" h="23046966">
                  <a:moveTo>
                    <a:pt x="25220796" y="19424864"/>
                  </a:moveTo>
                  <a:cubicBezTo>
                    <a:pt x="17038208" y="17674376"/>
                    <a:pt x="1558417" y="20753104"/>
                    <a:pt x="0" y="22158594"/>
                  </a:cubicBezTo>
                  <a:cubicBezTo>
                    <a:pt x="7882961" y="28367050"/>
                    <a:pt x="19416324" y="0"/>
                    <a:pt x="1941632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5" name="Freeform 94">
              <a:extLst>
                <a:ext uri="{FF2B5EF4-FFF2-40B4-BE49-F238E27FC236}">
                  <a16:creationId xmlns:a16="http://schemas.microsoft.com/office/drawing/2014/main" id="{9A761953-47C7-F33E-35C5-64F13A5E6F85}"/>
                </a:ext>
              </a:extLst>
            </p:cNvPr>
            <p:cNvSpPr/>
            <p:nvPr/>
          </p:nvSpPr>
          <p:spPr>
            <a:xfrm>
              <a:off x="2741624" y="-17351128"/>
              <a:ext cx="25556413" cy="23653569"/>
            </a:xfrm>
            <a:custGeom>
              <a:avLst/>
              <a:gdLst>
                <a:gd name="connsiteX0" fmla="*/ 25556414 w 25556413"/>
                <a:gd name="connsiteY0" fmla="*/ 19846362 h 23653569"/>
                <a:gd name="connsiteX1" fmla="*/ 0 w 25556413"/>
                <a:gd name="connsiteY1" fmla="*/ 22759340 h 23653569"/>
                <a:gd name="connsiteX2" fmla="*/ 19767238 w 25556413"/>
                <a:gd name="connsiteY2" fmla="*/ 0 h 23653569"/>
              </a:gdLst>
              <a:ahLst/>
              <a:cxnLst>
                <a:cxn ang="0">
                  <a:pos x="connsiteX0" y="connsiteY0"/>
                </a:cxn>
                <a:cxn ang="0">
                  <a:pos x="connsiteX1" y="connsiteY1"/>
                </a:cxn>
                <a:cxn ang="0">
                  <a:pos x="connsiteX2" y="connsiteY2"/>
                </a:cxn>
              </a:cxnLst>
              <a:rect l="l" t="t" r="r" b="b"/>
              <a:pathLst>
                <a:path w="25556413" h="23653569">
                  <a:moveTo>
                    <a:pt x="25556414" y="19846362"/>
                  </a:moveTo>
                  <a:cubicBezTo>
                    <a:pt x="17667154" y="18158122"/>
                    <a:pt x="1335272" y="21328350"/>
                    <a:pt x="0" y="22759340"/>
                  </a:cubicBezTo>
                  <a:cubicBezTo>
                    <a:pt x="8301359" y="29060046"/>
                    <a:pt x="19767238" y="0"/>
                    <a:pt x="1976723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6" name="Freeform 95">
              <a:extLst>
                <a:ext uri="{FF2B5EF4-FFF2-40B4-BE49-F238E27FC236}">
                  <a16:creationId xmlns:a16="http://schemas.microsoft.com/office/drawing/2014/main" id="{5BC60BBA-F2C6-1A01-9908-E61A6676AE9D}"/>
                </a:ext>
              </a:extLst>
            </p:cNvPr>
            <p:cNvSpPr/>
            <p:nvPr/>
          </p:nvSpPr>
          <p:spPr>
            <a:xfrm>
              <a:off x="2702034" y="-17850625"/>
              <a:ext cx="25892030" cy="24260288"/>
            </a:xfrm>
            <a:custGeom>
              <a:avLst/>
              <a:gdLst>
                <a:gd name="connsiteX0" fmla="*/ 25892030 w 25892030"/>
                <a:gd name="connsiteY0" fmla="*/ 20267858 h 24260288"/>
                <a:gd name="connsiteX1" fmla="*/ 0 w 25892030"/>
                <a:gd name="connsiteY1" fmla="*/ 23360086 h 24260288"/>
                <a:gd name="connsiteX2" fmla="*/ 20119052 w 25892030"/>
                <a:gd name="connsiteY2" fmla="*/ 0 h 24260288"/>
              </a:gdLst>
              <a:ahLst/>
              <a:cxnLst>
                <a:cxn ang="0">
                  <a:pos x="connsiteX0" y="connsiteY0"/>
                </a:cxn>
                <a:cxn ang="0">
                  <a:pos x="connsiteX1" y="connsiteY1"/>
                </a:cxn>
                <a:cxn ang="0">
                  <a:pos x="connsiteX2" y="connsiteY2"/>
                </a:cxn>
              </a:cxnLst>
              <a:rect l="l" t="t" r="r" b="b"/>
              <a:pathLst>
                <a:path w="25892030" h="24260288">
                  <a:moveTo>
                    <a:pt x="25892030" y="20267858"/>
                  </a:moveTo>
                  <a:cubicBezTo>
                    <a:pt x="18295200" y="18641870"/>
                    <a:pt x="1111227" y="21903598"/>
                    <a:pt x="0" y="23360086"/>
                  </a:cubicBezTo>
                  <a:cubicBezTo>
                    <a:pt x="8719755" y="29753042"/>
                    <a:pt x="20119052" y="0"/>
                    <a:pt x="2011905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7" name="Freeform 96">
              <a:extLst>
                <a:ext uri="{FF2B5EF4-FFF2-40B4-BE49-F238E27FC236}">
                  <a16:creationId xmlns:a16="http://schemas.microsoft.com/office/drawing/2014/main" id="{01C778B0-8899-3C16-1798-E03D8C069EE7}"/>
                </a:ext>
              </a:extLst>
            </p:cNvPr>
            <p:cNvSpPr/>
            <p:nvPr/>
          </p:nvSpPr>
          <p:spPr>
            <a:xfrm>
              <a:off x="2661544" y="-18350121"/>
              <a:ext cx="26229447" cy="24867112"/>
            </a:xfrm>
            <a:custGeom>
              <a:avLst/>
              <a:gdLst>
                <a:gd name="connsiteX0" fmla="*/ 26229448 w 26229447"/>
                <a:gd name="connsiteY0" fmla="*/ 20688604 h 24867112"/>
                <a:gd name="connsiteX1" fmla="*/ 0 w 26229447"/>
                <a:gd name="connsiteY1" fmla="*/ 23960832 h 24867112"/>
                <a:gd name="connsiteX2" fmla="*/ 20469966 w 26229447"/>
                <a:gd name="connsiteY2" fmla="*/ 0 h 24867112"/>
              </a:gdLst>
              <a:ahLst/>
              <a:cxnLst>
                <a:cxn ang="0">
                  <a:pos x="connsiteX0" y="connsiteY0"/>
                </a:cxn>
                <a:cxn ang="0">
                  <a:pos x="connsiteX1" y="connsiteY1"/>
                </a:cxn>
                <a:cxn ang="0">
                  <a:pos x="connsiteX2" y="connsiteY2"/>
                </a:cxn>
              </a:cxnLst>
              <a:rect l="l" t="t" r="r" b="b"/>
              <a:pathLst>
                <a:path w="26229447" h="24867112">
                  <a:moveTo>
                    <a:pt x="26229448" y="20688604"/>
                  </a:moveTo>
                  <a:cubicBezTo>
                    <a:pt x="18924146" y="19126366"/>
                    <a:pt x="888982" y="22479592"/>
                    <a:pt x="0" y="23960832"/>
                  </a:cubicBezTo>
                  <a:cubicBezTo>
                    <a:pt x="9138153" y="30446036"/>
                    <a:pt x="20469966" y="0"/>
                    <a:pt x="2046996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8" name="Freeform 97">
              <a:extLst>
                <a:ext uri="{FF2B5EF4-FFF2-40B4-BE49-F238E27FC236}">
                  <a16:creationId xmlns:a16="http://schemas.microsoft.com/office/drawing/2014/main" id="{FC2B08A9-CDFF-3982-10FD-F9030E503ECC}"/>
                </a:ext>
              </a:extLst>
            </p:cNvPr>
            <p:cNvSpPr/>
            <p:nvPr/>
          </p:nvSpPr>
          <p:spPr>
            <a:xfrm>
              <a:off x="2621953" y="-18850367"/>
              <a:ext cx="26565065" cy="25474038"/>
            </a:xfrm>
            <a:custGeom>
              <a:avLst/>
              <a:gdLst>
                <a:gd name="connsiteX0" fmla="*/ 26565066 w 26565065"/>
                <a:gd name="connsiteY0" fmla="*/ 21110852 h 25474038"/>
                <a:gd name="connsiteX1" fmla="*/ 0 w 26565065"/>
                <a:gd name="connsiteY1" fmla="*/ 24561578 h 25474038"/>
                <a:gd name="connsiteX2" fmla="*/ 20820878 w 26565065"/>
                <a:gd name="connsiteY2" fmla="*/ 0 h 25474038"/>
              </a:gdLst>
              <a:ahLst/>
              <a:cxnLst>
                <a:cxn ang="0">
                  <a:pos x="connsiteX0" y="connsiteY0"/>
                </a:cxn>
                <a:cxn ang="0">
                  <a:pos x="connsiteX1" y="connsiteY1"/>
                </a:cxn>
                <a:cxn ang="0">
                  <a:pos x="connsiteX2" y="connsiteY2"/>
                </a:cxn>
              </a:cxnLst>
              <a:rect l="l" t="t" r="r" b="b"/>
              <a:pathLst>
                <a:path w="26565065" h="25474038">
                  <a:moveTo>
                    <a:pt x="26565066" y="21110852"/>
                  </a:moveTo>
                  <a:cubicBezTo>
                    <a:pt x="19552190" y="19610862"/>
                    <a:pt x="664936" y="23055588"/>
                    <a:pt x="0" y="24561578"/>
                  </a:cubicBezTo>
                  <a:cubicBezTo>
                    <a:pt x="9556549" y="31139032"/>
                    <a:pt x="20820878" y="0"/>
                    <a:pt x="2082087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99" name="Freeform 98">
              <a:extLst>
                <a:ext uri="{FF2B5EF4-FFF2-40B4-BE49-F238E27FC236}">
                  <a16:creationId xmlns:a16="http://schemas.microsoft.com/office/drawing/2014/main" id="{4661D5F6-EC2A-4108-48F2-A5713CC37E34}"/>
                </a:ext>
              </a:extLst>
            </p:cNvPr>
            <p:cNvSpPr/>
            <p:nvPr/>
          </p:nvSpPr>
          <p:spPr>
            <a:xfrm>
              <a:off x="2582363" y="-19349864"/>
              <a:ext cx="26901583" cy="26081234"/>
            </a:xfrm>
            <a:custGeom>
              <a:avLst/>
              <a:gdLst>
                <a:gd name="connsiteX0" fmla="*/ 26901584 w 26901583"/>
                <a:gd name="connsiteY0" fmla="*/ 21532350 h 26081234"/>
                <a:gd name="connsiteX1" fmla="*/ 0 w 26901583"/>
                <a:gd name="connsiteY1" fmla="*/ 25162324 h 26081234"/>
                <a:gd name="connsiteX2" fmla="*/ 21171792 w 26901583"/>
                <a:gd name="connsiteY2" fmla="*/ 0 h 26081234"/>
              </a:gdLst>
              <a:ahLst/>
              <a:cxnLst>
                <a:cxn ang="0">
                  <a:pos x="connsiteX0" y="connsiteY0"/>
                </a:cxn>
                <a:cxn ang="0">
                  <a:pos x="connsiteX1" y="connsiteY1"/>
                </a:cxn>
                <a:cxn ang="0">
                  <a:pos x="connsiteX2" y="connsiteY2"/>
                </a:cxn>
              </a:cxnLst>
              <a:rect l="l" t="t" r="r" b="b"/>
              <a:pathLst>
                <a:path w="26901583" h="26081234">
                  <a:moveTo>
                    <a:pt x="26901584" y="21532350"/>
                  </a:moveTo>
                  <a:cubicBezTo>
                    <a:pt x="20180236" y="20094610"/>
                    <a:pt x="441791" y="23631584"/>
                    <a:pt x="0" y="25162324"/>
                  </a:cubicBezTo>
                  <a:cubicBezTo>
                    <a:pt x="9974047" y="31832778"/>
                    <a:pt x="21171792" y="0"/>
                    <a:pt x="2117179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0" name="Freeform 99">
              <a:extLst>
                <a:ext uri="{FF2B5EF4-FFF2-40B4-BE49-F238E27FC236}">
                  <a16:creationId xmlns:a16="http://schemas.microsoft.com/office/drawing/2014/main" id="{3AC6F043-007F-CECB-6839-FCFD53CDB3F5}"/>
                </a:ext>
              </a:extLst>
            </p:cNvPr>
            <p:cNvSpPr/>
            <p:nvPr/>
          </p:nvSpPr>
          <p:spPr>
            <a:xfrm>
              <a:off x="2542773" y="-19849361"/>
              <a:ext cx="27237199" cy="26688344"/>
            </a:xfrm>
            <a:custGeom>
              <a:avLst/>
              <a:gdLst>
                <a:gd name="connsiteX0" fmla="*/ 27237200 w 27237199"/>
                <a:gd name="connsiteY0" fmla="*/ 21953848 h 26688344"/>
                <a:gd name="connsiteX1" fmla="*/ 0 w 27237199"/>
                <a:gd name="connsiteY1" fmla="*/ 25763070 h 26688344"/>
                <a:gd name="connsiteX2" fmla="*/ 21522706 w 27237199"/>
                <a:gd name="connsiteY2" fmla="*/ 0 h 26688344"/>
              </a:gdLst>
              <a:ahLst/>
              <a:cxnLst>
                <a:cxn ang="0">
                  <a:pos x="connsiteX0" y="connsiteY0"/>
                </a:cxn>
                <a:cxn ang="0">
                  <a:pos x="connsiteX1" y="connsiteY1"/>
                </a:cxn>
                <a:cxn ang="0">
                  <a:pos x="connsiteX2" y="connsiteY2"/>
                </a:cxn>
              </a:cxnLst>
              <a:rect l="l" t="t" r="r" b="b"/>
              <a:pathLst>
                <a:path w="27237199" h="26688344">
                  <a:moveTo>
                    <a:pt x="27237200" y="21953848"/>
                  </a:moveTo>
                  <a:cubicBezTo>
                    <a:pt x="20808282" y="20578356"/>
                    <a:pt x="218646" y="24206832"/>
                    <a:pt x="0" y="25763070"/>
                  </a:cubicBezTo>
                  <a:cubicBezTo>
                    <a:pt x="10392443" y="32525772"/>
                    <a:pt x="21522706" y="0"/>
                    <a:pt x="2152270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1" name="Freeform 100">
              <a:extLst>
                <a:ext uri="{FF2B5EF4-FFF2-40B4-BE49-F238E27FC236}">
                  <a16:creationId xmlns:a16="http://schemas.microsoft.com/office/drawing/2014/main" id="{5863CA3C-6316-2ECD-75F4-F7D544D94B22}"/>
                </a:ext>
              </a:extLst>
            </p:cNvPr>
            <p:cNvSpPr/>
            <p:nvPr/>
          </p:nvSpPr>
          <p:spPr>
            <a:xfrm>
              <a:off x="2503182" y="-20348857"/>
              <a:ext cx="27573717" cy="27295535"/>
            </a:xfrm>
            <a:custGeom>
              <a:avLst/>
              <a:gdLst>
                <a:gd name="connsiteX0" fmla="*/ 27573718 w 27573717"/>
                <a:gd name="connsiteY0" fmla="*/ 22375344 h 27295535"/>
                <a:gd name="connsiteX1" fmla="*/ 1 w 27573717"/>
                <a:gd name="connsiteY1" fmla="*/ 26363816 h 27295535"/>
                <a:gd name="connsiteX2" fmla="*/ 21873620 w 27573717"/>
                <a:gd name="connsiteY2" fmla="*/ 0 h 27295535"/>
              </a:gdLst>
              <a:ahLst/>
              <a:cxnLst>
                <a:cxn ang="0">
                  <a:pos x="connsiteX0" y="connsiteY0"/>
                </a:cxn>
                <a:cxn ang="0">
                  <a:pos x="connsiteX1" y="connsiteY1"/>
                </a:cxn>
                <a:cxn ang="0">
                  <a:pos x="connsiteX2" y="connsiteY2"/>
                </a:cxn>
              </a:cxnLst>
              <a:rect l="l" t="t" r="r" b="b"/>
              <a:pathLst>
                <a:path w="27573717" h="27295535">
                  <a:moveTo>
                    <a:pt x="27573718" y="22375344"/>
                  </a:moveTo>
                  <a:cubicBezTo>
                    <a:pt x="21437228" y="21062852"/>
                    <a:pt x="-4498" y="24782826"/>
                    <a:pt x="1" y="26363816"/>
                  </a:cubicBezTo>
                  <a:cubicBezTo>
                    <a:pt x="10810841" y="33218768"/>
                    <a:pt x="21873620" y="0"/>
                    <a:pt x="2187362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2" name="Freeform 101">
              <a:extLst>
                <a:ext uri="{FF2B5EF4-FFF2-40B4-BE49-F238E27FC236}">
                  <a16:creationId xmlns:a16="http://schemas.microsoft.com/office/drawing/2014/main" id="{435B614A-4E1A-0F9C-5385-69E67EA93EC0}"/>
                </a:ext>
              </a:extLst>
            </p:cNvPr>
            <p:cNvSpPr/>
            <p:nvPr/>
          </p:nvSpPr>
          <p:spPr>
            <a:xfrm>
              <a:off x="2460962" y="-20848354"/>
              <a:ext cx="27911966" cy="27902806"/>
            </a:xfrm>
            <a:custGeom>
              <a:avLst/>
              <a:gdLst>
                <a:gd name="connsiteX0" fmla="*/ 27911966 w 27911966"/>
                <a:gd name="connsiteY0" fmla="*/ 22796840 h 27902806"/>
                <a:gd name="connsiteX1" fmla="*/ 1731 w 27911966"/>
                <a:gd name="connsiteY1" fmla="*/ 26964562 h 27902806"/>
                <a:gd name="connsiteX2" fmla="*/ 22226264 w 27911966"/>
                <a:gd name="connsiteY2" fmla="*/ 0 h 27902806"/>
              </a:gdLst>
              <a:ahLst/>
              <a:cxnLst>
                <a:cxn ang="0">
                  <a:pos x="connsiteX0" y="connsiteY0"/>
                </a:cxn>
                <a:cxn ang="0">
                  <a:pos x="connsiteX1" y="connsiteY1"/>
                </a:cxn>
                <a:cxn ang="0">
                  <a:pos x="connsiteX2" y="connsiteY2"/>
                </a:cxn>
              </a:cxnLst>
              <a:rect l="l" t="t" r="r" b="b"/>
              <a:pathLst>
                <a:path w="27911966" h="27902806">
                  <a:moveTo>
                    <a:pt x="27911966" y="22796840"/>
                  </a:moveTo>
                  <a:cubicBezTo>
                    <a:pt x="22067904" y="21546600"/>
                    <a:pt x="-225913" y="25358072"/>
                    <a:pt x="1731" y="26964562"/>
                  </a:cubicBezTo>
                  <a:cubicBezTo>
                    <a:pt x="11230968" y="33911764"/>
                    <a:pt x="22226264" y="0"/>
                    <a:pt x="2222626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3" name="Freeform 102">
              <a:extLst>
                <a:ext uri="{FF2B5EF4-FFF2-40B4-BE49-F238E27FC236}">
                  <a16:creationId xmlns:a16="http://schemas.microsoft.com/office/drawing/2014/main" id="{976B3CF6-4872-094B-8A4F-C84A44A34114}"/>
                </a:ext>
              </a:extLst>
            </p:cNvPr>
            <p:cNvSpPr/>
            <p:nvPr/>
          </p:nvSpPr>
          <p:spPr>
            <a:xfrm>
              <a:off x="2416581" y="-21347849"/>
              <a:ext cx="28252373" cy="28510149"/>
            </a:xfrm>
            <a:custGeom>
              <a:avLst/>
              <a:gdLst>
                <a:gd name="connsiteX0" fmla="*/ 28252374 w 28252373"/>
                <a:gd name="connsiteY0" fmla="*/ 23218336 h 28510149"/>
                <a:gd name="connsiteX1" fmla="*/ 6521 w 28252373"/>
                <a:gd name="connsiteY1" fmla="*/ 27565306 h 28510149"/>
                <a:gd name="connsiteX2" fmla="*/ 22581968 w 28252373"/>
                <a:gd name="connsiteY2" fmla="*/ 0 h 28510149"/>
              </a:gdLst>
              <a:ahLst/>
              <a:cxnLst>
                <a:cxn ang="0">
                  <a:pos x="connsiteX0" y="connsiteY0"/>
                </a:cxn>
                <a:cxn ang="0">
                  <a:pos x="connsiteX1" y="connsiteY1"/>
                </a:cxn>
                <a:cxn ang="0">
                  <a:pos x="connsiteX2" y="connsiteY2"/>
                </a:cxn>
              </a:cxnLst>
              <a:rect l="l" t="t" r="r" b="b"/>
              <a:pathLst>
                <a:path w="28252373" h="28510149">
                  <a:moveTo>
                    <a:pt x="28252374" y="23218336"/>
                  </a:moveTo>
                  <a:cubicBezTo>
                    <a:pt x="22700738" y="22030346"/>
                    <a:pt x="-445168" y="25934068"/>
                    <a:pt x="6521" y="27565306"/>
                  </a:cubicBezTo>
                  <a:cubicBezTo>
                    <a:pt x="11654156" y="34604756"/>
                    <a:pt x="22581968" y="0"/>
                    <a:pt x="2258196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4" name="Freeform 103">
              <a:extLst>
                <a:ext uri="{FF2B5EF4-FFF2-40B4-BE49-F238E27FC236}">
                  <a16:creationId xmlns:a16="http://schemas.microsoft.com/office/drawing/2014/main" id="{9E44CDDF-3B7A-C077-AD41-043F01DF540D}"/>
                </a:ext>
              </a:extLst>
            </p:cNvPr>
            <p:cNvSpPr/>
            <p:nvPr/>
          </p:nvSpPr>
          <p:spPr>
            <a:xfrm>
              <a:off x="2369555" y="-21848097"/>
              <a:ext cx="28596326" cy="29117736"/>
            </a:xfrm>
            <a:custGeom>
              <a:avLst/>
              <a:gdLst>
                <a:gd name="connsiteX0" fmla="*/ 28596326 w 28596326"/>
                <a:gd name="connsiteY0" fmla="*/ 23640586 h 29117736"/>
                <a:gd name="connsiteX1" fmla="*/ 13957 w 28596326"/>
                <a:gd name="connsiteY1" fmla="*/ 28166054 h 29117736"/>
                <a:gd name="connsiteX2" fmla="*/ 22940316 w 28596326"/>
                <a:gd name="connsiteY2" fmla="*/ 0 h 29117736"/>
              </a:gdLst>
              <a:ahLst/>
              <a:cxnLst>
                <a:cxn ang="0">
                  <a:pos x="connsiteX0" y="connsiteY0"/>
                </a:cxn>
                <a:cxn ang="0">
                  <a:pos x="connsiteX1" y="connsiteY1"/>
                </a:cxn>
                <a:cxn ang="0">
                  <a:pos x="connsiteX2" y="connsiteY2"/>
                </a:cxn>
              </a:cxnLst>
              <a:rect l="l" t="t" r="r" b="b"/>
              <a:pathLst>
                <a:path w="28596326" h="29117736">
                  <a:moveTo>
                    <a:pt x="28596326" y="23640586"/>
                  </a:moveTo>
                  <a:cubicBezTo>
                    <a:pt x="23336220" y="22515594"/>
                    <a:pt x="-660877" y="26510064"/>
                    <a:pt x="13957" y="28166054"/>
                  </a:cubicBezTo>
                  <a:cubicBezTo>
                    <a:pt x="12079989" y="35298504"/>
                    <a:pt x="22940316" y="0"/>
                    <a:pt x="2294031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5" name="Freeform 104">
              <a:extLst>
                <a:ext uri="{FF2B5EF4-FFF2-40B4-BE49-F238E27FC236}">
                  <a16:creationId xmlns:a16="http://schemas.microsoft.com/office/drawing/2014/main" id="{870C174F-76A7-AFA2-30CB-1B27C07F1EED}"/>
                </a:ext>
              </a:extLst>
            </p:cNvPr>
            <p:cNvSpPr/>
            <p:nvPr/>
          </p:nvSpPr>
          <p:spPr>
            <a:xfrm>
              <a:off x="2320184" y="-22347593"/>
              <a:ext cx="28941723" cy="29725214"/>
            </a:xfrm>
            <a:custGeom>
              <a:avLst/>
              <a:gdLst>
                <a:gd name="connsiteX0" fmla="*/ 28941724 w 28941723"/>
                <a:gd name="connsiteY0" fmla="*/ 24062082 h 29725214"/>
                <a:gd name="connsiteX1" fmla="*/ 23738 w 28941723"/>
                <a:gd name="connsiteY1" fmla="*/ 28766798 h 29725214"/>
                <a:gd name="connsiteX2" fmla="*/ 23301912 w 28941723"/>
                <a:gd name="connsiteY2" fmla="*/ 0 h 29725214"/>
              </a:gdLst>
              <a:ahLst/>
              <a:cxnLst>
                <a:cxn ang="0">
                  <a:pos x="connsiteX0" y="connsiteY0"/>
                </a:cxn>
                <a:cxn ang="0">
                  <a:pos x="connsiteX1" y="connsiteY1"/>
                </a:cxn>
                <a:cxn ang="0">
                  <a:pos x="connsiteX2" y="connsiteY2"/>
                </a:cxn>
              </a:cxnLst>
              <a:rect l="l" t="t" r="r" b="b"/>
              <a:pathLst>
                <a:path w="28941723" h="29725214">
                  <a:moveTo>
                    <a:pt x="28941724" y="24062082"/>
                  </a:moveTo>
                  <a:cubicBezTo>
                    <a:pt x="23974046" y="22999338"/>
                    <a:pt x="-874242" y="27086060"/>
                    <a:pt x="23738" y="28766798"/>
                  </a:cubicBezTo>
                  <a:cubicBezTo>
                    <a:pt x="12508167" y="35991496"/>
                    <a:pt x="23301912" y="0"/>
                    <a:pt x="2330191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6" name="Freeform 105">
              <a:extLst>
                <a:ext uri="{FF2B5EF4-FFF2-40B4-BE49-F238E27FC236}">
                  <a16:creationId xmlns:a16="http://schemas.microsoft.com/office/drawing/2014/main" id="{1E912C86-4EDF-8B39-9143-042F71F5DDC8}"/>
                </a:ext>
              </a:extLst>
            </p:cNvPr>
            <p:cNvSpPr/>
            <p:nvPr/>
          </p:nvSpPr>
          <p:spPr>
            <a:xfrm>
              <a:off x="2267837" y="-22847090"/>
              <a:ext cx="29290997" cy="30332757"/>
            </a:xfrm>
            <a:custGeom>
              <a:avLst/>
              <a:gdLst>
                <a:gd name="connsiteX0" fmla="*/ 29290998 w 29290997"/>
                <a:gd name="connsiteY0" fmla="*/ 24483578 h 30332757"/>
                <a:gd name="connsiteX1" fmla="*/ 35595 w 29290997"/>
                <a:gd name="connsiteY1" fmla="*/ 29367544 h 30332757"/>
                <a:gd name="connsiteX2" fmla="*/ 23664684 w 29290997"/>
                <a:gd name="connsiteY2" fmla="*/ 0 h 30332757"/>
              </a:gdLst>
              <a:ahLst/>
              <a:cxnLst>
                <a:cxn ang="0">
                  <a:pos x="connsiteX0" y="connsiteY0"/>
                </a:cxn>
                <a:cxn ang="0">
                  <a:pos x="connsiteX1" y="connsiteY1"/>
                </a:cxn>
                <a:cxn ang="0">
                  <a:pos x="connsiteX2" y="connsiteY2"/>
                </a:cxn>
              </a:cxnLst>
              <a:rect l="l" t="t" r="r" b="b"/>
              <a:pathLst>
                <a:path w="29290997" h="30332757">
                  <a:moveTo>
                    <a:pt x="29290998" y="24483578"/>
                  </a:moveTo>
                  <a:cubicBezTo>
                    <a:pt x="24615750" y="23483086"/>
                    <a:pt x="-1085529" y="27661306"/>
                    <a:pt x="35595" y="29367544"/>
                  </a:cubicBezTo>
                  <a:cubicBezTo>
                    <a:pt x="12938421" y="36684492"/>
                    <a:pt x="23664684" y="0"/>
                    <a:pt x="2366468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7" name="Freeform 106">
              <a:extLst>
                <a:ext uri="{FF2B5EF4-FFF2-40B4-BE49-F238E27FC236}">
                  <a16:creationId xmlns:a16="http://schemas.microsoft.com/office/drawing/2014/main" id="{3E75F2BA-62ED-85FC-B7A6-A054AC7C164D}"/>
                </a:ext>
              </a:extLst>
            </p:cNvPr>
            <p:cNvSpPr/>
            <p:nvPr/>
          </p:nvSpPr>
          <p:spPr>
            <a:xfrm>
              <a:off x="2214535" y="-23346585"/>
              <a:ext cx="29640328" cy="30940357"/>
            </a:xfrm>
            <a:custGeom>
              <a:avLst/>
              <a:gdLst>
                <a:gd name="connsiteX0" fmla="*/ 29640328 w 29640328"/>
                <a:gd name="connsiteY0" fmla="*/ 24905074 h 30940357"/>
                <a:gd name="connsiteX1" fmla="*/ 49307 w 29640328"/>
                <a:gd name="connsiteY1" fmla="*/ 29968290 h 30940357"/>
                <a:gd name="connsiteX2" fmla="*/ 24029308 w 29640328"/>
                <a:gd name="connsiteY2" fmla="*/ 0 h 30940357"/>
              </a:gdLst>
              <a:ahLst/>
              <a:cxnLst>
                <a:cxn ang="0">
                  <a:pos x="connsiteX0" y="connsiteY0"/>
                </a:cxn>
                <a:cxn ang="0">
                  <a:pos x="connsiteX1" y="connsiteY1"/>
                </a:cxn>
                <a:cxn ang="0">
                  <a:pos x="connsiteX2" y="connsiteY2"/>
                </a:cxn>
              </a:cxnLst>
              <a:rect l="l" t="t" r="r" b="b"/>
              <a:pathLst>
                <a:path w="29640328" h="30940357">
                  <a:moveTo>
                    <a:pt x="29640328" y="24905074"/>
                  </a:moveTo>
                  <a:cubicBezTo>
                    <a:pt x="25257506" y="23966832"/>
                    <a:pt x="-1294963" y="28236552"/>
                    <a:pt x="49307" y="29968290"/>
                  </a:cubicBezTo>
                  <a:cubicBezTo>
                    <a:pt x="13370530" y="37377488"/>
                    <a:pt x="24029308" y="0"/>
                    <a:pt x="2402930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8" name="Freeform 107">
              <a:extLst>
                <a:ext uri="{FF2B5EF4-FFF2-40B4-BE49-F238E27FC236}">
                  <a16:creationId xmlns:a16="http://schemas.microsoft.com/office/drawing/2014/main" id="{1801D2CD-205A-A647-D3FB-715991A6E062}"/>
                </a:ext>
              </a:extLst>
            </p:cNvPr>
            <p:cNvSpPr/>
            <p:nvPr/>
          </p:nvSpPr>
          <p:spPr>
            <a:xfrm>
              <a:off x="2111804" y="-23846083"/>
              <a:ext cx="30039085" cy="31799472"/>
            </a:xfrm>
            <a:custGeom>
              <a:avLst/>
              <a:gdLst>
                <a:gd name="connsiteX0" fmla="*/ 30039086 w 30039085"/>
                <a:gd name="connsiteY0" fmla="*/ 25326572 h 31799472"/>
                <a:gd name="connsiteX1" fmla="*/ 111548 w 30039085"/>
                <a:gd name="connsiteY1" fmla="*/ 30569036 h 31799472"/>
                <a:gd name="connsiteX2" fmla="*/ 24442462 w 30039085"/>
                <a:gd name="connsiteY2" fmla="*/ 0 h 31799472"/>
              </a:gdLst>
              <a:ahLst/>
              <a:cxnLst>
                <a:cxn ang="0">
                  <a:pos x="connsiteX0" y="connsiteY0"/>
                </a:cxn>
                <a:cxn ang="0">
                  <a:pos x="connsiteX1" y="connsiteY1"/>
                </a:cxn>
                <a:cxn ang="0">
                  <a:pos x="connsiteX2" y="connsiteY2"/>
                </a:cxn>
              </a:cxnLst>
              <a:rect l="l" t="t" r="r" b="b"/>
              <a:pathLst>
                <a:path w="30039085" h="31799472">
                  <a:moveTo>
                    <a:pt x="30039086" y="25326572"/>
                  </a:moveTo>
                  <a:cubicBezTo>
                    <a:pt x="25947792" y="24451328"/>
                    <a:pt x="-1978638" y="28971548"/>
                    <a:pt x="111548" y="30569036"/>
                  </a:cubicBezTo>
                  <a:cubicBezTo>
                    <a:pt x="11344385" y="39154224"/>
                    <a:pt x="24442462" y="0"/>
                    <a:pt x="2444246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09" name="Freeform 108">
              <a:extLst>
                <a:ext uri="{FF2B5EF4-FFF2-40B4-BE49-F238E27FC236}">
                  <a16:creationId xmlns:a16="http://schemas.microsoft.com/office/drawing/2014/main" id="{68756B07-D5ED-96C4-FF4B-60C98E086352}"/>
                </a:ext>
              </a:extLst>
            </p:cNvPr>
            <p:cNvSpPr/>
            <p:nvPr/>
          </p:nvSpPr>
          <p:spPr>
            <a:xfrm>
              <a:off x="2058241" y="-24345580"/>
              <a:ext cx="30389575" cy="32385609"/>
            </a:xfrm>
            <a:custGeom>
              <a:avLst/>
              <a:gdLst>
                <a:gd name="connsiteX0" fmla="*/ 30389576 w 30389575"/>
                <a:gd name="connsiteY0" fmla="*/ 25747320 h 32385609"/>
                <a:gd name="connsiteX1" fmla="*/ 126420 w 30389575"/>
                <a:gd name="connsiteY1" fmla="*/ 31169782 h 32385609"/>
                <a:gd name="connsiteX2" fmla="*/ 24808248 w 30389575"/>
                <a:gd name="connsiteY2" fmla="*/ 0 h 32385609"/>
              </a:gdLst>
              <a:ahLst/>
              <a:cxnLst>
                <a:cxn ang="0">
                  <a:pos x="connsiteX0" y="connsiteY0"/>
                </a:cxn>
                <a:cxn ang="0">
                  <a:pos x="connsiteX1" y="connsiteY1"/>
                </a:cxn>
                <a:cxn ang="0">
                  <a:pos x="connsiteX2" y="connsiteY2"/>
                </a:cxn>
              </a:cxnLst>
              <a:rect l="l" t="t" r="r" b="b"/>
              <a:pathLst>
                <a:path w="30389575" h="32385609">
                  <a:moveTo>
                    <a:pt x="30389576" y="25747320"/>
                  </a:moveTo>
                  <a:cubicBezTo>
                    <a:pt x="26590710" y="24935076"/>
                    <a:pt x="-2132924" y="29543044"/>
                    <a:pt x="126420" y="31169782"/>
                  </a:cubicBezTo>
                  <a:cubicBezTo>
                    <a:pt x="12061084" y="39761724"/>
                    <a:pt x="24808248" y="0"/>
                    <a:pt x="2480824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0" name="Freeform 109">
              <a:extLst>
                <a:ext uri="{FF2B5EF4-FFF2-40B4-BE49-F238E27FC236}">
                  <a16:creationId xmlns:a16="http://schemas.microsoft.com/office/drawing/2014/main" id="{406021AE-2944-0B19-1122-0E8BDE4509D2}"/>
                </a:ext>
              </a:extLst>
            </p:cNvPr>
            <p:cNvSpPr/>
            <p:nvPr/>
          </p:nvSpPr>
          <p:spPr>
            <a:xfrm>
              <a:off x="2002077" y="-24845826"/>
              <a:ext cx="30741768" cy="32971956"/>
            </a:xfrm>
            <a:custGeom>
              <a:avLst/>
              <a:gdLst>
                <a:gd name="connsiteX0" fmla="*/ 30741768 w 30741768"/>
                <a:gd name="connsiteY0" fmla="*/ 26169568 h 32971956"/>
                <a:gd name="connsiteX1" fmla="*/ 142094 w 30741768"/>
                <a:gd name="connsiteY1" fmla="*/ 31770528 h 32971956"/>
                <a:gd name="connsiteX2" fmla="*/ 25174836 w 30741768"/>
                <a:gd name="connsiteY2" fmla="*/ 0 h 32971956"/>
              </a:gdLst>
              <a:ahLst/>
              <a:cxnLst>
                <a:cxn ang="0">
                  <a:pos x="connsiteX0" y="connsiteY0"/>
                </a:cxn>
                <a:cxn ang="0">
                  <a:pos x="connsiteX1" y="connsiteY1"/>
                </a:cxn>
                <a:cxn ang="0">
                  <a:pos x="connsiteX2" y="connsiteY2"/>
                </a:cxn>
              </a:cxnLst>
              <a:rect l="l" t="t" r="r" b="b"/>
              <a:pathLst>
                <a:path w="30741768" h="32971956">
                  <a:moveTo>
                    <a:pt x="30741768" y="26169568"/>
                  </a:moveTo>
                  <a:cubicBezTo>
                    <a:pt x="27235328" y="25419572"/>
                    <a:pt x="-2289108" y="30113040"/>
                    <a:pt x="142094" y="31770528"/>
                  </a:cubicBezTo>
                  <a:cubicBezTo>
                    <a:pt x="12756992" y="40368468"/>
                    <a:pt x="25174836" y="0"/>
                    <a:pt x="2517483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1" name="Freeform 110">
              <a:extLst>
                <a:ext uri="{FF2B5EF4-FFF2-40B4-BE49-F238E27FC236}">
                  <a16:creationId xmlns:a16="http://schemas.microsoft.com/office/drawing/2014/main" id="{8AAFB6CE-B375-6D8C-78D0-9B95D354D3DC}"/>
                </a:ext>
              </a:extLst>
            </p:cNvPr>
            <p:cNvSpPr/>
            <p:nvPr/>
          </p:nvSpPr>
          <p:spPr>
            <a:xfrm>
              <a:off x="1945809" y="-25345321"/>
              <a:ext cx="31094962" cy="33558854"/>
            </a:xfrm>
            <a:custGeom>
              <a:avLst/>
              <a:gdLst>
                <a:gd name="connsiteX0" fmla="*/ 31094962 w 31094962"/>
                <a:gd name="connsiteY0" fmla="*/ 26591064 h 33558854"/>
                <a:gd name="connsiteX1" fmla="*/ 158772 w 31094962"/>
                <a:gd name="connsiteY1" fmla="*/ 32371272 h 33558854"/>
                <a:gd name="connsiteX2" fmla="*/ 25542428 w 31094962"/>
                <a:gd name="connsiteY2" fmla="*/ 0 h 33558854"/>
              </a:gdLst>
              <a:ahLst/>
              <a:cxnLst>
                <a:cxn ang="0">
                  <a:pos x="connsiteX0" y="connsiteY0"/>
                </a:cxn>
                <a:cxn ang="0">
                  <a:pos x="connsiteX1" y="connsiteY1"/>
                </a:cxn>
                <a:cxn ang="0">
                  <a:pos x="connsiteX2" y="connsiteY2"/>
                </a:cxn>
              </a:cxnLst>
              <a:rect l="l" t="t" r="r" b="b"/>
              <a:pathLst>
                <a:path w="31094962" h="33558854">
                  <a:moveTo>
                    <a:pt x="31094962" y="26591064"/>
                  </a:moveTo>
                  <a:cubicBezTo>
                    <a:pt x="27880054" y="25903318"/>
                    <a:pt x="-2448787" y="30681534"/>
                    <a:pt x="158772" y="32371272"/>
                  </a:cubicBezTo>
                  <a:cubicBezTo>
                    <a:pt x="13434107" y="40975964"/>
                    <a:pt x="25542428" y="0"/>
                    <a:pt x="25542428"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2" name="Freeform 111">
              <a:extLst>
                <a:ext uri="{FF2B5EF4-FFF2-40B4-BE49-F238E27FC236}">
                  <a16:creationId xmlns:a16="http://schemas.microsoft.com/office/drawing/2014/main" id="{7117C004-E1EB-2FFF-01CB-560E7E8A2C01}"/>
                </a:ext>
              </a:extLst>
            </p:cNvPr>
            <p:cNvSpPr/>
            <p:nvPr/>
          </p:nvSpPr>
          <p:spPr>
            <a:xfrm>
              <a:off x="1888850" y="-25844819"/>
              <a:ext cx="31447948" cy="34146285"/>
            </a:xfrm>
            <a:custGeom>
              <a:avLst/>
              <a:gdLst>
                <a:gd name="connsiteX0" fmla="*/ 31447948 w 31447948"/>
                <a:gd name="connsiteY0" fmla="*/ 27012560 h 34146285"/>
                <a:gd name="connsiteX1" fmla="*/ 176141 w 31447948"/>
                <a:gd name="connsiteY1" fmla="*/ 32972020 h 34146285"/>
                <a:gd name="connsiteX2" fmla="*/ 25910712 w 31447948"/>
                <a:gd name="connsiteY2" fmla="*/ 0 h 34146285"/>
              </a:gdLst>
              <a:ahLst/>
              <a:cxnLst>
                <a:cxn ang="0">
                  <a:pos x="connsiteX0" y="connsiteY0"/>
                </a:cxn>
                <a:cxn ang="0">
                  <a:pos x="connsiteX1" y="connsiteY1"/>
                </a:cxn>
                <a:cxn ang="0">
                  <a:pos x="connsiteX2" y="connsiteY2"/>
                </a:cxn>
              </a:cxnLst>
              <a:rect l="l" t="t" r="r" b="b"/>
              <a:pathLst>
                <a:path w="31447948" h="34146285">
                  <a:moveTo>
                    <a:pt x="31447948" y="27012560"/>
                  </a:moveTo>
                  <a:cubicBezTo>
                    <a:pt x="28526368" y="26387816"/>
                    <a:pt x="-2609574" y="31247782"/>
                    <a:pt x="176141" y="32972020"/>
                  </a:cubicBezTo>
                  <a:cubicBezTo>
                    <a:pt x="14093017" y="41584208"/>
                    <a:pt x="25910712" y="0"/>
                    <a:pt x="2591071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3" name="Freeform 112">
              <a:extLst>
                <a:ext uri="{FF2B5EF4-FFF2-40B4-BE49-F238E27FC236}">
                  <a16:creationId xmlns:a16="http://schemas.microsoft.com/office/drawing/2014/main" id="{F411A62D-4E06-4100-A999-0FF4989B29AF}"/>
                </a:ext>
              </a:extLst>
            </p:cNvPr>
            <p:cNvSpPr/>
            <p:nvPr/>
          </p:nvSpPr>
          <p:spPr>
            <a:xfrm>
              <a:off x="1830090" y="-26344316"/>
              <a:ext cx="31802734" cy="34734401"/>
            </a:xfrm>
            <a:custGeom>
              <a:avLst/>
              <a:gdLst>
                <a:gd name="connsiteX0" fmla="*/ 31802734 w 31802734"/>
                <a:gd name="connsiteY0" fmla="*/ 27434058 h 34734401"/>
                <a:gd name="connsiteX1" fmla="*/ 194410 w 31802734"/>
                <a:gd name="connsiteY1" fmla="*/ 33572764 h 34734401"/>
                <a:gd name="connsiteX2" fmla="*/ 26279894 w 31802734"/>
                <a:gd name="connsiteY2" fmla="*/ 0 h 34734401"/>
              </a:gdLst>
              <a:ahLst/>
              <a:cxnLst>
                <a:cxn ang="0">
                  <a:pos x="connsiteX0" y="connsiteY0"/>
                </a:cxn>
                <a:cxn ang="0">
                  <a:pos x="connsiteX1" y="connsiteY1"/>
                </a:cxn>
                <a:cxn ang="0">
                  <a:pos x="connsiteX2" y="connsiteY2"/>
                </a:cxn>
              </a:cxnLst>
              <a:rect l="l" t="t" r="r" b="b"/>
              <a:pathLst>
                <a:path w="31802734" h="34734401">
                  <a:moveTo>
                    <a:pt x="31802734" y="27434058"/>
                  </a:moveTo>
                  <a:cubicBezTo>
                    <a:pt x="29172684" y="26871562"/>
                    <a:pt x="-2773060" y="31813278"/>
                    <a:pt x="194410" y="33572764"/>
                  </a:cubicBezTo>
                  <a:cubicBezTo>
                    <a:pt x="14736633" y="42193956"/>
                    <a:pt x="26279894" y="0"/>
                    <a:pt x="2627989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4" name="Freeform 113">
              <a:extLst>
                <a:ext uri="{FF2B5EF4-FFF2-40B4-BE49-F238E27FC236}">
                  <a16:creationId xmlns:a16="http://schemas.microsoft.com/office/drawing/2014/main" id="{02F9376D-A50F-3F8B-7068-BDE2B8050644}"/>
                </a:ext>
              </a:extLst>
            </p:cNvPr>
            <p:cNvSpPr/>
            <p:nvPr/>
          </p:nvSpPr>
          <p:spPr>
            <a:xfrm>
              <a:off x="1771561" y="-26843811"/>
              <a:ext cx="32158190" cy="35323177"/>
            </a:xfrm>
            <a:custGeom>
              <a:avLst/>
              <a:gdLst>
                <a:gd name="connsiteX0" fmla="*/ 32158190 w 32158190"/>
                <a:gd name="connsiteY0" fmla="*/ 27855554 h 35323177"/>
                <a:gd name="connsiteX1" fmla="*/ 213349 w 32158190"/>
                <a:gd name="connsiteY1" fmla="*/ 34173512 h 35323177"/>
                <a:gd name="connsiteX2" fmla="*/ 26650646 w 32158190"/>
                <a:gd name="connsiteY2" fmla="*/ 0 h 35323177"/>
              </a:gdLst>
              <a:ahLst/>
              <a:cxnLst>
                <a:cxn ang="0">
                  <a:pos x="connsiteX0" y="connsiteY0"/>
                </a:cxn>
                <a:cxn ang="0">
                  <a:pos x="connsiteX1" y="connsiteY1"/>
                </a:cxn>
                <a:cxn ang="0">
                  <a:pos x="connsiteX2" y="connsiteY2"/>
                </a:cxn>
              </a:cxnLst>
              <a:rect l="l" t="t" r="r" b="b"/>
              <a:pathLst>
                <a:path w="32158190" h="35323177">
                  <a:moveTo>
                    <a:pt x="32158190" y="27855554"/>
                  </a:moveTo>
                  <a:cubicBezTo>
                    <a:pt x="29820568" y="27355308"/>
                    <a:pt x="-2937676" y="32378024"/>
                    <a:pt x="213349" y="34173512"/>
                  </a:cubicBezTo>
                  <a:cubicBezTo>
                    <a:pt x="15363823" y="42805200"/>
                    <a:pt x="26650646" y="0"/>
                    <a:pt x="2665064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5" name="Freeform 114">
              <a:extLst>
                <a:ext uri="{FF2B5EF4-FFF2-40B4-BE49-F238E27FC236}">
                  <a16:creationId xmlns:a16="http://schemas.microsoft.com/office/drawing/2014/main" id="{4BD5C8C8-E5DF-D5B7-4D82-393B6B482C81}"/>
                </a:ext>
              </a:extLst>
            </p:cNvPr>
            <p:cNvSpPr/>
            <p:nvPr/>
          </p:nvSpPr>
          <p:spPr>
            <a:xfrm>
              <a:off x="1712136" y="-27343308"/>
              <a:ext cx="32513644" cy="35912596"/>
            </a:xfrm>
            <a:custGeom>
              <a:avLst/>
              <a:gdLst>
                <a:gd name="connsiteX0" fmla="*/ 32513644 w 32513644"/>
                <a:gd name="connsiteY0" fmla="*/ 28277052 h 35912596"/>
                <a:gd name="connsiteX1" fmla="*/ 233184 w 32513644"/>
                <a:gd name="connsiteY1" fmla="*/ 34774256 h 35912596"/>
                <a:gd name="connsiteX2" fmla="*/ 27021394 w 32513644"/>
                <a:gd name="connsiteY2" fmla="*/ 0 h 35912596"/>
              </a:gdLst>
              <a:ahLst/>
              <a:cxnLst>
                <a:cxn ang="0">
                  <a:pos x="connsiteX0" y="connsiteY0"/>
                </a:cxn>
                <a:cxn ang="0">
                  <a:pos x="connsiteX1" y="connsiteY1"/>
                </a:cxn>
                <a:cxn ang="0">
                  <a:pos x="connsiteX2" y="connsiteY2"/>
                </a:cxn>
              </a:cxnLst>
              <a:rect l="l" t="t" r="r" b="b"/>
              <a:pathLst>
                <a:path w="32513644" h="35912596">
                  <a:moveTo>
                    <a:pt x="32513644" y="28277052"/>
                  </a:moveTo>
                  <a:cubicBezTo>
                    <a:pt x="30468446" y="27839056"/>
                    <a:pt x="-3104995" y="32941270"/>
                    <a:pt x="233184" y="34774256"/>
                  </a:cubicBezTo>
                  <a:cubicBezTo>
                    <a:pt x="15977511" y="43417948"/>
                    <a:pt x="27021394" y="0"/>
                    <a:pt x="2702139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6" name="Freeform 115">
              <a:extLst>
                <a:ext uri="{FF2B5EF4-FFF2-40B4-BE49-F238E27FC236}">
                  <a16:creationId xmlns:a16="http://schemas.microsoft.com/office/drawing/2014/main" id="{544955BD-9E9F-9DEF-DA6A-CC7EF4B9858C}"/>
                </a:ext>
              </a:extLst>
            </p:cNvPr>
            <p:cNvSpPr/>
            <p:nvPr/>
          </p:nvSpPr>
          <p:spPr>
            <a:xfrm>
              <a:off x="1652172" y="-27842804"/>
              <a:ext cx="32870535" cy="36502966"/>
            </a:xfrm>
            <a:custGeom>
              <a:avLst/>
              <a:gdLst>
                <a:gd name="connsiteX0" fmla="*/ 32870536 w 32870535"/>
                <a:gd name="connsiteY0" fmla="*/ 28698548 h 36502966"/>
                <a:gd name="connsiteX1" fmla="*/ 253558 w 32870535"/>
                <a:gd name="connsiteY1" fmla="*/ 35375000 h 36502966"/>
                <a:gd name="connsiteX2" fmla="*/ 27392682 w 32870535"/>
                <a:gd name="connsiteY2" fmla="*/ 0 h 36502966"/>
              </a:gdLst>
              <a:ahLst/>
              <a:cxnLst>
                <a:cxn ang="0">
                  <a:pos x="connsiteX0" y="connsiteY0"/>
                </a:cxn>
                <a:cxn ang="0">
                  <a:pos x="connsiteX1" y="connsiteY1"/>
                </a:cxn>
                <a:cxn ang="0">
                  <a:pos x="connsiteX2" y="connsiteY2"/>
                </a:cxn>
              </a:cxnLst>
              <a:rect l="l" t="t" r="r" b="b"/>
              <a:pathLst>
                <a:path w="32870535" h="36502966">
                  <a:moveTo>
                    <a:pt x="32870536" y="28698548"/>
                  </a:moveTo>
                  <a:cubicBezTo>
                    <a:pt x="31116866" y="28323550"/>
                    <a:pt x="-3272675" y="33504514"/>
                    <a:pt x="253558" y="35375000"/>
                  </a:cubicBezTo>
                  <a:cubicBezTo>
                    <a:pt x="16579142" y="44033692"/>
                    <a:pt x="27392682" y="0"/>
                    <a:pt x="27392682"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7" name="Freeform 116">
              <a:extLst>
                <a:ext uri="{FF2B5EF4-FFF2-40B4-BE49-F238E27FC236}">
                  <a16:creationId xmlns:a16="http://schemas.microsoft.com/office/drawing/2014/main" id="{FE97AC56-D669-8A90-C804-17D83B8B8D68}"/>
                </a:ext>
              </a:extLst>
            </p:cNvPr>
            <p:cNvSpPr/>
            <p:nvPr/>
          </p:nvSpPr>
          <p:spPr>
            <a:xfrm>
              <a:off x="1591325" y="-28343052"/>
              <a:ext cx="33227408" cy="37094265"/>
            </a:xfrm>
            <a:custGeom>
              <a:avLst/>
              <a:gdLst>
                <a:gd name="connsiteX0" fmla="*/ 33227408 w 33227408"/>
                <a:gd name="connsiteY0" fmla="*/ 29120796 h 37094265"/>
                <a:gd name="connsiteX1" fmla="*/ 274815 w 33227408"/>
                <a:gd name="connsiteY1" fmla="*/ 35975748 h 37094265"/>
                <a:gd name="connsiteX2" fmla="*/ 27764854 w 33227408"/>
                <a:gd name="connsiteY2" fmla="*/ 0 h 37094265"/>
              </a:gdLst>
              <a:ahLst/>
              <a:cxnLst>
                <a:cxn ang="0">
                  <a:pos x="connsiteX0" y="connsiteY0"/>
                </a:cxn>
                <a:cxn ang="0">
                  <a:pos x="connsiteX1" y="connsiteY1"/>
                </a:cxn>
                <a:cxn ang="0">
                  <a:pos x="connsiteX2" y="connsiteY2"/>
                </a:cxn>
              </a:cxnLst>
              <a:rect l="l" t="t" r="r" b="b"/>
              <a:pathLst>
                <a:path w="33227408" h="37094265">
                  <a:moveTo>
                    <a:pt x="33227408" y="29120796"/>
                  </a:moveTo>
                  <a:cubicBezTo>
                    <a:pt x="31766168" y="28808050"/>
                    <a:pt x="-3443071" y="34067012"/>
                    <a:pt x="274815" y="35975748"/>
                  </a:cubicBezTo>
                  <a:cubicBezTo>
                    <a:pt x="17169060" y="44652440"/>
                    <a:pt x="27764854" y="0"/>
                    <a:pt x="2776485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8" name="Freeform 117">
              <a:extLst>
                <a:ext uri="{FF2B5EF4-FFF2-40B4-BE49-F238E27FC236}">
                  <a16:creationId xmlns:a16="http://schemas.microsoft.com/office/drawing/2014/main" id="{E949E6F4-73FC-B9D3-938B-E2F231280945}"/>
                </a:ext>
              </a:extLst>
            </p:cNvPr>
            <p:cNvSpPr/>
            <p:nvPr/>
          </p:nvSpPr>
          <p:spPr>
            <a:xfrm>
              <a:off x="1529202" y="-28842547"/>
              <a:ext cx="33586457" cy="37685967"/>
            </a:xfrm>
            <a:custGeom>
              <a:avLst/>
              <a:gdLst>
                <a:gd name="connsiteX0" fmla="*/ 33586456 w 33586457"/>
                <a:gd name="connsiteY0" fmla="*/ 29542292 h 37685967"/>
                <a:gd name="connsiteX1" fmla="*/ 296447 w 33586457"/>
                <a:gd name="connsiteY1" fmla="*/ 36576492 h 37685967"/>
                <a:gd name="connsiteX2" fmla="*/ 28137400 w 33586457"/>
                <a:gd name="connsiteY2" fmla="*/ 0 h 37685967"/>
              </a:gdLst>
              <a:ahLst/>
              <a:cxnLst>
                <a:cxn ang="0">
                  <a:pos x="connsiteX0" y="connsiteY0"/>
                </a:cxn>
                <a:cxn ang="0">
                  <a:pos x="connsiteX1" y="connsiteY1"/>
                </a:cxn>
                <a:cxn ang="0">
                  <a:pos x="connsiteX2" y="connsiteY2"/>
                </a:cxn>
              </a:cxnLst>
              <a:rect l="l" t="t" r="r" b="b"/>
              <a:pathLst>
                <a:path w="33586457" h="37685967">
                  <a:moveTo>
                    <a:pt x="33586456" y="29542292"/>
                  </a:moveTo>
                  <a:cubicBezTo>
                    <a:pt x="32417646" y="29291794"/>
                    <a:pt x="-3613092" y="34628756"/>
                    <a:pt x="296447" y="36576492"/>
                  </a:cubicBezTo>
                  <a:cubicBezTo>
                    <a:pt x="17749454" y="45271932"/>
                    <a:pt x="28137400" y="0"/>
                    <a:pt x="28137400"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19" name="Freeform 118">
              <a:extLst>
                <a:ext uri="{FF2B5EF4-FFF2-40B4-BE49-F238E27FC236}">
                  <a16:creationId xmlns:a16="http://schemas.microsoft.com/office/drawing/2014/main" id="{7FE43147-9991-006A-DA4E-02D1BD6DB347}"/>
                </a:ext>
              </a:extLst>
            </p:cNvPr>
            <p:cNvSpPr/>
            <p:nvPr/>
          </p:nvSpPr>
          <p:spPr>
            <a:xfrm>
              <a:off x="1467350" y="-29342044"/>
              <a:ext cx="33944338" cy="38278553"/>
            </a:xfrm>
            <a:custGeom>
              <a:avLst/>
              <a:gdLst>
                <a:gd name="connsiteX0" fmla="*/ 33944340 w 33944338"/>
                <a:gd name="connsiteY0" fmla="*/ 29963790 h 38278553"/>
                <a:gd name="connsiteX1" fmla="*/ 318709 w 33944338"/>
                <a:gd name="connsiteY1" fmla="*/ 37177240 h 38278553"/>
                <a:gd name="connsiteX2" fmla="*/ 28510574 w 33944338"/>
                <a:gd name="connsiteY2" fmla="*/ 0 h 38278553"/>
              </a:gdLst>
              <a:ahLst/>
              <a:cxnLst>
                <a:cxn ang="0">
                  <a:pos x="connsiteX0" y="connsiteY0"/>
                </a:cxn>
                <a:cxn ang="0">
                  <a:pos x="connsiteX1" y="connsiteY1"/>
                </a:cxn>
                <a:cxn ang="0">
                  <a:pos x="connsiteX2" y="connsiteY2"/>
                </a:cxn>
              </a:cxnLst>
              <a:rect l="l" t="t" r="r" b="b"/>
              <a:pathLst>
                <a:path w="33944338" h="38278553">
                  <a:moveTo>
                    <a:pt x="33944340" y="29963790"/>
                  </a:moveTo>
                  <a:cubicBezTo>
                    <a:pt x="33067952" y="29776292"/>
                    <a:pt x="-3784282" y="35190504"/>
                    <a:pt x="318709" y="37177240"/>
                  </a:cubicBezTo>
                  <a:cubicBezTo>
                    <a:pt x="18319682" y="45894428"/>
                    <a:pt x="28510574" y="0"/>
                    <a:pt x="2851057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0" name="Freeform 119">
              <a:extLst>
                <a:ext uri="{FF2B5EF4-FFF2-40B4-BE49-F238E27FC236}">
                  <a16:creationId xmlns:a16="http://schemas.microsoft.com/office/drawing/2014/main" id="{A465EFC1-4BCB-4D6E-2001-FEE39A42AC23}"/>
                </a:ext>
              </a:extLst>
            </p:cNvPr>
            <p:cNvSpPr/>
            <p:nvPr/>
          </p:nvSpPr>
          <p:spPr>
            <a:xfrm>
              <a:off x="1404752" y="-29841540"/>
              <a:ext cx="34302962" cy="38871833"/>
            </a:xfrm>
            <a:custGeom>
              <a:avLst/>
              <a:gdLst>
                <a:gd name="connsiteX0" fmla="*/ 34302964 w 34302962"/>
                <a:gd name="connsiteY0" fmla="*/ 30385286 h 38871833"/>
                <a:gd name="connsiteX1" fmla="*/ 341717 w 34302962"/>
                <a:gd name="connsiteY1" fmla="*/ 37777984 h 38871833"/>
                <a:gd name="connsiteX2" fmla="*/ 28884496 w 34302962"/>
                <a:gd name="connsiteY2" fmla="*/ 0 h 38871833"/>
              </a:gdLst>
              <a:ahLst/>
              <a:cxnLst>
                <a:cxn ang="0">
                  <a:pos x="connsiteX0" y="connsiteY0"/>
                </a:cxn>
                <a:cxn ang="0">
                  <a:pos x="connsiteX1" y="connsiteY1"/>
                </a:cxn>
                <a:cxn ang="0">
                  <a:pos x="connsiteX2" y="connsiteY2"/>
                </a:cxn>
              </a:cxnLst>
              <a:rect l="l" t="t" r="r" b="b"/>
              <a:pathLst>
                <a:path w="34302962" h="38871833">
                  <a:moveTo>
                    <a:pt x="34302964" y="30385286"/>
                  </a:moveTo>
                  <a:cubicBezTo>
                    <a:pt x="33718108" y="30260038"/>
                    <a:pt x="-3957426" y="35751500"/>
                    <a:pt x="341717" y="37777984"/>
                  </a:cubicBezTo>
                  <a:cubicBezTo>
                    <a:pt x="18881658" y="46519172"/>
                    <a:pt x="28884496" y="0"/>
                    <a:pt x="28884496"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1" name="Freeform 120">
              <a:extLst>
                <a:ext uri="{FF2B5EF4-FFF2-40B4-BE49-F238E27FC236}">
                  <a16:creationId xmlns:a16="http://schemas.microsoft.com/office/drawing/2014/main" id="{AF279253-A919-BFE9-E854-6F2D888E2FAF}"/>
                </a:ext>
              </a:extLst>
            </p:cNvPr>
            <p:cNvSpPr/>
            <p:nvPr/>
          </p:nvSpPr>
          <p:spPr>
            <a:xfrm>
              <a:off x="1341697" y="-30341037"/>
              <a:ext cx="34662944" cy="39465632"/>
            </a:xfrm>
            <a:custGeom>
              <a:avLst/>
              <a:gdLst>
                <a:gd name="connsiteX0" fmla="*/ 34662944 w 34662944"/>
                <a:gd name="connsiteY0" fmla="*/ 30806034 h 39465632"/>
                <a:gd name="connsiteX1" fmla="*/ 365181 w 34662944"/>
                <a:gd name="connsiteY1" fmla="*/ 38378732 h 39465632"/>
                <a:gd name="connsiteX2" fmla="*/ 29258874 w 34662944"/>
                <a:gd name="connsiteY2" fmla="*/ 0 h 39465632"/>
              </a:gdLst>
              <a:ahLst/>
              <a:cxnLst>
                <a:cxn ang="0">
                  <a:pos x="connsiteX0" y="connsiteY0"/>
                </a:cxn>
                <a:cxn ang="0">
                  <a:pos x="connsiteX1" y="connsiteY1"/>
                </a:cxn>
                <a:cxn ang="0">
                  <a:pos x="connsiteX2" y="connsiteY2"/>
                </a:cxn>
              </a:cxnLst>
              <a:rect l="l" t="t" r="r" b="b"/>
              <a:pathLst>
                <a:path w="34662944" h="39465632">
                  <a:moveTo>
                    <a:pt x="34662944" y="30806034"/>
                  </a:moveTo>
                  <a:cubicBezTo>
                    <a:pt x="34370516" y="30743784"/>
                    <a:pt x="-4131013" y="36311744"/>
                    <a:pt x="365181" y="38378732"/>
                  </a:cubicBezTo>
                  <a:cubicBezTo>
                    <a:pt x="19436890" y="47145420"/>
                    <a:pt x="29258874" y="0"/>
                    <a:pt x="29258874" y="0"/>
                  </a:cubicBezTo>
                </a:path>
              </a:pathLst>
            </a:custGeom>
            <a:noFill/>
            <a:ln w="8998" cap="flat">
              <a:solidFill>
                <a:srgbClr val="265EA1">
                  <a:alpha val="40000"/>
                </a:srgbClr>
              </a:solidFill>
              <a:prstDash val="solid"/>
              <a:miter/>
            </a:ln>
          </p:spPr>
          <p:txBody>
            <a:bodyPr rtlCol="0" anchor="ctr"/>
            <a:lstStyle/>
            <a:p>
              <a:endParaRPr lang="en-US" sz="1350" dirty="0"/>
            </a:p>
          </p:txBody>
        </p:sp>
        <p:sp>
          <p:nvSpPr>
            <p:cNvPr id="122" name="Freeform 121">
              <a:extLst>
                <a:ext uri="{FF2B5EF4-FFF2-40B4-BE49-F238E27FC236}">
                  <a16:creationId xmlns:a16="http://schemas.microsoft.com/office/drawing/2014/main" id="{9874DB69-90E9-4302-F98B-D86248C658A6}"/>
                </a:ext>
              </a:extLst>
            </p:cNvPr>
            <p:cNvSpPr/>
            <p:nvPr/>
          </p:nvSpPr>
          <p:spPr>
            <a:xfrm>
              <a:off x="1277287" y="-30840534"/>
              <a:ext cx="35023381" cy="40059517"/>
            </a:xfrm>
            <a:custGeom>
              <a:avLst/>
              <a:gdLst>
                <a:gd name="connsiteX0" fmla="*/ 35023380 w 35023381"/>
                <a:gd name="connsiteY0" fmla="*/ 31227532 h 40059517"/>
                <a:gd name="connsiteX1" fmla="*/ 389102 w 35023381"/>
                <a:gd name="connsiteY1" fmla="*/ 38978728 h 40059517"/>
                <a:gd name="connsiteX2" fmla="*/ 29634608 w 35023381"/>
                <a:gd name="connsiteY2" fmla="*/ 0 h 40059517"/>
              </a:gdLst>
              <a:ahLst/>
              <a:cxnLst>
                <a:cxn ang="0">
                  <a:pos x="connsiteX0" y="connsiteY0"/>
                </a:cxn>
                <a:cxn ang="0">
                  <a:pos x="connsiteX1" y="connsiteY1"/>
                </a:cxn>
                <a:cxn ang="0">
                  <a:pos x="connsiteX2" y="connsiteY2"/>
                </a:cxn>
              </a:cxnLst>
              <a:rect l="l" t="t" r="r" b="b"/>
              <a:pathLst>
                <a:path w="35023381" h="40059517">
                  <a:moveTo>
                    <a:pt x="35023380" y="31227532"/>
                  </a:moveTo>
                  <a:cubicBezTo>
                    <a:pt x="35023380" y="31227532"/>
                    <a:pt x="-4305044" y="36871992"/>
                    <a:pt x="389102" y="38978728"/>
                  </a:cubicBezTo>
                  <a:cubicBezTo>
                    <a:pt x="19984482" y="47773916"/>
                    <a:pt x="29634608" y="0"/>
                    <a:pt x="29634608" y="0"/>
                  </a:cubicBezTo>
                </a:path>
              </a:pathLst>
            </a:custGeom>
            <a:noFill/>
            <a:ln w="8998" cap="flat">
              <a:solidFill>
                <a:srgbClr val="265EA1">
                  <a:alpha val="40000"/>
                </a:srgbClr>
              </a:solidFill>
              <a:prstDash val="solid"/>
              <a:miter/>
            </a:ln>
          </p:spPr>
          <p:txBody>
            <a:bodyPr rtlCol="0" anchor="ctr"/>
            <a:lstStyle/>
            <a:p>
              <a:endParaRPr lang="en-US" sz="1350" dirty="0"/>
            </a:p>
          </p:txBody>
        </p:sp>
      </p:grpSp>
      <p:sp>
        <p:nvSpPr>
          <p:cNvPr id="5" name="Title 1">
            <a:extLst>
              <a:ext uri="{FF2B5EF4-FFF2-40B4-BE49-F238E27FC236}">
                <a16:creationId xmlns:a16="http://schemas.microsoft.com/office/drawing/2014/main" id="{783C2DB8-4D0D-C8EE-AA75-F21F89A66038}"/>
              </a:ext>
            </a:extLst>
          </p:cNvPr>
          <p:cNvSpPr>
            <a:spLocks noGrp="1"/>
          </p:cNvSpPr>
          <p:nvPr>
            <p:ph type="ctrTitle" hasCustomPrompt="1"/>
          </p:nvPr>
        </p:nvSpPr>
        <p:spPr>
          <a:xfrm>
            <a:off x="471712" y="1491998"/>
            <a:ext cx="6489001" cy="1303043"/>
          </a:xfrm>
        </p:spPr>
        <p:txBody>
          <a:bodyPr bIns="0" anchor="b"/>
          <a:lstStyle>
            <a:lvl1pPr algn="l">
              <a:lnSpc>
                <a:spcPct val="100000"/>
              </a:lnSpc>
              <a:defRPr sz="3600" b="1">
                <a:solidFill>
                  <a:schemeClr val="bg1"/>
                </a:solidFill>
              </a:defRPr>
            </a:lvl1pPr>
          </a:lstStyle>
          <a:p>
            <a:r>
              <a:rPr lang="en-GB" dirty="0"/>
              <a:t>Section Divider Header</a:t>
            </a:r>
          </a:p>
        </p:txBody>
      </p:sp>
      <p:sp>
        <p:nvSpPr>
          <p:cNvPr id="12"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D334E09-B98D-C208-6EF4-B823173F69CB}"/>
              </a:ext>
            </a:extLst>
          </p:cNvPr>
          <p:cNvSpPr/>
          <p:nvPr userDrawn="1"/>
        </p:nvSpPr>
        <p:spPr>
          <a:xfrm>
            <a:off x="6930490" y="4002691"/>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3" name="Text Placeholder 4">
            <a:extLst>
              <a:ext uri="{FF2B5EF4-FFF2-40B4-BE49-F238E27FC236}">
                <a16:creationId xmlns:a16="http://schemas.microsoft.com/office/drawing/2014/main" id="{E4F67C14-9506-A14F-C6AC-C6C22D994F74}"/>
              </a:ext>
            </a:extLst>
          </p:cNvPr>
          <p:cNvSpPr>
            <a:spLocks noGrp="1"/>
          </p:cNvSpPr>
          <p:nvPr>
            <p:ph type="body" sz="quarter" idx="17" hasCustomPrompt="1"/>
          </p:nvPr>
        </p:nvSpPr>
        <p:spPr>
          <a:xfrm>
            <a:off x="486000" y="3013181"/>
            <a:ext cx="6489001" cy="276999"/>
          </a:xfrm>
        </p:spPr>
        <p:txBody>
          <a:bodyPr>
            <a:spAutoFit/>
          </a:bodyPr>
          <a:lstStyle>
            <a:lvl1pPr marL="0" indent="0">
              <a:buNone/>
              <a:defRPr sz="1800" b="1">
                <a:solidFill>
                  <a:schemeClr val="bg1"/>
                </a:solidFill>
                <a:latin typeface="+mj-lt"/>
              </a:defRPr>
            </a:lvl1pPr>
          </a:lstStyle>
          <a:p>
            <a:pPr lvl="0"/>
            <a:r>
              <a:rPr lang="en-GB" dirty="0" err="1"/>
              <a:t>Subheader</a:t>
            </a:r>
            <a:r>
              <a:rPr lang="en-GB" dirty="0"/>
              <a:t> Placeholder</a:t>
            </a:r>
          </a:p>
        </p:txBody>
      </p:sp>
      <p:sp>
        <p:nvSpPr>
          <p:cNvPr id="14" name="Footer Placeholder 7">
            <a:extLst>
              <a:ext uri="{FF2B5EF4-FFF2-40B4-BE49-F238E27FC236}">
                <a16:creationId xmlns:a16="http://schemas.microsoft.com/office/drawing/2014/main" id="{F2D5AB0B-1AA6-7BCA-DDDE-6F4B8670BCD3}"/>
              </a:ext>
            </a:extLst>
          </p:cNvPr>
          <p:cNvSpPr>
            <a:spLocks noGrp="1"/>
          </p:cNvSpPr>
          <p:nvPr>
            <p:ph type="ftr" sz="quarter" idx="11"/>
          </p:nvPr>
        </p:nvSpPr>
        <p:spPr>
          <a:xfrm>
            <a:off x="0" y="5157000"/>
            <a:ext cx="0" cy="0"/>
          </a:xfrm>
        </p:spPr>
        <p:txBody>
          <a:bodyPr/>
          <a:lstStyle>
            <a:lvl1pPr algn="l">
              <a:defRPr sz="100">
                <a:noFill/>
              </a:defRPr>
            </a:lvl1pPr>
          </a:lstStyle>
          <a:p>
            <a:endParaRPr lang="en-GB" dirty="0"/>
          </a:p>
        </p:txBody>
      </p:sp>
      <p:sp>
        <p:nvSpPr>
          <p:cNvPr id="15" name="Slide Number Placeholder 8">
            <a:extLst>
              <a:ext uri="{FF2B5EF4-FFF2-40B4-BE49-F238E27FC236}">
                <a16:creationId xmlns:a16="http://schemas.microsoft.com/office/drawing/2014/main" id="{BF4051DC-B6CC-8709-5BAE-C6393DF438CD}"/>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dirty="0"/>
          </a:p>
        </p:txBody>
      </p:sp>
      <p:sp>
        <p:nvSpPr>
          <p:cNvPr id="3" name="Rectangle 2">
            <a:extLst>
              <a:ext uri="{FF2B5EF4-FFF2-40B4-BE49-F238E27FC236}">
                <a16:creationId xmlns:a16="http://schemas.microsoft.com/office/drawing/2014/main" id="{B8141A03-A2A4-B8AB-DB00-2B970D4271EC}"/>
              </a:ext>
            </a:extLst>
          </p:cNvPr>
          <p:cNvSpPr/>
          <p:nvPr userDrawn="1"/>
        </p:nvSpPr>
        <p:spPr>
          <a:xfrm>
            <a:off x="242888" y="485775"/>
            <a:ext cx="8658225" cy="4170760"/>
          </a:xfrm>
          <a:prstGeom prst="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sp>
        <p:nvSpPr>
          <p:cNvPr id="7" name="Text Placeholder 4">
            <a:extLst>
              <a:ext uri="{FF2B5EF4-FFF2-40B4-BE49-F238E27FC236}">
                <a16:creationId xmlns:a16="http://schemas.microsoft.com/office/drawing/2014/main" id="{0B2E34BB-51CB-D239-2640-CA45B9C52B16}"/>
              </a:ext>
            </a:extLst>
          </p:cNvPr>
          <p:cNvSpPr>
            <a:spLocks noGrp="1"/>
          </p:cNvSpPr>
          <p:nvPr>
            <p:ph type="body" sz="quarter" idx="18" hasCustomPrompt="1"/>
          </p:nvPr>
        </p:nvSpPr>
        <p:spPr>
          <a:xfrm>
            <a:off x="486000" y="3298931"/>
            <a:ext cx="6489001" cy="161583"/>
          </a:xfrm>
        </p:spPr>
        <p:txBody>
          <a:bodyPr>
            <a:spAutoFit/>
          </a:bodyPr>
          <a:lstStyle>
            <a:lvl1pPr marL="0" indent="0">
              <a:buNone/>
              <a:defRPr sz="1050" b="0">
                <a:solidFill>
                  <a:schemeClr val="bg1"/>
                </a:solidFill>
                <a:latin typeface="+mj-lt"/>
              </a:defRPr>
            </a:lvl1pPr>
          </a:lstStyle>
          <a:p>
            <a:pPr lvl="0"/>
            <a:r>
              <a:rPr lang="en-GB" dirty="0"/>
              <a:t>Additional Info Placeholder</a:t>
            </a:r>
          </a:p>
        </p:txBody>
      </p:sp>
      <p:sp>
        <p:nvSpPr>
          <p:cNvPr id="8" name="Text Placeholder 4">
            <a:extLst>
              <a:ext uri="{FF2B5EF4-FFF2-40B4-BE49-F238E27FC236}">
                <a16:creationId xmlns:a16="http://schemas.microsoft.com/office/drawing/2014/main" id="{9A7E6F0F-C9C5-66FD-7B1E-4191D7E47005}"/>
              </a:ext>
            </a:extLst>
          </p:cNvPr>
          <p:cNvSpPr>
            <a:spLocks noGrp="1"/>
          </p:cNvSpPr>
          <p:nvPr>
            <p:ph type="body" sz="quarter" idx="19" hasCustomPrompt="1"/>
          </p:nvPr>
        </p:nvSpPr>
        <p:spPr>
          <a:xfrm>
            <a:off x="486000" y="3663262"/>
            <a:ext cx="6489001" cy="276999"/>
          </a:xfrm>
        </p:spPr>
        <p:txBody>
          <a:bodyPr>
            <a:spAutoFit/>
          </a:bodyPr>
          <a:lstStyle>
            <a:lvl1pPr marL="0" indent="0">
              <a:buNone/>
              <a:defRPr sz="1800" b="1">
                <a:solidFill>
                  <a:schemeClr val="bg1"/>
                </a:solidFill>
                <a:latin typeface="+mj-lt"/>
              </a:defRPr>
            </a:lvl1pPr>
          </a:lstStyle>
          <a:p>
            <a:pPr lvl="0"/>
            <a:r>
              <a:rPr lang="en-GB" dirty="0" err="1"/>
              <a:t>Subheader</a:t>
            </a:r>
            <a:r>
              <a:rPr lang="en-GB" dirty="0"/>
              <a:t> Placeholder</a:t>
            </a:r>
          </a:p>
        </p:txBody>
      </p:sp>
      <p:sp>
        <p:nvSpPr>
          <p:cNvPr id="9" name="Text Placeholder 4">
            <a:extLst>
              <a:ext uri="{FF2B5EF4-FFF2-40B4-BE49-F238E27FC236}">
                <a16:creationId xmlns:a16="http://schemas.microsoft.com/office/drawing/2014/main" id="{D818F95B-2F96-1B91-0045-A655E67E3264}"/>
              </a:ext>
            </a:extLst>
          </p:cNvPr>
          <p:cNvSpPr>
            <a:spLocks noGrp="1"/>
          </p:cNvSpPr>
          <p:nvPr>
            <p:ph type="body" sz="quarter" idx="20" hasCustomPrompt="1"/>
          </p:nvPr>
        </p:nvSpPr>
        <p:spPr>
          <a:xfrm>
            <a:off x="486000" y="3949012"/>
            <a:ext cx="6489001" cy="161583"/>
          </a:xfrm>
        </p:spPr>
        <p:txBody>
          <a:bodyPr>
            <a:spAutoFit/>
          </a:bodyPr>
          <a:lstStyle>
            <a:lvl1pPr marL="0" indent="0">
              <a:buNone/>
              <a:defRPr sz="1050" b="0">
                <a:solidFill>
                  <a:schemeClr val="bg1"/>
                </a:solidFill>
                <a:latin typeface="+mj-lt"/>
              </a:defRPr>
            </a:lvl1pPr>
          </a:lstStyle>
          <a:p>
            <a:pPr lvl="0"/>
            <a:r>
              <a:rPr lang="en-GB" dirty="0"/>
              <a:t>Additional Info Placeholder</a:t>
            </a:r>
          </a:p>
        </p:txBody>
      </p:sp>
      <p:cxnSp>
        <p:nvCxnSpPr>
          <p:cNvPr id="124" name="Straight Connector 123">
            <a:extLst>
              <a:ext uri="{FF2B5EF4-FFF2-40B4-BE49-F238E27FC236}">
                <a16:creationId xmlns:a16="http://schemas.microsoft.com/office/drawing/2014/main" id="{7B83E3A2-F499-EF5B-F59C-D406AB547A97}"/>
              </a:ext>
            </a:extLst>
          </p:cNvPr>
          <p:cNvCxnSpPr/>
          <p:nvPr userDrawn="1"/>
        </p:nvCxnSpPr>
        <p:spPr>
          <a:xfrm>
            <a:off x="485775" y="2886075"/>
            <a:ext cx="6732925" cy="0"/>
          </a:xfrm>
          <a:prstGeom prst="line">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 name="TextBox 1">
            <a:extLst>
              <a:ext uri="{FF2B5EF4-FFF2-40B4-BE49-F238E27FC236}">
                <a16:creationId xmlns:a16="http://schemas.microsoft.com/office/drawing/2014/main" id="{6744507A-AD00-C6CE-2B10-5564FD6DEAFF}"/>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bg1"/>
                </a:solidFill>
              </a:rPr>
              <a:t>Novo Nordisk</a:t>
            </a:r>
            <a:r>
              <a:rPr lang="en-GB" sz="525" baseline="30000" dirty="0">
                <a:solidFill>
                  <a:schemeClr val="bg1"/>
                </a:solidFill>
              </a:rPr>
              <a:t>®</a:t>
            </a:r>
          </a:p>
        </p:txBody>
      </p:sp>
      <p:sp>
        <p:nvSpPr>
          <p:cNvPr id="4" name="TextBox 3">
            <a:extLst>
              <a:ext uri="{FF2B5EF4-FFF2-40B4-BE49-F238E27FC236}">
                <a16:creationId xmlns:a16="http://schemas.microsoft.com/office/drawing/2014/main" id="{7F9BBE46-67D8-6D39-EE35-C34AB504FEC7}"/>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bg1"/>
                </a:solidFill>
                <a:effectLst/>
                <a:uLnTx/>
                <a:uFillTx/>
                <a:latin typeface="Apis For Office"/>
                <a:ea typeface="+mn-ea"/>
                <a:cs typeface="+mn-cs"/>
              </a:rPr>
              <a:t>CONFIDENTIAL – ADVISORY BOARD USE ONLY</a:t>
            </a:r>
          </a:p>
        </p:txBody>
      </p:sp>
    </p:spTree>
    <p:extLst>
      <p:ext uri="{BB962C8B-B14F-4D97-AF65-F5344CB8AC3E}">
        <p14:creationId xmlns:p14="http://schemas.microsoft.com/office/powerpoint/2010/main" val="34323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403E29B2-D3B4-80F9-41AC-C87A326531A6}"/>
              </a:ext>
            </a:extLst>
          </p:cNvPr>
          <p:cNvSpPr/>
          <p:nvPr userDrawn="1"/>
        </p:nvSpPr>
        <p:spPr>
          <a:xfrm rot="10800000">
            <a:off x="-1" y="861"/>
            <a:ext cx="9139951" cy="5152154"/>
          </a:xfrm>
          <a:custGeom>
            <a:avLst/>
            <a:gdLst>
              <a:gd name="connsiteX0" fmla="*/ 0 w 12181203"/>
              <a:gd name="connsiteY0" fmla="*/ 0 h 6855701"/>
              <a:gd name="connsiteX1" fmla="*/ 12181204 w 12181203"/>
              <a:gd name="connsiteY1" fmla="*/ 0 h 6855701"/>
              <a:gd name="connsiteX2" fmla="*/ 12181204 w 12181203"/>
              <a:gd name="connsiteY2" fmla="*/ 6855702 h 6855701"/>
              <a:gd name="connsiteX3" fmla="*/ 0 w 12181203"/>
              <a:gd name="connsiteY3" fmla="*/ 6855702 h 6855701"/>
            </a:gdLst>
            <a:ahLst/>
            <a:cxnLst>
              <a:cxn ang="0">
                <a:pos x="connsiteX0" y="connsiteY0"/>
              </a:cxn>
              <a:cxn ang="0">
                <a:pos x="connsiteX1" y="connsiteY1"/>
              </a:cxn>
              <a:cxn ang="0">
                <a:pos x="connsiteX2" y="connsiteY2"/>
              </a:cxn>
              <a:cxn ang="0">
                <a:pos x="connsiteX3" y="connsiteY3"/>
              </a:cxn>
            </a:cxnLst>
            <a:rect l="l" t="t" r="r" b="b"/>
            <a:pathLst>
              <a:path w="12181203" h="6855701">
                <a:moveTo>
                  <a:pt x="0" y="0"/>
                </a:moveTo>
                <a:lnTo>
                  <a:pt x="12181204" y="0"/>
                </a:lnTo>
                <a:lnTo>
                  <a:pt x="12181204" y="6855702"/>
                </a:lnTo>
                <a:lnTo>
                  <a:pt x="0" y="6855702"/>
                </a:lnTo>
                <a:close/>
              </a:path>
            </a:pathLst>
          </a:custGeom>
          <a:solidFill>
            <a:srgbClr val="3B97DE"/>
          </a:solidFill>
          <a:ln w="8998" cap="flat">
            <a:noFill/>
            <a:prstDash val="solid"/>
            <a:miter/>
          </a:ln>
        </p:spPr>
        <p:txBody>
          <a:bodyPr rtlCol="0" anchor="ctr"/>
          <a:lstStyle/>
          <a:p>
            <a:endParaRPr lang="en-US" sz="1350" dirty="0"/>
          </a:p>
        </p:txBody>
      </p:sp>
      <p:grpSp>
        <p:nvGrpSpPr>
          <p:cNvPr id="322" name="Graphic 1">
            <a:extLst>
              <a:ext uri="{FF2B5EF4-FFF2-40B4-BE49-F238E27FC236}">
                <a16:creationId xmlns:a16="http://schemas.microsoft.com/office/drawing/2014/main" id="{29526B05-85A1-F7C2-53F5-4D016A6CD890}"/>
              </a:ext>
            </a:extLst>
          </p:cNvPr>
          <p:cNvGrpSpPr/>
          <p:nvPr userDrawn="1"/>
        </p:nvGrpSpPr>
        <p:grpSpPr>
          <a:xfrm rot="10800000">
            <a:off x="-18081502" y="-9573120"/>
            <a:ext cx="31940776" cy="37844735"/>
            <a:chOff x="-6287033" y="-30840534"/>
            <a:chExt cx="42587701" cy="50459646"/>
          </a:xfrm>
          <a:noFill/>
        </p:grpSpPr>
        <p:sp>
          <p:nvSpPr>
            <p:cNvPr id="323" name="Freeform 322">
              <a:extLst>
                <a:ext uri="{FF2B5EF4-FFF2-40B4-BE49-F238E27FC236}">
                  <a16:creationId xmlns:a16="http://schemas.microsoft.com/office/drawing/2014/main" id="{AA696142-6208-4491-820C-4CE604DD3252}"/>
                </a:ext>
              </a:extLst>
            </p:cNvPr>
            <p:cNvSpPr/>
            <p:nvPr/>
          </p:nvSpPr>
          <p:spPr>
            <a:xfrm>
              <a:off x="-6287033" y="-2084757"/>
              <a:ext cx="16177922" cy="21703869"/>
            </a:xfrm>
            <a:custGeom>
              <a:avLst/>
              <a:gdLst>
                <a:gd name="connsiteX0" fmla="*/ 5766960 w 16177922"/>
                <a:gd name="connsiteY0" fmla="*/ 21703870 h 21703869"/>
                <a:gd name="connsiteX1" fmla="*/ 11974533 w 16177922"/>
                <a:gd name="connsiteY1" fmla="*/ 9522 h 21703869"/>
                <a:gd name="connsiteX2" fmla="*/ 12652067 w 16177922"/>
                <a:gd name="connsiteY2" fmla="*/ 10356449 h 21703869"/>
              </a:gdLst>
              <a:ahLst/>
              <a:cxnLst>
                <a:cxn ang="0">
                  <a:pos x="connsiteX0" y="connsiteY0"/>
                </a:cxn>
                <a:cxn ang="0">
                  <a:pos x="connsiteX1" y="connsiteY1"/>
                </a:cxn>
                <a:cxn ang="0">
                  <a:pos x="connsiteX2" y="connsiteY2"/>
                </a:cxn>
              </a:cxnLst>
              <a:rect l="l" t="t" r="r" b="b"/>
              <a:pathLst>
                <a:path w="16177922" h="21703869">
                  <a:moveTo>
                    <a:pt x="5766960" y="21703870"/>
                  </a:moveTo>
                  <a:cubicBezTo>
                    <a:pt x="5766960" y="21703870"/>
                    <a:pt x="-10679194" y="-525975"/>
                    <a:pt x="11974533" y="9522"/>
                  </a:cubicBezTo>
                  <a:cubicBezTo>
                    <a:pt x="29835140" y="431769"/>
                    <a:pt x="-16861574" y="4042244"/>
                    <a:pt x="12652067" y="10356449"/>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24" name="Freeform 323">
              <a:extLst>
                <a:ext uri="{FF2B5EF4-FFF2-40B4-BE49-F238E27FC236}">
                  <a16:creationId xmlns:a16="http://schemas.microsoft.com/office/drawing/2014/main" id="{AD077EBC-1D65-B900-6F3D-191A6433CA31}"/>
                </a:ext>
              </a:extLst>
            </p:cNvPr>
            <p:cNvSpPr/>
            <p:nvPr/>
          </p:nvSpPr>
          <p:spPr>
            <a:xfrm>
              <a:off x="-6019449" y="-1981614"/>
              <a:ext cx="15839563" cy="21101231"/>
            </a:xfrm>
            <a:custGeom>
              <a:avLst/>
              <a:gdLst>
                <a:gd name="connsiteX0" fmla="*/ 12680510 w 15839563"/>
                <a:gd name="connsiteY0" fmla="*/ 10175307 h 21101231"/>
                <a:gd name="connsiteX1" fmla="*/ 11667359 w 15839563"/>
                <a:gd name="connsiteY1" fmla="*/ 7628 h 21101231"/>
                <a:gd name="connsiteX2" fmla="*/ 5810700 w 15839563"/>
                <a:gd name="connsiteY2" fmla="*/ 21101232 h 21101231"/>
              </a:gdLst>
              <a:ahLst/>
              <a:cxnLst>
                <a:cxn ang="0">
                  <a:pos x="connsiteX0" y="connsiteY0"/>
                </a:cxn>
                <a:cxn ang="0">
                  <a:pos x="connsiteX1" y="connsiteY1"/>
                </a:cxn>
                <a:cxn ang="0">
                  <a:pos x="connsiteX2" y="connsiteY2"/>
                </a:cxn>
              </a:cxnLst>
              <a:rect l="l" t="t" r="r" b="b"/>
              <a:pathLst>
                <a:path w="15839563" h="21101231">
                  <a:moveTo>
                    <a:pt x="12680510" y="10175307"/>
                  </a:moveTo>
                  <a:cubicBezTo>
                    <a:pt x="-16540702" y="3923351"/>
                    <a:pt x="29305720" y="381876"/>
                    <a:pt x="11667359" y="7628"/>
                  </a:cubicBezTo>
                  <a:cubicBezTo>
                    <a:pt x="-10566172" y="-464118"/>
                    <a:pt x="5810700" y="21101232"/>
                    <a:pt x="5810700" y="21101232"/>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25" name="Freeform 324">
              <a:extLst>
                <a:ext uri="{FF2B5EF4-FFF2-40B4-BE49-F238E27FC236}">
                  <a16:creationId xmlns:a16="http://schemas.microsoft.com/office/drawing/2014/main" id="{9BC9C93B-6873-29A8-D651-6A3A965ECF7B}"/>
                </a:ext>
              </a:extLst>
            </p:cNvPr>
            <p:cNvSpPr/>
            <p:nvPr/>
          </p:nvSpPr>
          <p:spPr>
            <a:xfrm>
              <a:off x="-5753286" y="-1878654"/>
              <a:ext cx="15502350" cy="20498025"/>
            </a:xfrm>
            <a:custGeom>
              <a:avLst/>
              <a:gdLst>
                <a:gd name="connsiteX0" fmla="*/ 12710374 w 15502350"/>
                <a:gd name="connsiteY0" fmla="*/ 9994348 h 20498025"/>
                <a:gd name="connsiteX1" fmla="*/ 11360706 w 15502350"/>
                <a:gd name="connsiteY1" fmla="*/ 5918 h 20498025"/>
                <a:gd name="connsiteX2" fmla="*/ 5855860 w 15502350"/>
                <a:gd name="connsiteY2" fmla="*/ 20498026 h 20498025"/>
              </a:gdLst>
              <a:ahLst/>
              <a:cxnLst>
                <a:cxn ang="0">
                  <a:pos x="connsiteX0" y="connsiteY0"/>
                </a:cxn>
                <a:cxn ang="0">
                  <a:pos x="connsiteX1" y="connsiteY1"/>
                </a:cxn>
                <a:cxn ang="0">
                  <a:pos x="connsiteX2" y="connsiteY2"/>
                </a:cxn>
              </a:cxnLst>
              <a:rect l="l" t="t" r="r" b="b"/>
              <a:pathLst>
                <a:path w="15502350" h="20498025">
                  <a:moveTo>
                    <a:pt x="12710374" y="9994348"/>
                  </a:moveTo>
                  <a:cubicBezTo>
                    <a:pt x="-16218409" y="3805391"/>
                    <a:pt x="28777720" y="332166"/>
                    <a:pt x="11360706" y="5918"/>
                  </a:cubicBezTo>
                  <a:cubicBezTo>
                    <a:pt x="-10451729" y="-402829"/>
                    <a:pt x="5855860" y="20498026"/>
                    <a:pt x="5855860" y="20498026"/>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26" name="Freeform 325">
              <a:extLst>
                <a:ext uri="{FF2B5EF4-FFF2-40B4-BE49-F238E27FC236}">
                  <a16:creationId xmlns:a16="http://schemas.microsoft.com/office/drawing/2014/main" id="{434BC049-7B3A-4C1B-B623-1027FC1E8CE9}"/>
                </a:ext>
              </a:extLst>
            </p:cNvPr>
            <p:cNvSpPr/>
            <p:nvPr/>
          </p:nvSpPr>
          <p:spPr>
            <a:xfrm>
              <a:off x="-5488984" y="-1776599"/>
              <a:ext cx="15167836" cy="19896472"/>
            </a:xfrm>
            <a:custGeom>
              <a:avLst/>
              <a:gdLst>
                <a:gd name="connsiteX0" fmla="*/ 12742999 w 15167836"/>
                <a:gd name="connsiteY0" fmla="*/ 9814292 h 19896472"/>
                <a:gd name="connsiteX1" fmla="*/ 11056814 w 15167836"/>
                <a:gd name="connsiteY1" fmla="*/ 4361 h 19896472"/>
                <a:gd name="connsiteX2" fmla="*/ 5902882 w 15167836"/>
                <a:gd name="connsiteY2" fmla="*/ 19896472 h 19896472"/>
              </a:gdLst>
              <a:ahLst/>
              <a:cxnLst>
                <a:cxn ang="0">
                  <a:pos x="connsiteX0" y="connsiteY0"/>
                </a:cxn>
                <a:cxn ang="0">
                  <a:pos x="connsiteX1" y="connsiteY1"/>
                </a:cxn>
                <a:cxn ang="0">
                  <a:pos x="connsiteX2" y="connsiteY2"/>
                </a:cxn>
              </a:cxnLst>
              <a:rect l="l" t="t" r="r" b="b"/>
              <a:pathLst>
                <a:path w="15167836" h="19896472">
                  <a:moveTo>
                    <a:pt x="12742999" y="9814292"/>
                  </a:moveTo>
                  <a:cubicBezTo>
                    <a:pt x="-15893356" y="3687586"/>
                    <a:pt x="28251584" y="281860"/>
                    <a:pt x="11056814" y="4361"/>
                  </a:cubicBezTo>
                  <a:cubicBezTo>
                    <a:pt x="-10337224" y="-340636"/>
                    <a:pt x="5902882" y="19896472"/>
                    <a:pt x="5902882" y="19896472"/>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27" name="Freeform 326">
              <a:extLst>
                <a:ext uri="{FF2B5EF4-FFF2-40B4-BE49-F238E27FC236}">
                  <a16:creationId xmlns:a16="http://schemas.microsoft.com/office/drawing/2014/main" id="{E0BBDC40-253C-31D7-80C8-EA4F340ACB6C}"/>
                </a:ext>
              </a:extLst>
            </p:cNvPr>
            <p:cNvSpPr/>
            <p:nvPr/>
          </p:nvSpPr>
          <p:spPr>
            <a:xfrm>
              <a:off x="-5226007" y="-1674006"/>
              <a:ext cx="14834841" cy="19294382"/>
            </a:xfrm>
            <a:custGeom>
              <a:avLst/>
              <a:gdLst>
                <a:gd name="connsiteX0" fmla="*/ 12776049 w 14834841"/>
                <a:gd name="connsiteY0" fmla="*/ 9633701 h 19294382"/>
                <a:gd name="connsiteX1" fmla="*/ 10754247 w 14834841"/>
                <a:gd name="connsiteY1" fmla="*/ 3018 h 19294382"/>
                <a:gd name="connsiteX2" fmla="*/ 5951229 w 14834841"/>
                <a:gd name="connsiteY2" fmla="*/ 19294382 h 19294382"/>
              </a:gdLst>
              <a:ahLst/>
              <a:cxnLst>
                <a:cxn ang="0">
                  <a:pos x="connsiteX0" y="connsiteY0"/>
                </a:cxn>
                <a:cxn ang="0">
                  <a:pos x="connsiteX1" y="connsiteY1"/>
                </a:cxn>
                <a:cxn ang="0">
                  <a:pos x="connsiteX2" y="connsiteY2"/>
                </a:cxn>
              </a:cxnLst>
              <a:rect l="l" t="t" r="r" b="b"/>
              <a:pathLst>
                <a:path w="14834841" h="19294382">
                  <a:moveTo>
                    <a:pt x="12776049" y="9633701"/>
                  </a:moveTo>
                  <a:cubicBezTo>
                    <a:pt x="-15567878" y="3569243"/>
                    <a:pt x="27726772" y="231017"/>
                    <a:pt x="10754247" y="3018"/>
                  </a:cubicBezTo>
                  <a:cubicBezTo>
                    <a:pt x="-10221394" y="-278980"/>
                    <a:pt x="5951229" y="19294382"/>
                    <a:pt x="5951229" y="19294382"/>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28" name="Freeform 327">
              <a:extLst>
                <a:ext uri="{FF2B5EF4-FFF2-40B4-BE49-F238E27FC236}">
                  <a16:creationId xmlns:a16="http://schemas.microsoft.com/office/drawing/2014/main" id="{B390ECD6-39B0-5008-09D7-EA68D36C03F5}"/>
                </a:ext>
              </a:extLst>
            </p:cNvPr>
            <p:cNvSpPr/>
            <p:nvPr/>
          </p:nvSpPr>
          <p:spPr>
            <a:xfrm>
              <a:off x="-4964798" y="-1571626"/>
              <a:ext cx="14503579" cy="18692507"/>
            </a:xfrm>
            <a:custGeom>
              <a:avLst/>
              <a:gdLst>
                <a:gd name="connsiteX0" fmla="*/ 12811767 w 14503579"/>
                <a:gd name="connsiteY0" fmla="*/ 9452572 h 18692507"/>
                <a:gd name="connsiteX1" fmla="*/ 10453447 w 14503579"/>
                <a:gd name="connsiteY1" fmla="*/ 1888 h 18692507"/>
                <a:gd name="connsiteX2" fmla="*/ 6001342 w 14503579"/>
                <a:gd name="connsiteY2" fmla="*/ 18692508 h 18692507"/>
              </a:gdLst>
              <a:ahLst/>
              <a:cxnLst>
                <a:cxn ang="0">
                  <a:pos x="connsiteX0" y="connsiteY0"/>
                </a:cxn>
                <a:cxn ang="0">
                  <a:pos x="connsiteX1" y="connsiteY1"/>
                </a:cxn>
                <a:cxn ang="0">
                  <a:pos x="connsiteX2" y="connsiteY2"/>
                </a:cxn>
              </a:cxnLst>
              <a:rect l="l" t="t" r="r" b="b"/>
              <a:pathLst>
                <a:path w="14503579" h="18692507">
                  <a:moveTo>
                    <a:pt x="12811767" y="9452572"/>
                  </a:moveTo>
                  <a:cubicBezTo>
                    <a:pt x="-15240634" y="3451864"/>
                    <a:pt x="27202826" y="180386"/>
                    <a:pt x="10453447" y="1888"/>
                  </a:cubicBezTo>
                  <a:cubicBezTo>
                    <a:pt x="-10104697" y="-217111"/>
                    <a:pt x="6001342" y="18692508"/>
                    <a:pt x="6001342" y="18692508"/>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29" name="Freeform 328">
              <a:extLst>
                <a:ext uri="{FF2B5EF4-FFF2-40B4-BE49-F238E27FC236}">
                  <a16:creationId xmlns:a16="http://schemas.microsoft.com/office/drawing/2014/main" id="{943DA2A7-A930-099B-E899-3F81DF65815B}"/>
                </a:ext>
              </a:extLst>
            </p:cNvPr>
            <p:cNvSpPr/>
            <p:nvPr/>
          </p:nvSpPr>
          <p:spPr>
            <a:xfrm>
              <a:off x="-4706310" y="-1469484"/>
              <a:ext cx="14174830" cy="18090867"/>
            </a:xfrm>
            <a:custGeom>
              <a:avLst/>
              <a:gdLst>
                <a:gd name="connsiteX0" fmla="*/ 12849307 w 14174830"/>
                <a:gd name="connsiteY0" fmla="*/ 9272430 h 18090867"/>
                <a:gd name="connsiteX1" fmla="*/ 10154469 w 14174830"/>
                <a:gd name="connsiteY1" fmla="*/ 995 h 18090867"/>
                <a:gd name="connsiteX2" fmla="*/ 6053278 w 14174830"/>
                <a:gd name="connsiteY2" fmla="*/ 18090868 h 18090867"/>
              </a:gdLst>
              <a:ahLst/>
              <a:cxnLst>
                <a:cxn ang="0">
                  <a:pos x="connsiteX0" y="connsiteY0"/>
                </a:cxn>
                <a:cxn ang="0">
                  <a:pos x="connsiteX1" y="connsiteY1"/>
                </a:cxn>
                <a:cxn ang="0">
                  <a:pos x="connsiteX2" y="connsiteY2"/>
                </a:cxn>
              </a:cxnLst>
              <a:rect l="l" t="t" r="r" b="b"/>
              <a:pathLst>
                <a:path w="14174830" h="18090867">
                  <a:moveTo>
                    <a:pt x="12849307" y="9272430"/>
                  </a:moveTo>
                  <a:cubicBezTo>
                    <a:pt x="-14910665" y="3333972"/>
                    <a:pt x="26681604" y="129244"/>
                    <a:pt x="10154469" y="995"/>
                  </a:cubicBezTo>
                  <a:cubicBezTo>
                    <a:pt x="-9987076" y="-155004"/>
                    <a:pt x="6053278" y="18090868"/>
                    <a:pt x="6053278" y="18090868"/>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30" name="Freeform 329">
              <a:extLst>
                <a:ext uri="{FF2B5EF4-FFF2-40B4-BE49-F238E27FC236}">
                  <a16:creationId xmlns:a16="http://schemas.microsoft.com/office/drawing/2014/main" id="{1A9BF37D-1402-9E47-C14B-4A07A8E7FD25}"/>
                </a:ext>
              </a:extLst>
            </p:cNvPr>
            <p:cNvSpPr/>
            <p:nvPr/>
          </p:nvSpPr>
          <p:spPr>
            <a:xfrm>
              <a:off x="-4448804" y="-1367614"/>
              <a:ext cx="13847558" cy="17489501"/>
            </a:xfrm>
            <a:custGeom>
              <a:avLst/>
              <a:gdLst>
                <a:gd name="connsiteX0" fmla="*/ 12887828 w 13847558"/>
                <a:gd name="connsiteY0" fmla="*/ 9092560 h 17489501"/>
                <a:gd name="connsiteX1" fmla="*/ 9857373 w 13847558"/>
                <a:gd name="connsiteY1" fmla="*/ 374 h 17489501"/>
                <a:gd name="connsiteX2" fmla="*/ 6107096 w 13847558"/>
                <a:gd name="connsiteY2" fmla="*/ 17489502 h 17489501"/>
              </a:gdLst>
              <a:ahLst/>
              <a:cxnLst>
                <a:cxn ang="0">
                  <a:pos x="connsiteX0" y="connsiteY0"/>
                </a:cxn>
                <a:cxn ang="0">
                  <a:pos x="connsiteX1" y="connsiteY1"/>
                </a:cxn>
                <a:cxn ang="0">
                  <a:pos x="connsiteX2" y="connsiteY2"/>
                </a:cxn>
              </a:cxnLst>
              <a:rect l="l" t="t" r="r" b="b"/>
              <a:pathLst>
                <a:path w="13847558" h="17489501">
                  <a:moveTo>
                    <a:pt x="12887828" y="9092560"/>
                  </a:moveTo>
                  <a:cubicBezTo>
                    <a:pt x="-14579717" y="3216351"/>
                    <a:pt x="26160462" y="77623"/>
                    <a:pt x="9857373" y="374"/>
                  </a:cubicBezTo>
                  <a:cubicBezTo>
                    <a:pt x="-9868475" y="-93376"/>
                    <a:pt x="6107096" y="17489502"/>
                    <a:pt x="6107096" y="17489502"/>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31" name="Freeform 330">
              <a:extLst>
                <a:ext uri="{FF2B5EF4-FFF2-40B4-BE49-F238E27FC236}">
                  <a16:creationId xmlns:a16="http://schemas.microsoft.com/office/drawing/2014/main" id="{724608E4-8CA7-42F1-9023-41B21C3DA92E}"/>
                </a:ext>
              </a:extLst>
            </p:cNvPr>
            <p:cNvSpPr/>
            <p:nvPr/>
          </p:nvSpPr>
          <p:spPr>
            <a:xfrm>
              <a:off x="-4193239" y="-1266782"/>
              <a:ext cx="13522637" cy="16889173"/>
            </a:xfrm>
            <a:custGeom>
              <a:avLst/>
              <a:gdLst>
                <a:gd name="connsiteX0" fmla="*/ 12929190 w 13522637"/>
                <a:gd name="connsiteY0" fmla="*/ 8913729 h 16889173"/>
                <a:gd name="connsiteX1" fmla="*/ 9562218 w 13522637"/>
                <a:gd name="connsiteY1" fmla="*/ 42 h 16889173"/>
                <a:gd name="connsiteX2" fmla="*/ 6162854 w 13522637"/>
                <a:gd name="connsiteY2" fmla="*/ 16889174 h 16889173"/>
              </a:gdLst>
              <a:ahLst/>
              <a:cxnLst>
                <a:cxn ang="0">
                  <a:pos x="connsiteX0" y="connsiteY0"/>
                </a:cxn>
                <a:cxn ang="0">
                  <a:pos x="connsiteX1" y="connsiteY1"/>
                </a:cxn>
                <a:cxn ang="0">
                  <a:pos x="connsiteX2" y="connsiteY2"/>
                </a:cxn>
              </a:cxnLst>
              <a:rect l="l" t="t" r="r" b="b"/>
              <a:pathLst>
                <a:path w="13522637" h="16889173">
                  <a:moveTo>
                    <a:pt x="12929190" y="8913729"/>
                  </a:moveTo>
                  <a:cubicBezTo>
                    <a:pt x="-14245926" y="3099770"/>
                    <a:pt x="25641262" y="26292"/>
                    <a:pt x="9562218" y="42"/>
                  </a:cubicBezTo>
                  <a:cubicBezTo>
                    <a:pt x="-9748832" y="-30708"/>
                    <a:pt x="6162854" y="16889174"/>
                    <a:pt x="6162854" y="16889174"/>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32" name="Freeform 331">
              <a:extLst>
                <a:ext uri="{FF2B5EF4-FFF2-40B4-BE49-F238E27FC236}">
                  <a16:creationId xmlns:a16="http://schemas.microsoft.com/office/drawing/2014/main" id="{F10D0DC4-7A12-B47F-8503-96DCD9E10FDC}"/>
                </a:ext>
              </a:extLst>
            </p:cNvPr>
            <p:cNvSpPr/>
            <p:nvPr/>
          </p:nvSpPr>
          <p:spPr>
            <a:xfrm>
              <a:off x="-3939679" y="-1165652"/>
              <a:ext cx="13199604" cy="16287797"/>
            </a:xfrm>
            <a:custGeom>
              <a:avLst/>
              <a:gdLst>
                <a:gd name="connsiteX0" fmla="*/ 12971657 w 13199604"/>
                <a:gd name="connsiteY0" fmla="*/ 8734600 h 16287797"/>
                <a:gd name="connsiteX1" fmla="*/ 9269068 w 13199604"/>
                <a:gd name="connsiteY1" fmla="*/ 161 h 16287797"/>
                <a:gd name="connsiteX2" fmla="*/ 6220618 w 13199604"/>
                <a:gd name="connsiteY2" fmla="*/ 16287797 h 16287797"/>
              </a:gdLst>
              <a:ahLst/>
              <a:cxnLst>
                <a:cxn ang="0">
                  <a:pos x="connsiteX0" y="connsiteY0"/>
                </a:cxn>
                <a:cxn ang="0">
                  <a:pos x="connsiteX1" y="connsiteY1"/>
                </a:cxn>
                <a:cxn ang="0">
                  <a:pos x="connsiteX2" y="connsiteY2"/>
                </a:cxn>
              </a:cxnLst>
              <a:rect l="l" t="t" r="r" b="b"/>
              <a:pathLst>
                <a:path w="13199604" h="16287797">
                  <a:moveTo>
                    <a:pt x="12971657" y="8734600"/>
                  </a:moveTo>
                  <a:cubicBezTo>
                    <a:pt x="-13911930" y="2983640"/>
                    <a:pt x="25123168" y="-25339"/>
                    <a:pt x="9269068" y="161"/>
                  </a:cubicBezTo>
                  <a:cubicBezTo>
                    <a:pt x="-9628084" y="30910"/>
                    <a:pt x="6220618" y="16287797"/>
                    <a:pt x="6220618" y="16287797"/>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33" name="Freeform 332">
              <a:extLst>
                <a:ext uri="{FF2B5EF4-FFF2-40B4-BE49-F238E27FC236}">
                  <a16:creationId xmlns:a16="http://schemas.microsoft.com/office/drawing/2014/main" id="{B3A014E1-D438-B012-E265-4A38FAFA6020}"/>
                </a:ext>
              </a:extLst>
            </p:cNvPr>
            <p:cNvSpPr/>
            <p:nvPr/>
          </p:nvSpPr>
          <p:spPr>
            <a:xfrm>
              <a:off x="-3689089" y="-1065752"/>
              <a:ext cx="13017994" cy="15688400"/>
            </a:xfrm>
            <a:custGeom>
              <a:avLst/>
              <a:gdLst>
                <a:gd name="connsiteX0" fmla="*/ 13017994 w 13017994"/>
                <a:gd name="connsiteY0" fmla="*/ 8556700 h 15688400"/>
                <a:gd name="connsiteX1" fmla="*/ 8977988 w 13017994"/>
                <a:gd name="connsiteY1" fmla="*/ 1510 h 15688400"/>
                <a:gd name="connsiteX2" fmla="*/ 6280451 w 13017994"/>
                <a:gd name="connsiteY2" fmla="*/ 15688400 h 15688400"/>
              </a:gdLst>
              <a:ahLst/>
              <a:cxnLst>
                <a:cxn ang="0">
                  <a:pos x="connsiteX0" y="connsiteY0"/>
                </a:cxn>
                <a:cxn ang="0">
                  <a:pos x="connsiteX1" y="connsiteY1"/>
                </a:cxn>
                <a:cxn ang="0">
                  <a:pos x="connsiteX2" y="connsiteY2"/>
                </a:cxn>
              </a:cxnLst>
              <a:rect l="l" t="t" r="r" b="b"/>
              <a:pathLst>
                <a:path w="13017994" h="15688400">
                  <a:moveTo>
                    <a:pt x="13017994" y="8556700"/>
                  </a:moveTo>
                  <a:cubicBezTo>
                    <a:pt x="-13573165" y="2867990"/>
                    <a:pt x="24608042" y="-76489"/>
                    <a:pt x="8977988" y="1510"/>
                  </a:cubicBezTo>
                  <a:cubicBezTo>
                    <a:pt x="-9506166" y="94510"/>
                    <a:pt x="6280451" y="15688400"/>
                    <a:pt x="6280451" y="1568840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34" name="Freeform 333">
              <a:extLst>
                <a:ext uri="{FF2B5EF4-FFF2-40B4-BE49-F238E27FC236}">
                  <a16:creationId xmlns:a16="http://schemas.microsoft.com/office/drawing/2014/main" id="{DB1043BB-65FA-0D89-2738-AE8BEEE28A5B}"/>
                </a:ext>
              </a:extLst>
            </p:cNvPr>
            <p:cNvSpPr/>
            <p:nvPr/>
          </p:nvSpPr>
          <p:spPr>
            <a:xfrm>
              <a:off x="-3440136" y="-967285"/>
              <a:ext cx="13065067" cy="15090436"/>
            </a:xfrm>
            <a:custGeom>
              <a:avLst/>
              <a:gdLst>
                <a:gd name="connsiteX0" fmla="*/ 13065067 w 13065067"/>
                <a:gd name="connsiteY0" fmla="*/ 8380234 h 15090436"/>
                <a:gd name="connsiteX1" fmla="*/ 8689444 w 13065067"/>
                <a:gd name="connsiteY1" fmla="*/ 4292 h 15090436"/>
                <a:gd name="connsiteX2" fmla="*/ 6342821 w 13065067"/>
                <a:gd name="connsiteY2" fmla="*/ 15090436 h 15090436"/>
              </a:gdLst>
              <a:ahLst/>
              <a:cxnLst>
                <a:cxn ang="0">
                  <a:pos x="connsiteX0" y="connsiteY0"/>
                </a:cxn>
                <a:cxn ang="0">
                  <a:pos x="connsiteX1" y="connsiteY1"/>
                </a:cxn>
                <a:cxn ang="0">
                  <a:pos x="connsiteX2" y="connsiteY2"/>
                </a:cxn>
              </a:cxnLst>
              <a:rect l="l" t="t" r="r" b="b"/>
              <a:pathLst>
                <a:path w="13065067" h="15090436">
                  <a:moveTo>
                    <a:pt x="13065067" y="8380234"/>
                  </a:moveTo>
                  <a:cubicBezTo>
                    <a:pt x="-13233663" y="2753773"/>
                    <a:pt x="24093654" y="-126957"/>
                    <a:pt x="8689444" y="4292"/>
                  </a:cubicBezTo>
                  <a:cubicBezTo>
                    <a:pt x="-9383510" y="158791"/>
                    <a:pt x="6342821" y="15090436"/>
                    <a:pt x="6342821" y="15090436"/>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35" name="Freeform 334">
              <a:extLst>
                <a:ext uri="{FF2B5EF4-FFF2-40B4-BE49-F238E27FC236}">
                  <a16:creationId xmlns:a16="http://schemas.microsoft.com/office/drawing/2014/main" id="{21F13DD4-CC29-C9AD-65DC-861F3107906F}"/>
                </a:ext>
              </a:extLst>
            </p:cNvPr>
            <p:cNvSpPr/>
            <p:nvPr/>
          </p:nvSpPr>
          <p:spPr>
            <a:xfrm>
              <a:off x="-3193128" y="-870322"/>
              <a:ext cx="13114087" cy="14493976"/>
            </a:xfrm>
            <a:custGeom>
              <a:avLst/>
              <a:gdLst>
                <a:gd name="connsiteX0" fmla="*/ 13114087 w 13114087"/>
                <a:gd name="connsiteY0" fmla="*/ 8205271 h 14493976"/>
                <a:gd name="connsiteX1" fmla="*/ 8402846 w 13114087"/>
                <a:gd name="connsiteY1" fmla="*/ 8578 h 14493976"/>
                <a:gd name="connsiteX2" fmla="*/ 6408037 w 13114087"/>
                <a:gd name="connsiteY2" fmla="*/ 14493977 h 14493976"/>
              </a:gdLst>
              <a:ahLst/>
              <a:cxnLst>
                <a:cxn ang="0">
                  <a:pos x="connsiteX0" y="connsiteY0"/>
                </a:cxn>
                <a:cxn ang="0">
                  <a:pos x="connsiteX1" y="connsiteY1"/>
                </a:cxn>
                <a:cxn ang="0">
                  <a:pos x="connsiteX2" y="connsiteY2"/>
                </a:cxn>
              </a:cxnLst>
              <a:rect l="l" t="t" r="r" b="b"/>
              <a:pathLst>
                <a:path w="13114087" h="14493976">
                  <a:moveTo>
                    <a:pt x="13114087" y="8205271"/>
                  </a:moveTo>
                  <a:cubicBezTo>
                    <a:pt x="-12892215" y="2641060"/>
                    <a:pt x="23581212" y="-176670"/>
                    <a:pt x="8402846" y="8578"/>
                  </a:cubicBezTo>
                  <a:cubicBezTo>
                    <a:pt x="-9259809" y="224577"/>
                    <a:pt x="6408037" y="14493977"/>
                    <a:pt x="6408037" y="14493977"/>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36" name="Freeform 335">
              <a:extLst>
                <a:ext uri="{FF2B5EF4-FFF2-40B4-BE49-F238E27FC236}">
                  <a16:creationId xmlns:a16="http://schemas.microsoft.com/office/drawing/2014/main" id="{8FFFDA2D-3AFC-F169-D6DF-E4EEDFABD7E2}"/>
                </a:ext>
              </a:extLst>
            </p:cNvPr>
            <p:cNvSpPr/>
            <p:nvPr/>
          </p:nvSpPr>
          <p:spPr>
            <a:xfrm>
              <a:off x="-2948680" y="-774928"/>
              <a:ext cx="13166565" cy="13899087"/>
            </a:xfrm>
            <a:custGeom>
              <a:avLst/>
              <a:gdLst>
                <a:gd name="connsiteX0" fmla="*/ 13166566 w 13166565"/>
                <a:gd name="connsiteY0" fmla="*/ 8031878 h 13899087"/>
                <a:gd name="connsiteX1" fmla="*/ 8118808 w 13166565"/>
                <a:gd name="connsiteY1" fmla="*/ 14434 h 13899087"/>
                <a:gd name="connsiteX2" fmla="*/ 6474912 w 13166565"/>
                <a:gd name="connsiteY2" fmla="*/ 13899087 h 13899087"/>
              </a:gdLst>
              <a:ahLst/>
              <a:cxnLst>
                <a:cxn ang="0">
                  <a:pos x="connsiteX0" y="connsiteY0"/>
                </a:cxn>
                <a:cxn ang="0">
                  <a:pos x="connsiteX1" y="connsiteY1"/>
                </a:cxn>
                <a:cxn ang="0">
                  <a:pos x="connsiteX2" y="connsiteY2"/>
                </a:cxn>
              </a:cxnLst>
              <a:rect l="l" t="t" r="r" b="b"/>
              <a:pathLst>
                <a:path w="13166565" h="13899087">
                  <a:moveTo>
                    <a:pt x="13166566" y="8031878"/>
                  </a:moveTo>
                  <a:cubicBezTo>
                    <a:pt x="-12548209" y="2530667"/>
                    <a:pt x="23070430" y="-225564"/>
                    <a:pt x="8118808" y="14434"/>
                  </a:cubicBezTo>
                  <a:cubicBezTo>
                    <a:pt x="-9134449" y="291932"/>
                    <a:pt x="6474912" y="13899087"/>
                    <a:pt x="6474912" y="13899087"/>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37" name="Freeform 336">
              <a:extLst>
                <a:ext uri="{FF2B5EF4-FFF2-40B4-BE49-F238E27FC236}">
                  <a16:creationId xmlns:a16="http://schemas.microsoft.com/office/drawing/2014/main" id="{A508710C-4ECC-BB60-24C4-6B4A63BA2851}"/>
                </a:ext>
              </a:extLst>
            </p:cNvPr>
            <p:cNvSpPr/>
            <p:nvPr/>
          </p:nvSpPr>
          <p:spPr>
            <a:xfrm>
              <a:off x="-2707394" y="-681276"/>
              <a:ext cx="13221306" cy="13305938"/>
            </a:xfrm>
            <a:custGeom>
              <a:avLst/>
              <a:gdLst>
                <a:gd name="connsiteX0" fmla="*/ 13221307 w 13221306"/>
                <a:gd name="connsiteY0" fmla="*/ 7860227 h 13305938"/>
                <a:gd name="connsiteX1" fmla="*/ 7837931 w 13221306"/>
                <a:gd name="connsiteY1" fmla="*/ 22032 h 13305938"/>
                <a:gd name="connsiteX2" fmla="*/ 6544949 w 13221306"/>
                <a:gd name="connsiteY2" fmla="*/ 13305939 h 13305938"/>
              </a:gdLst>
              <a:ahLst/>
              <a:cxnLst>
                <a:cxn ang="0">
                  <a:pos x="connsiteX0" y="connsiteY0"/>
                </a:cxn>
                <a:cxn ang="0">
                  <a:pos x="connsiteX1" y="connsiteY1"/>
                </a:cxn>
                <a:cxn ang="0">
                  <a:pos x="connsiteX2" y="connsiteY2"/>
                </a:cxn>
              </a:cxnLst>
              <a:rect l="l" t="t" r="r" b="b"/>
              <a:pathLst>
                <a:path w="13221306" h="13305938">
                  <a:moveTo>
                    <a:pt x="13221307" y="7860227"/>
                  </a:moveTo>
                  <a:cubicBezTo>
                    <a:pt x="-12200140" y="2421265"/>
                    <a:pt x="22561010" y="-274216"/>
                    <a:pt x="7837931" y="22032"/>
                  </a:cubicBezTo>
                  <a:cubicBezTo>
                    <a:pt x="-9008625" y="360279"/>
                    <a:pt x="6544949" y="13305939"/>
                    <a:pt x="6544949" y="13305939"/>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38" name="Freeform 337">
              <a:extLst>
                <a:ext uri="{FF2B5EF4-FFF2-40B4-BE49-F238E27FC236}">
                  <a16:creationId xmlns:a16="http://schemas.microsoft.com/office/drawing/2014/main" id="{2D369519-0E39-0AD1-73A5-8C0763E36502}"/>
                </a:ext>
              </a:extLst>
            </p:cNvPr>
            <p:cNvSpPr/>
            <p:nvPr/>
          </p:nvSpPr>
          <p:spPr>
            <a:xfrm>
              <a:off x="-2469056" y="-589867"/>
              <a:ext cx="13279895" cy="12715032"/>
            </a:xfrm>
            <a:custGeom>
              <a:avLst/>
              <a:gdLst>
                <a:gd name="connsiteX0" fmla="*/ 13279896 w 13279895"/>
                <a:gd name="connsiteY0" fmla="*/ 7690818 h 12715032"/>
                <a:gd name="connsiteX1" fmla="*/ 7559103 w 13279895"/>
                <a:gd name="connsiteY1" fmla="*/ 31122 h 12715032"/>
                <a:gd name="connsiteX2" fmla="*/ 6617035 w 13279895"/>
                <a:gd name="connsiteY2" fmla="*/ 12715033 h 12715032"/>
              </a:gdLst>
              <a:ahLst/>
              <a:cxnLst>
                <a:cxn ang="0">
                  <a:pos x="connsiteX0" y="connsiteY0"/>
                </a:cxn>
                <a:cxn ang="0">
                  <a:pos x="connsiteX1" y="connsiteY1"/>
                </a:cxn>
                <a:cxn ang="0">
                  <a:pos x="connsiteX2" y="connsiteY2"/>
                </a:cxn>
              </a:cxnLst>
              <a:rect l="l" t="t" r="r" b="b"/>
              <a:pathLst>
                <a:path w="13279895" h="12715032">
                  <a:moveTo>
                    <a:pt x="13279896" y="7690818"/>
                  </a:moveTo>
                  <a:cubicBezTo>
                    <a:pt x="-11850023" y="2314106"/>
                    <a:pt x="22054536" y="-320626"/>
                    <a:pt x="7559103" y="31122"/>
                  </a:cubicBezTo>
                  <a:cubicBezTo>
                    <a:pt x="-8880753" y="430869"/>
                    <a:pt x="6617035" y="12715033"/>
                    <a:pt x="6617035" y="12715033"/>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39" name="Freeform 338">
              <a:extLst>
                <a:ext uri="{FF2B5EF4-FFF2-40B4-BE49-F238E27FC236}">
                  <a16:creationId xmlns:a16="http://schemas.microsoft.com/office/drawing/2014/main" id="{DB9F2B02-4B8C-EA37-6B6E-6A8A5A8EA800}"/>
                </a:ext>
              </a:extLst>
            </p:cNvPr>
            <p:cNvSpPr/>
            <p:nvPr/>
          </p:nvSpPr>
          <p:spPr>
            <a:xfrm>
              <a:off x="-2233548" y="-499565"/>
              <a:ext cx="13340415" cy="12124484"/>
            </a:xfrm>
            <a:custGeom>
              <a:avLst/>
              <a:gdLst>
                <a:gd name="connsiteX0" fmla="*/ 13340415 w 13340415"/>
                <a:gd name="connsiteY0" fmla="*/ 7522517 h 12124484"/>
                <a:gd name="connsiteX1" fmla="*/ 7284005 w 13340415"/>
                <a:gd name="connsiteY1" fmla="*/ 42069 h 12124484"/>
                <a:gd name="connsiteX2" fmla="*/ 6692851 w 13340415"/>
                <a:gd name="connsiteY2" fmla="*/ 12124484 h 12124484"/>
              </a:gdLst>
              <a:ahLst/>
              <a:cxnLst>
                <a:cxn ang="0">
                  <a:pos x="connsiteX0" y="connsiteY0"/>
                </a:cxn>
                <a:cxn ang="0">
                  <a:pos x="connsiteX1" y="connsiteY1"/>
                </a:cxn>
                <a:cxn ang="0">
                  <a:pos x="connsiteX2" y="connsiteY2"/>
                </a:cxn>
              </a:cxnLst>
              <a:rect l="l" t="t" r="r" b="b"/>
              <a:pathLst>
                <a:path w="13340415" h="12124484">
                  <a:moveTo>
                    <a:pt x="13340415" y="7522517"/>
                  </a:moveTo>
                  <a:cubicBezTo>
                    <a:pt x="-11497075" y="2208804"/>
                    <a:pt x="21549996" y="-366679"/>
                    <a:pt x="7284005" y="42069"/>
                  </a:cubicBezTo>
                  <a:cubicBezTo>
                    <a:pt x="-8752750" y="502565"/>
                    <a:pt x="6692851" y="12124484"/>
                    <a:pt x="6692851" y="12124484"/>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40" name="Freeform 339">
              <a:extLst>
                <a:ext uri="{FF2B5EF4-FFF2-40B4-BE49-F238E27FC236}">
                  <a16:creationId xmlns:a16="http://schemas.microsoft.com/office/drawing/2014/main" id="{5D1C224E-E070-C984-24A7-5B6393EB4FB3}"/>
                </a:ext>
              </a:extLst>
            </p:cNvPr>
            <p:cNvSpPr/>
            <p:nvPr/>
          </p:nvSpPr>
          <p:spPr>
            <a:xfrm>
              <a:off x="-2000660" y="-411236"/>
              <a:ext cx="13404454" cy="11536658"/>
            </a:xfrm>
            <a:custGeom>
              <a:avLst/>
              <a:gdLst>
                <a:gd name="connsiteX0" fmla="*/ 13404454 w 13404454"/>
                <a:gd name="connsiteY0" fmla="*/ 7355438 h 11536658"/>
                <a:gd name="connsiteX1" fmla="*/ 7011527 w 13404454"/>
                <a:gd name="connsiteY1" fmla="*/ 54989 h 11536658"/>
                <a:gd name="connsiteX2" fmla="*/ 6771286 w 13404454"/>
                <a:gd name="connsiteY2" fmla="*/ 11536659 h 11536658"/>
              </a:gdLst>
              <a:ahLst/>
              <a:cxnLst>
                <a:cxn ang="0">
                  <a:pos x="connsiteX0" y="connsiteY0"/>
                </a:cxn>
                <a:cxn ang="0">
                  <a:pos x="connsiteX1" y="connsiteY1"/>
                </a:cxn>
                <a:cxn ang="0">
                  <a:pos x="connsiteX2" y="connsiteY2"/>
                </a:cxn>
              </a:cxnLst>
              <a:rect l="l" t="t" r="r" b="b"/>
              <a:pathLst>
                <a:path w="13404454" h="11536658">
                  <a:moveTo>
                    <a:pt x="13404454" y="7355438"/>
                  </a:moveTo>
                  <a:cubicBezTo>
                    <a:pt x="-11141508" y="2104725"/>
                    <a:pt x="21047174" y="-412258"/>
                    <a:pt x="7011527" y="54989"/>
                  </a:cubicBezTo>
                  <a:cubicBezTo>
                    <a:pt x="-8623027" y="575485"/>
                    <a:pt x="6771286" y="11536659"/>
                    <a:pt x="6771286" y="11536659"/>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41" name="Freeform 340">
              <a:extLst>
                <a:ext uri="{FF2B5EF4-FFF2-40B4-BE49-F238E27FC236}">
                  <a16:creationId xmlns:a16="http://schemas.microsoft.com/office/drawing/2014/main" id="{1E74315F-A5CE-09C3-C612-A4360D306D86}"/>
                </a:ext>
              </a:extLst>
            </p:cNvPr>
            <p:cNvSpPr/>
            <p:nvPr/>
          </p:nvSpPr>
          <p:spPr>
            <a:xfrm>
              <a:off x="-1770883" y="-324805"/>
              <a:ext cx="13470705" cy="10950731"/>
            </a:xfrm>
            <a:custGeom>
              <a:avLst/>
              <a:gdLst>
                <a:gd name="connsiteX0" fmla="*/ 13470705 w 13470705"/>
                <a:gd name="connsiteY0" fmla="*/ 7191008 h 10950731"/>
                <a:gd name="connsiteX1" fmla="*/ 6742160 w 13470705"/>
                <a:gd name="connsiteY1" fmla="*/ 69808 h 10950731"/>
                <a:gd name="connsiteX2" fmla="*/ 6852833 w 13470705"/>
                <a:gd name="connsiteY2" fmla="*/ 10950732 h 10950731"/>
              </a:gdLst>
              <a:ahLst/>
              <a:cxnLst>
                <a:cxn ang="0">
                  <a:pos x="connsiteX0" y="connsiteY0"/>
                </a:cxn>
                <a:cxn ang="0">
                  <a:pos x="connsiteX1" y="connsiteY1"/>
                </a:cxn>
                <a:cxn ang="0">
                  <a:pos x="connsiteX2" y="connsiteY2"/>
                </a:cxn>
              </a:cxnLst>
              <a:rect l="l" t="t" r="r" b="b"/>
              <a:pathLst>
                <a:path w="13470705" h="10950731">
                  <a:moveTo>
                    <a:pt x="13470705" y="7191008"/>
                  </a:moveTo>
                  <a:cubicBezTo>
                    <a:pt x="-10782829" y="2002544"/>
                    <a:pt x="20546564" y="-456689"/>
                    <a:pt x="6742160" y="69808"/>
                  </a:cubicBezTo>
                  <a:cubicBezTo>
                    <a:pt x="-8491992" y="650304"/>
                    <a:pt x="6852833" y="10950732"/>
                    <a:pt x="6852833" y="10950732"/>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42" name="Freeform 341">
              <a:extLst>
                <a:ext uri="{FF2B5EF4-FFF2-40B4-BE49-F238E27FC236}">
                  <a16:creationId xmlns:a16="http://schemas.microsoft.com/office/drawing/2014/main" id="{B377E3DE-D5B3-A53A-96AE-42BD6CB56D37}"/>
                </a:ext>
              </a:extLst>
            </p:cNvPr>
            <p:cNvSpPr/>
            <p:nvPr/>
          </p:nvSpPr>
          <p:spPr>
            <a:xfrm>
              <a:off x="-1545612" y="-240319"/>
              <a:ext cx="13541460" cy="10366748"/>
            </a:xfrm>
            <a:custGeom>
              <a:avLst/>
              <a:gdLst>
                <a:gd name="connsiteX0" fmla="*/ 13541461 w 13541460"/>
                <a:gd name="connsiteY0" fmla="*/ 7028522 h 10366748"/>
                <a:gd name="connsiteX1" fmla="*/ 6476399 w 13541460"/>
                <a:gd name="connsiteY1" fmla="*/ 86570 h 10366748"/>
                <a:gd name="connsiteX2" fmla="*/ 6937986 w 13541460"/>
                <a:gd name="connsiteY2" fmla="*/ 10366748 h 10366748"/>
              </a:gdLst>
              <a:ahLst/>
              <a:cxnLst>
                <a:cxn ang="0">
                  <a:pos x="connsiteX0" y="connsiteY0"/>
                </a:cxn>
                <a:cxn ang="0">
                  <a:pos x="connsiteX1" y="connsiteY1"/>
                </a:cxn>
                <a:cxn ang="0">
                  <a:pos x="connsiteX2" y="connsiteY2"/>
                </a:cxn>
              </a:cxnLst>
              <a:rect l="l" t="t" r="r" b="b"/>
              <a:pathLst>
                <a:path w="13541460" h="10366748">
                  <a:moveTo>
                    <a:pt x="13541461" y="7028522"/>
                  </a:moveTo>
                  <a:cubicBezTo>
                    <a:pt x="-10419645" y="1902308"/>
                    <a:pt x="20048660" y="-499926"/>
                    <a:pt x="6476399" y="86570"/>
                  </a:cubicBezTo>
                  <a:cubicBezTo>
                    <a:pt x="-8360052" y="727816"/>
                    <a:pt x="6937986" y="10366748"/>
                    <a:pt x="6937986" y="10366748"/>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43" name="Freeform 342">
              <a:extLst>
                <a:ext uri="{FF2B5EF4-FFF2-40B4-BE49-F238E27FC236}">
                  <a16:creationId xmlns:a16="http://schemas.microsoft.com/office/drawing/2014/main" id="{0272D0BC-0643-793D-A95A-C54276200E6C}"/>
                </a:ext>
              </a:extLst>
            </p:cNvPr>
            <p:cNvSpPr/>
            <p:nvPr/>
          </p:nvSpPr>
          <p:spPr>
            <a:xfrm>
              <a:off x="-1322525" y="-157989"/>
              <a:ext cx="13615300" cy="9784921"/>
            </a:xfrm>
            <a:custGeom>
              <a:avLst/>
              <a:gdLst>
                <a:gd name="connsiteX0" fmla="*/ 13615300 w 13615300"/>
                <a:gd name="connsiteY0" fmla="*/ 6868193 h 9784921"/>
                <a:gd name="connsiteX1" fmla="*/ 6213722 w 13615300"/>
                <a:gd name="connsiteY1" fmla="*/ 105490 h 9784921"/>
                <a:gd name="connsiteX2" fmla="*/ 7027122 w 13615300"/>
                <a:gd name="connsiteY2" fmla="*/ 9784922 h 9784921"/>
              </a:gdLst>
              <a:ahLst/>
              <a:cxnLst>
                <a:cxn ang="0">
                  <a:pos x="connsiteX0" y="connsiteY0"/>
                </a:cxn>
                <a:cxn ang="0">
                  <a:pos x="connsiteX1" y="connsiteY1"/>
                </a:cxn>
                <a:cxn ang="0">
                  <a:pos x="connsiteX2" y="connsiteY2"/>
                </a:cxn>
              </a:cxnLst>
              <a:rect l="l" t="t" r="r" b="b"/>
              <a:pathLst>
                <a:path w="13615300" h="9784921">
                  <a:moveTo>
                    <a:pt x="13615300" y="6868193"/>
                  </a:moveTo>
                  <a:cubicBezTo>
                    <a:pt x="-10053377" y="1804978"/>
                    <a:pt x="19552040" y="-542506"/>
                    <a:pt x="6213722" y="105490"/>
                  </a:cubicBezTo>
                  <a:cubicBezTo>
                    <a:pt x="-8226827" y="805985"/>
                    <a:pt x="7027122" y="9784922"/>
                    <a:pt x="7027122" y="9784922"/>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44" name="Freeform 343">
              <a:extLst>
                <a:ext uri="{FF2B5EF4-FFF2-40B4-BE49-F238E27FC236}">
                  <a16:creationId xmlns:a16="http://schemas.microsoft.com/office/drawing/2014/main" id="{B286457E-8B4D-E14B-90DA-FDFC196E0E82}"/>
                </a:ext>
              </a:extLst>
            </p:cNvPr>
            <p:cNvSpPr/>
            <p:nvPr/>
          </p:nvSpPr>
          <p:spPr>
            <a:xfrm>
              <a:off x="-1104077" y="-78241"/>
              <a:ext cx="13692879" cy="9205678"/>
            </a:xfrm>
            <a:custGeom>
              <a:avLst/>
              <a:gdLst>
                <a:gd name="connsiteX0" fmla="*/ 13692880 w 13692879"/>
                <a:gd name="connsiteY0" fmla="*/ 6710446 h 9205678"/>
                <a:gd name="connsiteX1" fmla="*/ 5955684 w 13692879"/>
                <a:gd name="connsiteY1" fmla="*/ 126242 h 9205678"/>
                <a:gd name="connsiteX2" fmla="*/ 7119097 w 13692879"/>
                <a:gd name="connsiteY2" fmla="*/ 9205678 h 9205678"/>
              </a:gdLst>
              <a:ahLst/>
              <a:cxnLst>
                <a:cxn ang="0">
                  <a:pos x="connsiteX0" y="connsiteY0"/>
                </a:cxn>
                <a:cxn ang="0">
                  <a:pos x="connsiteX1" y="connsiteY1"/>
                </a:cxn>
                <a:cxn ang="0">
                  <a:pos x="connsiteX2" y="connsiteY2"/>
                </a:cxn>
              </a:cxnLst>
              <a:rect l="l" t="t" r="r" b="b"/>
              <a:pathLst>
                <a:path w="13692879" h="9205678">
                  <a:moveTo>
                    <a:pt x="13692880" y="6710446"/>
                  </a:moveTo>
                  <a:cubicBezTo>
                    <a:pt x="-9683370" y="1709481"/>
                    <a:pt x="19058260" y="-583253"/>
                    <a:pt x="5955684" y="126242"/>
                  </a:cubicBezTo>
                  <a:cubicBezTo>
                    <a:pt x="-8092561" y="887486"/>
                    <a:pt x="7119097" y="9205678"/>
                    <a:pt x="7119097" y="9205678"/>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45" name="Freeform 344">
              <a:extLst>
                <a:ext uri="{FF2B5EF4-FFF2-40B4-BE49-F238E27FC236}">
                  <a16:creationId xmlns:a16="http://schemas.microsoft.com/office/drawing/2014/main" id="{4342B733-CA93-8DD6-A13E-9E74EADBF47C}"/>
                </a:ext>
              </a:extLst>
            </p:cNvPr>
            <p:cNvSpPr/>
            <p:nvPr/>
          </p:nvSpPr>
          <p:spPr>
            <a:xfrm>
              <a:off x="-889108" y="-45"/>
              <a:ext cx="13774837" cy="8627235"/>
            </a:xfrm>
            <a:custGeom>
              <a:avLst/>
              <a:gdLst>
                <a:gd name="connsiteX0" fmla="*/ 13774838 w 13774837"/>
                <a:gd name="connsiteY0" fmla="*/ 6554250 h 8627235"/>
                <a:gd name="connsiteX1" fmla="*/ 5701124 w 13774837"/>
                <a:gd name="connsiteY1" fmla="*/ 149294 h 8627235"/>
                <a:gd name="connsiteX2" fmla="*/ 7216352 w 13774837"/>
                <a:gd name="connsiteY2" fmla="*/ 8627235 h 8627235"/>
              </a:gdLst>
              <a:ahLst/>
              <a:cxnLst>
                <a:cxn ang="0">
                  <a:pos x="connsiteX0" y="connsiteY0"/>
                </a:cxn>
                <a:cxn ang="0">
                  <a:pos x="connsiteX1" y="connsiteY1"/>
                </a:cxn>
                <a:cxn ang="0">
                  <a:pos x="connsiteX2" y="connsiteY2"/>
                </a:cxn>
              </a:cxnLst>
              <a:rect l="l" t="t" r="r" b="b"/>
              <a:pathLst>
                <a:path w="13774837" h="8627235">
                  <a:moveTo>
                    <a:pt x="13774838" y="6554250"/>
                  </a:moveTo>
                  <a:cubicBezTo>
                    <a:pt x="-9309884" y="1615534"/>
                    <a:pt x="18567960" y="-623200"/>
                    <a:pt x="5701124" y="149294"/>
                  </a:cubicBezTo>
                  <a:cubicBezTo>
                    <a:pt x="-7957517" y="969788"/>
                    <a:pt x="7216352" y="8627235"/>
                    <a:pt x="7216352" y="8627235"/>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46" name="Freeform 345">
              <a:extLst>
                <a:ext uri="{FF2B5EF4-FFF2-40B4-BE49-F238E27FC236}">
                  <a16:creationId xmlns:a16="http://schemas.microsoft.com/office/drawing/2014/main" id="{AD89A24B-183E-3950-CA62-EC1D0E282F7C}"/>
                </a:ext>
              </a:extLst>
            </p:cNvPr>
            <p:cNvSpPr/>
            <p:nvPr/>
          </p:nvSpPr>
          <p:spPr>
            <a:xfrm>
              <a:off x="-679259" y="75810"/>
              <a:ext cx="13861015" cy="8051882"/>
            </a:xfrm>
            <a:custGeom>
              <a:avLst/>
              <a:gdLst>
                <a:gd name="connsiteX0" fmla="*/ 13861016 w 13861015"/>
                <a:gd name="connsiteY0" fmla="*/ 6400394 h 8051882"/>
                <a:gd name="connsiteX1" fmla="*/ 5450785 w 13861015"/>
                <a:gd name="connsiteY1" fmla="*/ 174688 h 8051882"/>
                <a:gd name="connsiteX2" fmla="*/ 7316926 w 13861015"/>
                <a:gd name="connsiteY2" fmla="*/ 8051882 h 8051882"/>
              </a:gdLst>
              <a:ahLst/>
              <a:cxnLst>
                <a:cxn ang="0">
                  <a:pos x="connsiteX0" y="connsiteY0"/>
                </a:cxn>
                <a:cxn ang="0">
                  <a:pos x="connsiteX1" y="connsiteY1"/>
                </a:cxn>
                <a:cxn ang="0">
                  <a:pos x="connsiteX2" y="connsiteY2"/>
                </a:cxn>
              </a:cxnLst>
              <a:rect l="l" t="t" r="r" b="b"/>
              <a:pathLst>
                <a:path w="13861015" h="8051882">
                  <a:moveTo>
                    <a:pt x="13861016" y="6400394"/>
                  </a:moveTo>
                  <a:cubicBezTo>
                    <a:pt x="-8931277" y="1523928"/>
                    <a:pt x="18079178" y="-662306"/>
                    <a:pt x="5450785" y="174688"/>
                  </a:cubicBezTo>
                  <a:cubicBezTo>
                    <a:pt x="-7820951" y="1054432"/>
                    <a:pt x="7316926" y="8051882"/>
                    <a:pt x="7316926" y="8051882"/>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47" name="Freeform 346">
              <a:extLst>
                <a:ext uri="{FF2B5EF4-FFF2-40B4-BE49-F238E27FC236}">
                  <a16:creationId xmlns:a16="http://schemas.microsoft.com/office/drawing/2014/main" id="{66A61752-76D7-6B59-8912-3494CD1054F3}"/>
                </a:ext>
              </a:extLst>
            </p:cNvPr>
            <p:cNvSpPr/>
            <p:nvPr/>
          </p:nvSpPr>
          <p:spPr>
            <a:xfrm>
              <a:off x="-472623" y="149311"/>
              <a:ext cx="13950407" cy="7478885"/>
            </a:xfrm>
            <a:custGeom>
              <a:avLst/>
              <a:gdLst>
                <a:gd name="connsiteX0" fmla="*/ 13950408 w 13950407"/>
                <a:gd name="connsiteY0" fmla="*/ 6248894 h 7478885"/>
                <a:gd name="connsiteX1" fmla="*/ 5204559 w 13950407"/>
                <a:gd name="connsiteY1" fmla="*/ 202436 h 7478885"/>
                <a:gd name="connsiteX2" fmla="*/ 7421614 w 13950407"/>
                <a:gd name="connsiteY2" fmla="*/ 7478885 h 7478885"/>
              </a:gdLst>
              <a:ahLst/>
              <a:cxnLst>
                <a:cxn ang="0">
                  <a:pos x="connsiteX0" y="connsiteY0"/>
                </a:cxn>
                <a:cxn ang="0">
                  <a:pos x="connsiteX1" y="connsiteY1"/>
                </a:cxn>
                <a:cxn ang="0">
                  <a:pos x="connsiteX2" y="connsiteY2"/>
                </a:cxn>
              </a:cxnLst>
              <a:rect l="l" t="t" r="r" b="b"/>
              <a:pathLst>
                <a:path w="13950407" h="7478885">
                  <a:moveTo>
                    <a:pt x="13950408" y="6248894"/>
                  </a:moveTo>
                  <a:cubicBezTo>
                    <a:pt x="-8549458" y="1435428"/>
                    <a:pt x="17591812" y="-700557"/>
                    <a:pt x="5204559" y="202436"/>
                  </a:cubicBezTo>
                  <a:cubicBezTo>
                    <a:pt x="-7682972" y="1142180"/>
                    <a:pt x="7421614" y="7478885"/>
                    <a:pt x="7421614" y="7478885"/>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48" name="Freeform 347">
              <a:extLst>
                <a:ext uri="{FF2B5EF4-FFF2-40B4-BE49-F238E27FC236}">
                  <a16:creationId xmlns:a16="http://schemas.microsoft.com/office/drawing/2014/main" id="{2C990169-5219-B3FE-EBA0-9B23FFDB1DA4}"/>
                </a:ext>
              </a:extLst>
            </p:cNvPr>
            <p:cNvSpPr/>
            <p:nvPr/>
          </p:nvSpPr>
          <p:spPr>
            <a:xfrm>
              <a:off x="-271000" y="220328"/>
              <a:ext cx="14045711" cy="6908372"/>
            </a:xfrm>
            <a:custGeom>
              <a:avLst/>
              <a:gdLst>
                <a:gd name="connsiteX0" fmla="*/ 14045712 w 14045711"/>
                <a:gd name="connsiteY0" fmla="*/ 6099878 h 6908372"/>
                <a:gd name="connsiteX1" fmla="*/ 4963346 w 14045711"/>
                <a:gd name="connsiteY1" fmla="*/ 232669 h 6908372"/>
                <a:gd name="connsiteX2" fmla="*/ 7531314 w 14045711"/>
                <a:gd name="connsiteY2" fmla="*/ 6908372 h 6908372"/>
              </a:gdLst>
              <a:ahLst/>
              <a:cxnLst>
                <a:cxn ang="0">
                  <a:pos x="connsiteX0" y="connsiteY0"/>
                </a:cxn>
                <a:cxn ang="0">
                  <a:pos x="connsiteX1" y="connsiteY1"/>
                </a:cxn>
                <a:cxn ang="0">
                  <a:pos x="connsiteX2" y="connsiteY2"/>
                </a:cxn>
              </a:cxnLst>
              <a:rect l="l" t="t" r="r" b="b"/>
              <a:pathLst>
                <a:path w="14045711" h="6908372">
                  <a:moveTo>
                    <a:pt x="14045712" y="6099878"/>
                  </a:moveTo>
                  <a:cubicBezTo>
                    <a:pt x="-8162626" y="1348661"/>
                    <a:pt x="17108558" y="-737824"/>
                    <a:pt x="4963346" y="232669"/>
                  </a:cubicBezTo>
                  <a:cubicBezTo>
                    <a:pt x="-7544478" y="1231662"/>
                    <a:pt x="7531314" y="6908372"/>
                    <a:pt x="7531314" y="6908372"/>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49" name="Freeform 348">
              <a:extLst>
                <a:ext uri="{FF2B5EF4-FFF2-40B4-BE49-F238E27FC236}">
                  <a16:creationId xmlns:a16="http://schemas.microsoft.com/office/drawing/2014/main" id="{39913605-1A17-3C43-0BAC-725C177BA9B7}"/>
                </a:ext>
              </a:extLst>
            </p:cNvPr>
            <p:cNvSpPr/>
            <p:nvPr/>
          </p:nvSpPr>
          <p:spPr>
            <a:xfrm>
              <a:off x="-74491" y="289122"/>
              <a:ext cx="14145230" cy="6340081"/>
            </a:xfrm>
            <a:custGeom>
              <a:avLst/>
              <a:gdLst>
                <a:gd name="connsiteX0" fmla="*/ 14145230 w 14145230"/>
                <a:gd name="connsiteY0" fmla="*/ 5953084 h 6340081"/>
                <a:gd name="connsiteX1" fmla="*/ 4727246 w 14145230"/>
                <a:gd name="connsiteY1" fmla="*/ 265124 h 6340081"/>
                <a:gd name="connsiteX2" fmla="*/ 7646128 w 14145230"/>
                <a:gd name="connsiteY2" fmla="*/ 6340082 h 6340081"/>
              </a:gdLst>
              <a:ahLst/>
              <a:cxnLst>
                <a:cxn ang="0">
                  <a:pos x="connsiteX0" y="connsiteY0"/>
                </a:cxn>
                <a:cxn ang="0">
                  <a:pos x="connsiteX1" y="connsiteY1"/>
                </a:cxn>
                <a:cxn ang="0">
                  <a:pos x="connsiteX2" y="connsiteY2"/>
                </a:cxn>
              </a:cxnLst>
              <a:rect l="l" t="t" r="r" b="b"/>
              <a:pathLst>
                <a:path w="14145230" h="6340081">
                  <a:moveTo>
                    <a:pt x="14145230" y="5953084"/>
                  </a:moveTo>
                  <a:cubicBezTo>
                    <a:pt x="-7769780" y="1264117"/>
                    <a:pt x="16626819" y="-773619"/>
                    <a:pt x="4727246" y="265124"/>
                  </a:cubicBezTo>
                  <a:cubicBezTo>
                    <a:pt x="-7405370" y="1323366"/>
                    <a:pt x="7646128" y="6340082"/>
                    <a:pt x="7646128" y="6340082"/>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50" name="Freeform 349">
              <a:extLst>
                <a:ext uri="{FF2B5EF4-FFF2-40B4-BE49-F238E27FC236}">
                  <a16:creationId xmlns:a16="http://schemas.microsoft.com/office/drawing/2014/main" id="{8E336157-6B82-0D6B-4C30-4E436543AFA5}"/>
                </a:ext>
              </a:extLst>
            </p:cNvPr>
            <p:cNvSpPr/>
            <p:nvPr/>
          </p:nvSpPr>
          <p:spPr>
            <a:xfrm>
              <a:off x="116861" y="355004"/>
              <a:ext cx="14250803" cy="5809202"/>
            </a:xfrm>
            <a:custGeom>
              <a:avLst/>
              <a:gdLst>
                <a:gd name="connsiteX0" fmla="*/ 14250804 w 14250803"/>
                <a:gd name="connsiteY0" fmla="*/ 5809203 h 5809202"/>
                <a:gd name="connsiteX1" fmla="*/ 4495403 w 14250803"/>
                <a:gd name="connsiteY1" fmla="*/ 299741 h 5809202"/>
                <a:gd name="connsiteX2" fmla="*/ 7766099 w 14250803"/>
                <a:gd name="connsiteY2" fmla="*/ 5774703 h 5809202"/>
              </a:gdLst>
              <a:ahLst/>
              <a:cxnLst>
                <a:cxn ang="0">
                  <a:pos x="connsiteX0" y="connsiteY0"/>
                </a:cxn>
                <a:cxn ang="0">
                  <a:pos x="connsiteX1" y="connsiteY1"/>
                </a:cxn>
                <a:cxn ang="0">
                  <a:pos x="connsiteX2" y="connsiteY2"/>
                </a:cxn>
              </a:cxnLst>
              <a:rect l="l" t="t" r="r" b="b"/>
              <a:pathLst>
                <a:path w="14250803" h="5809202">
                  <a:moveTo>
                    <a:pt x="14250804" y="5809203"/>
                  </a:moveTo>
                  <a:cubicBezTo>
                    <a:pt x="-7372678" y="1182485"/>
                    <a:pt x="16148436" y="-808001"/>
                    <a:pt x="4495403" y="299741"/>
                  </a:cubicBezTo>
                  <a:cubicBezTo>
                    <a:pt x="-7264705" y="1417983"/>
                    <a:pt x="7766099" y="5774703"/>
                    <a:pt x="7766099" y="5774703"/>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51" name="Freeform 350">
              <a:extLst>
                <a:ext uri="{FF2B5EF4-FFF2-40B4-BE49-F238E27FC236}">
                  <a16:creationId xmlns:a16="http://schemas.microsoft.com/office/drawing/2014/main" id="{71567A1F-6A3A-89AE-23D2-4BAD89A240F9}"/>
                </a:ext>
              </a:extLst>
            </p:cNvPr>
            <p:cNvSpPr/>
            <p:nvPr/>
          </p:nvSpPr>
          <p:spPr>
            <a:xfrm>
              <a:off x="302666" y="419135"/>
              <a:ext cx="14361024" cy="5667072"/>
            </a:xfrm>
            <a:custGeom>
              <a:avLst/>
              <a:gdLst>
                <a:gd name="connsiteX0" fmla="*/ 14361025 w 14361024"/>
                <a:gd name="connsiteY0" fmla="*/ 5667072 h 5667072"/>
                <a:gd name="connsiteX1" fmla="*/ 4270008 w 14361024"/>
                <a:gd name="connsiteY1" fmla="*/ 336860 h 5667072"/>
                <a:gd name="connsiteX2" fmla="*/ 7890717 w 14361024"/>
                <a:gd name="connsiteY2" fmla="*/ 5211076 h 5667072"/>
              </a:gdLst>
              <a:ahLst/>
              <a:cxnLst>
                <a:cxn ang="0">
                  <a:pos x="connsiteX0" y="connsiteY0"/>
                </a:cxn>
                <a:cxn ang="0">
                  <a:pos x="connsiteX1" y="connsiteY1"/>
                </a:cxn>
                <a:cxn ang="0">
                  <a:pos x="connsiteX2" y="connsiteY2"/>
                </a:cxn>
              </a:cxnLst>
              <a:rect l="l" t="t" r="r" b="b"/>
              <a:pathLst>
                <a:path w="14361024" h="5667072">
                  <a:moveTo>
                    <a:pt x="14361025" y="5667072"/>
                  </a:moveTo>
                  <a:cubicBezTo>
                    <a:pt x="-6970028" y="1103354"/>
                    <a:pt x="15672902" y="-841382"/>
                    <a:pt x="4270008" y="336860"/>
                  </a:cubicBezTo>
                  <a:cubicBezTo>
                    <a:pt x="-7123890" y="1514351"/>
                    <a:pt x="7890717" y="5211076"/>
                    <a:pt x="7890717" y="5211076"/>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52" name="Freeform 351">
              <a:extLst>
                <a:ext uri="{FF2B5EF4-FFF2-40B4-BE49-F238E27FC236}">
                  <a16:creationId xmlns:a16="http://schemas.microsoft.com/office/drawing/2014/main" id="{BFEA0865-86C0-BB12-2F17-679926E252B8}"/>
                </a:ext>
              </a:extLst>
            </p:cNvPr>
            <p:cNvSpPr/>
            <p:nvPr/>
          </p:nvSpPr>
          <p:spPr>
            <a:xfrm>
              <a:off x="483235" y="480378"/>
              <a:ext cx="14476483" cy="5527079"/>
            </a:xfrm>
            <a:custGeom>
              <a:avLst/>
              <a:gdLst>
                <a:gd name="connsiteX0" fmla="*/ 14476483 w 14476483"/>
                <a:gd name="connsiteY0" fmla="*/ 5527080 h 5527079"/>
                <a:gd name="connsiteX1" fmla="*/ 4049848 w 14476483"/>
                <a:gd name="connsiteY1" fmla="*/ 376866 h 5527079"/>
                <a:gd name="connsiteX2" fmla="*/ 8021471 w 14476483"/>
                <a:gd name="connsiteY2" fmla="*/ 4650336 h 5527079"/>
              </a:gdLst>
              <a:ahLst/>
              <a:cxnLst>
                <a:cxn ang="0">
                  <a:pos x="connsiteX0" y="connsiteY0"/>
                </a:cxn>
                <a:cxn ang="0">
                  <a:pos x="connsiteX1" y="connsiteY1"/>
                </a:cxn>
                <a:cxn ang="0">
                  <a:pos x="connsiteX2" y="connsiteY2"/>
                </a:cxn>
              </a:cxnLst>
              <a:rect l="l" t="t" r="r" b="b"/>
              <a:pathLst>
                <a:path w="14476483" h="5527079">
                  <a:moveTo>
                    <a:pt x="14476483" y="5527080"/>
                  </a:moveTo>
                  <a:cubicBezTo>
                    <a:pt x="-6562142" y="1026361"/>
                    <a:pt x="15199006" y="-874126"/>
                    <a:pt x="4049848" y="376866"/>
                  </a:cubicBezTo>
                  <a:cubicBezTo>
                    <a:pt x="-6982338" y="1614357"/>
                    <a:pt x="8021471" y="4650336"/>
                    <a:pt x="8021471" y="4650336"/>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53" name="Freeform 352">
              <a:extLst>
                <a:ext uri="{FF2B5EF4-FFF2-40B4-BE49-F238E27FC236}">
                  <a16:creationId xmlns:a16="http://schemas.microsoft.com/office/drawing/2014/main" id="{DFE38235-15A9-062F-2131-BDF6F568DB93}"/>
                </a:ext>
              </a:extLst>
            </p:cNvPr>
            <p:cNvSpPr/>
            <p:nvPr/>
          </p:nvSpPr>
          <p:spPr>
            <a:xfrm>
              <a:off x="657530" y="539363"/>
              <a:ext cx="14599115" cy="5390094"/>
            </a:xfrm>
            <a:custGeom>
              <a:avLst/>
              <a:gdLst>
                <a:gd name="connsiteX0" fmla="*/ 14599116 w 14599115"/>
                <a:gd name="connsiteY0" fmla="*/ 5390095 h 5390094"/>
                <a:gd name="connsiteX1" fmla="*/ 3835964 w 14599115"/>
                <a:gd name="connsiteY1" fmla="*/ 419130 h 5390094"/>
                <a:gd name="connsiteX2" fmla="*/ 8158500 w 14599115"/>
                <a:gd name="connsiteY2" fmla="*/ 4091854 h 5390094"/>
              </a:gdLst>
              <a:ahLst/>
              <a:cxnLst>
                <a:cxn ang="0">
                  <a:pos x="connsiteX0" y="connsiteY0"/>
                </a:cxn>
                <a:cxn ang="0">
                  <a:pos x="connsiteX1" y="connsiteY1"/>
                </a:cxn>
                <a:cxn ang="0">
                  <a:pos x="connsiteX2" y="connsiteY2"/>
                </a:cxn>
              </a:cxnLst>
              <a:rect l="l" t="t" r="r" b="b"/>
              <a:pathLst>
                <a:path w="14599115" h="5390094">
                  <a:moveTo>
                    <a:pt x="14599116" y="5390095"/>
                  </a:moveTo>
                  <a:cubicBezTo>
                    <a:pt x="-6147981" y="951626"/>
                    <a:pt x="14728684" y="-905361"/>
                    <a:pt x="3835964" y="419130"/>
                  </a:cubicBezTo>
                  <a:cubicBezTo>
                    <a:pt x="-6840811" y="1717370"/>
                    <a:pt x="8158500" y="4091854"/>
                    <a:pt x="8158500" y="4091854"/>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54" name="Freeform 353">
              <a:extLst>
                <a:ext uri="{FF2B5EF4-FFF2-40B4-BE49-F238E27FC236}">
                  <a16:creationId xmlns:a16="http://schemas.microsoft.com/office/drawing/2014/main" id="{906C4F49-3435-850D-B242-203A42A9C7E8}"/>
                </a:ext>
              </a:extLst>
            </p:cNvPr>
            <p:cNvSpPr/>
            <p:nvPr/>
          </p:nvSpPr>
          <p:spPr>
            <a:xfrm>
              <a:off x="1096831" y="983665"/>
              <a:ext cx="14455841" cy="4867793"/>
            </a:xfrm>
            <a:custGeom>
              <a:avLst/>
              <a:gdLst>
                <a:gd name="connsiteX0" fmla="*/ 14455841 w 14455841"/>
                <a:gd name="connsiteY0" fmla="*/ 4867794 h 4867793"/>
                <a:gd name="connsiteX1" fmla="*/ 3356172 w 14455841"/>
                <a:gd name="connsiteY1" fmla="*/ 76077 h 4867793"/>
                <a:gd name="connsiteX2" fmla="*/ 8030522 w 14455841"/>
                <a:gd name="connsiteY2" fmla="*/ 3148056 h 4867793"/>
              </a:gdLst>
              <a:ahLst/>
              <a:cxnLst>
                <a:cxn ang="0">
                  <a:pos x="connsiteX0" y="connsiteY0"/>
                </a:cxn>
                <a:cxn ang="0">
                  <a:pos x="connsiteX1" y="connsiteY1"/>
                </a:cxn>
                <a:cxn ang="0">
                  <a:pos x="connsiteX2" y="connsiteY2"/>
                </a:cxn>
              </a:cxnLst>
              <a:rect l="l" t="t" r="r" b="b"/>
              <a:pathLst>
                <a:path w="14455841" h="4867793">
                  <a:moveTo>
                    <a:pt x="14455841" y="4867794"/>
                  </a:moveTo>
                  <a:cubicBezTo>
                    <a:pt x="-5998827" y="491574"/>
                    <a:pt x="14293881" y="-278671"/>
                    <a:pt x="3356172" y="76077"/>
                  </a:cubicBezTo>
                  <a:cubicBezTo>
                    <a:pt x="-6329946" y="2404061"/>
                    <a:pt x="8030522" y="3148056"/>
                    <a:pt x="8030522" y="3148056"/>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55" name="Freeform 354">
              <a:extLst>
                <a:ext uri="{FF2B5EF4-FFF2-40B4-BE49-F238E27FC236}">
                  <a16:creationId xmlns:a16="http://schemas.microsoft.com/office/drawing/2014/main" id="{BBC2E948-49BB-FD59-49E8-FA93E71CD4CB}"/>
                </a:ext>
              </a:extLst>
            </p:cNvPr>
            <p:cNvSpPr/>
            <p:nvPr/>
          </p:nvSpPr>
          <p:spPr>
            <a:xfrm>
              <a:off x="1287650" y="1069877"/>
              <a:ext cx="14561949" cy="4703582"/>
            </a:xfrm>
            <a:custGeom>
              <a:avLst/>
              <a:gdLst>
                <a:gd name="connsiteX0" fmla="*/ 14561950 w 14561949"/>
                <a:gd name="connsiteY0" fmla="*/ 4703583 h 4703582"/>
                <a:gd name="connsiteX1" fmla="*/ 3125763 w 14561949"/>
                <a:gd name="connsiteY1" fmla="*/ 90365 h 4703582"/>
                <a:gd name="connsiteX2" fmla="*/ 8151027 w 14561949"/>
                <a:gd name="connsiteY2" fmla="*/ 2561598 h 4703582"/>
              </a:gdLst>
              <a:ahLst/>
              <a:cxnLst>
                <a:cxn ang="0">
                  <a:pos x="connsiteX0" y="connsiteY0"/>
                </a:cxn>
                <a:cxn ang="0">
                  <a:pos x="connsiteX1" y="connsiteY1"/>
                </a:cxn>
                <a:cxn ang="0">
                  <a:pos x="connsiteX2" y="connsiteY2"/>
                </a:cxn>
              </a:cxnLst>
              <a:rect l="l" t="t" r="r" b="b"/>
              <a:pathLst>
                <a:path w="14561949" h="4703582">
                  <a:moveTo>
                    <a:pt x="14561950" y="4703583"/>
                  </a:moveTo>
                  <a:cubicBezTo>
                    <a:pt x="-5600291" y="390363"/>
                    <a:pt x="13840328" y="-288383"/>
                    <a:pt x="3125763" y="90365"/>
                  </a:cubicBezTo>
                  <a:cubicBezTo>
                    <a:pt x="-6141958" y="2511348"/>
                    <a:pt x="8151027" y="2561598"/>
                    <a:pt x="8151027" y="2561598"/>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56" name="Freeform 355">
              <a:extLst>
                <a:ext uri="{FF2B5EF4-FFF2-40B4-BE49-F238E27FC236}">
                  <a16:creationId xmlns:a16="http://schemas.microsoft.com/office/drawing/2014/main" id="{CC93AE23-413C-2573-8044-B0BC44B9DFFD}"/>
                </a:ext>
              </a:extLst>
            </p:cNvPr>
            <p:cNvSpPr/>
            <p:nvPr/>
          </p:nvSpPr>
          <p:spPr>
            <a:xfrm>
              <a:off x="1473677" y="1155057"/>
              <a:ext cx="14671950" cy="4540402"/>
            </a:xfrm>
            <a:custGeom>
              <a:avLst/>
              <a:gdLst>
                <a:gd name="connsiteX0" fmla="*/ 14671950 w 14671950"/>
                <a:gd name="connsiteY0" fmla="*/ 4540403 h 4540402"/>
                <a:gd name="connsiteX1" fmla="*/ 2900146 w 14671950"/>
                <a:gd name="connsiteY1" fmla="*/ 107183 h 4540402"/>
                <a:gd name="connsiteX2" fmla="*/ 8276323 w 14671950"/>
                <a:gd name="connsiteY2" fmla="*/ 1977670 h 4540402"/>
              </a:gdLst>
              <a:ahLst/>
              <a:cxnLst>
                <a:cxn ang="0">
                  <a:pos x="connsiteX0" y="connsiteY0"/>
                </a:cxn>
                <a:cxn ang="0">
                  <a:pos x="connsiteX1" y="connsiteY1"/>
                </a:cxn>
                <a:cxn ang="0">
                  <a:pos x="connsiteX2" y="connsiteY2"/>
                </a:cxn>
              </a:cxnLst>
              <a:rect l="l" t="t" r="r" b="b"/>
              <a:pathLst>
                <a:path w="14671950" h="4540402">
                  <a:moveTo>
                    <a:pt x="14671950" y="4540403"/>
                  </a:moveTo>
                  <a:cubicBezTo>
                    <a:pt x="-5197862" y="289432"/>
                    <a:pt x="13390665" y="-297064"/>
                    <a:pt x="2900146" y="107183"/>
                  </a:cubicBezTo>
                  <a:cubicBezTo>
                    <a:pt x="-5949178" y="2620416"/>
                    <a:pt x="8276323" y="1977670"/>
                    <a:pt x="8276323" y="197767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57" name="Freeform 356">
              <a:extLst>
                <a:ext uri="{FF2B5EF4-FFF2-40B4-BE49-F238E27FC236}">
                  <a16:creationId xmlns:a16="http://schemas.microsoft.com/office/drawing/2014/main" id="{63F16323-3FCA-DB52-78E9-2957610EC186}"/>
                </a:ext>
              </a:extLst>
            </p:cNvPr>
            <p:cNvSpPr/>
            <p:nvPr/>
          </p:nvSpPr>
          <p:spPr>
            <a:xfrm>
              <a:off x="1654645" y="1237024"/>
              <a:ext cx="14787909" cy="4380436"/>
            </a:xfrm>
            <a:custGeom>
              <a:avLst/>
              <a:gdLst>
                <a:gd name="connsiteX0" fmla="*/ 14787909 w 14787909"/>
                <a:gd name="connsiteY0" fmla="*/ 4380437 h 4380436"/>
                <a:gd name="connsiteX1" fmla="*/ 2679588 w 14787909"/>
                <a:gd name="connsiteY1" fmla="*/ 125716 h 4380436"/>
                <a:gd name="connsiteX2" fmla="*/ 8406678 w 14787909"/>
                <a:gd name="connsiteY2" fmla="*/ 1395457 h 4380436"/>
              </a:gdLst>
              <a:ahLst/>
              <a:cxnLst>
                <a:cxn ang="0">
                  <a:pos x="connsiteX0" y="connsiteY0"/>
                </a:cxn>
                <a:cxn ang="0">
                  <a:pos x="connsiteX1" y="connsiteY1"/>
                </a:cxn>
                <a:cxn ang="0">
                  <a:pos x="connsiteX2" y="connsiteY2"/>
                </a:cxn>
              </a:cxnLst>
              <a:rect l="l" t="t" r="r" b="b"/>
              <a:pathLst>
                <a:path w="14787909" h="4380436">
                  <a:moveTo>
                    <a:pt x="14787909" y="4380437"/>
                  </a:moveTo>
                  <a:cubicBezTo>
                    <a:pt x="-4790375" y="191716"/>
                    <a:pt x="12946963" y="-303281"/>
                    <a:pt x="2679588" y="125716"/>
                  </a:cubicBezTo>
                  <a:cubicBezTo>
                    <a:pt x="-5751339" y="2731198"/>
                    <a:pt x="8406678" y="1395457"/>
                    <a:pt x="8406678" y="1395457"/>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58" name="Freeform 357">
              <a:extLst>
                <a:ext uri="{FF2B5EF4-FFF2-40B4-BE49-F238E27FC236}">
                  <a16:creationId xmlns:a16="http://schemas.microsoft.com/office/drawing/2014/main" id="{4050A80F-C81C-9E20-A4C4-74B6CAD8B529}"/>
                </a:ext>
              </a:extLst>
            </p:cNvPr>
            <p:cNvSpPr/>
            <p:nvPr/>
          </p:nvSpPr>
          <p:spPr>
            <a:xfrm>
              <a:off x="1829368" y="1317236"/>
              <a:ext cx="14909213" cy="4222224"/>
            </a:xfrm>
            <a:custGeom>
              <a:avLst/>
              <a:gdLst>
                <a:gd name="connsiteX0" fmla="*/ 14909214 w 14909213"/>
                <a:gd name="connsiteY0" fmla="*/ 4222225 h 4222224"/>
                <a:gd name="connsiteX1" fmla="*/ 2464375 w 14909213"/>
                <a:gd name="connsiteY1" fmla="*/ 146753 h 4222224"/>
                <a:gd name="connsiteX2" fmla="*/ 8542379 w 14909213"/>
                <a:gd name="connsiteY2" fmla="*/ 815749 h 4222224"/>
              </a:gdLst>
              <a:ahLst/>
              <a:cxnLst>
                <a:cxn ang="0">
                  <a:pos x="connsiteX0" y="connsiteY0"/>
                </a:cxn>
                <a:cxn ang="0">
                  <a:pos x="connsiteX1" y="connsiteY1"/>
                </a:cxn>
                <a:cxn ang="0">
                  <a:pos x="connsiteX2" y="connsiteY2"/>
                </a:cxn>
              </a:cxnLst>
              <a:rect l="l" t="t" r="r" b="b"/>
              <a:pathLst>
                <a:path w="14909213" h="4222224">
                  <a:moveTo>
                    <a:pt x="14909214" y="4222225"/>
                  </a:moveTo>
                  <a:cubicBezTo>
                    <a:pt x="-4376643" y="96504"/>
                    <a:pt x="12508604" y="-307743"/>
                    <a:pt x="2464375" y="146753"/>
                  </a:cubicBezTo>
                  <a:cubicBezTo>
                    <a:pt x="-5548155" y="2844485"/>
                    <a:pt x="8542379" y="815749"/>
                    <a:pt x="8542379" y="815749"/>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59" name="Freeform 358">
              <a:extLst>
                <a:ext uri="{FF2B5EF4-FFF2-40B4-BE49-F238E27FC236}">
                  <a16:creationId xmlns:a16="http://schemas.microsoft.com/office/drawing/2014/main" id="{A0E77FC0-9F89-D3A1-A0C8-C4117E21566B}"/>
                </a:ext>
              </a:extLst>
            </p:cNvPr>
            <p:cNvSpPr/>
            <p:nvPr/>
          </p:nvSpPr>
          <p:spPr>
            <a:xfrm>
              <a:off x="1999338" y="1395268"/>
              <a:ext cx="15035269" cy="4066193"/>
            </a:xfrm>
            <a:custGeom>
              <a:avLst/>
              <a:gdLst>
                <a:gd name="connsiteX0" fmla="*/ 15035269 w 15035269"/>
                <a:gd name="connsiteY0" fmla="*/ 4066194 h 4066193"/>
                <a:gd name="connsiteX1" fmla="*/ 2254814 w 15035269"/>
                <a:gd name="connsiteY1" fmla="*/ 169971 h 4066193"/>
                <a:gd name="connsiteX2" fmla="*/ 8683733 w 15035269"/>
                <a:gd name="connsiteY2" fmla="*/ 238220 h 4066193"/>
              </a:gdLst>
              <a:ahLst/>
              <a:cxnLst>
                <a:cxn ang="0">
                  <a:pos x="connsiteX0" y="connsiteY0"/>
                </a:cxn>
                <a:cxn ang="0">
                  <a:pos x="connsiteX1" y="connsiteY1"/>
                </a:cxn>
                <a:cxn ang="0">
                  <a:pos x="connsiteX2" y="connsiteY2"/>
                </a:cxn>
              </a:cxnLst>
              <a:rect l="l" t="t" r="r" b="b"/>
              <a:pathLst>
                <a:path w="15035269" h="4066193">
                  <a:moveTo>
                    <a:pt x="15035269" y="4066194"/>
                  </a:moveTo>
                  <a:cubicBezTo>
                    <a:pt x="-3958158" y="2722"/>
                    <a:pt x="12075898" y="-309276"/>
                    <a:pt x="2254814" y="169971"/>
                  </a:cubicBezTo>
                  <a:cubicBezTo>
                    <a:pt x="-5339319" y="2959952"/>
                    <a:pt x="8683733" y="238220"/>
                    <a:pt x="8683733" y="23822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60" name="Freeform 359">
              <a:extLst>
                <a:ext uri="{FF2B5EF4-FFF2-40B4-BE49-F238E27FC236}">
                  <a16:creationId xmlns:a16="http://schemas.microsoft.com/office/drawing/2014/main" id="{AF7FCDE7-DF29-669E-DF76-55B312FF9C6E}"/>
                </a:ext>
              </a:extLst>
            </p:cNvPr>
            <p:cNvSpPr/>
            <p:nvPr/>
          </p:nvSpPr>
          <p:spPr>
            <a:xfrm>
              <a:off x="2163326" y="1133992"/>
              <a:ext cx="15168208" cy="4249470"/>
            </a:xfrm>
            <a:custGeom>
              <a:avLst/>
              <a:gdLst>
                <a:gd name="connsiteX0" fmla="*/ 15168209 w 15168208"/>
                <a:gd name="connsiteY0" fmla="*/ 4249470 h 4249470"/>
                <a:gd name="connsiteX1" fmla="*/ 2051236 w 15168208"/>
                <a:gd name="connsiteY1" fmla="*/ 532496 h 4249470"/>
                <a:gd name="connsiteX2" fmla="*/ 8831068 w 15168208"/>
                <a:gd name="connsiteY2" fmla="*/ 0 h 4249470"/>
              </a:gdLst>
              <a:ahLst/>
              <a:cxnLst>
                <a:cxn ang="0">
                  <a:pos x="connsiteX0" y="connsiteY0"/>
                </a:cxn>
                <a:cxn ang="0">
                  <a:pos x="connsiteX1" y="connsiteY1"/>
                </a:cxn>
                <a:cxn ang="0">
                  <a:pos x="connsiteX2" y="connsiteY2"/>
                </a:cxn>
              </a:cxnLst>
              <a:rect l="l" t="t" r="r" b="b"/>
              <a:pathLst>
                <a:path w="15168208" h="4249470">
                  <a:moveTo>
                    <a:pt x="15168209" y="4249470"/>
                  </a:moveTo>
                  <a:cubicBezTo>
                    <a:pt x="-3533691" y="248248"/>
                    <a:pt x="11649175" y="27750"/>
                    <a:pt x="2051236" y="532496"/>
                  </a:cubicBezTo>
                  <a:cubicBezTo>
                    <a:pt x="-5124499" y="3415476"/>
                    <a:pt x="8831068" y="0"/>
                    <a:pt x="883106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61" name="Freeform 360">
              <a:extLst>
                <a:ext uri="{FF2B5EF4-FFF2-40B4-BE49-F238E27FC236}">
                  <a16:creationId xmlns:a16="http://schemas.microsoft.com/office/drawing/2014/main" id="{AB13F837-6762-05B3-A52E-9E114660E007}"/>
                </a:ext>
              </a:extLst>
            </p:cNvPr>
            <p:cNvSpPr/>
            <p:nvPr/>
          </p:nvSpPr>
          <p:spPr>
            <a:xfrm>
              <a:off x="2320975" y="634495"/>
              <a:ext cx="15306587" cy="4670967"/>
            </a:xfrm>
            <a:custGeom>
              <a:avLst/>
              <a:gdLst>
                <a:gd name="connsiteX0" fmla="*/ 15306587 w 15306587"/>
                <a:gd name="connsiteY0" fmla="*/ 4670968 h 4670967"/>
                <a:gd name="connsiteX1" fmla="*/ 1853997 w 15306587"/>
                <a:gd name="connsiteY1" fmla="*/ 1133242 h 4670967"/>
                <a:gd name="connsiteX2" fmla="*/ 8984743 w 15306587"/>
                <a:gd name="connsiteY2" fmla="*/ 0 h 4670967"/>
              </a:gdLst>
              <a:ahLst/>
              <a:cxnLst>
                <a:cxn ang="0">
                  <a:pos x="connsiteX0" y="connsiteY0"/>
                </a:cxn>
                <a:cxn ang="0">
                  <a:pos x="connsiteX1" y="connsiteY1"/>
                </a:cxn>
                <a:cxn ang="0">
                  <a:pos x="connsiteX2" y="connsiteY2"/>
                </a:cxn>
              </a:cxnLst>
              <a:rect l="l" t="t" r="r" b="b"/>
              <a:pathLst>
                <a:path w="15306587" h="4670967">
                  <a:moveTo>
                    <a:pt x="15306587" y="4670968"/>
                  </a:moveTo>
                  <a:cubicBezTo>
                    <a:pt x="-3101984" y="731995"/>
                    <a:pt x="11227891" y="603746"/>
                    <a:pt x="1853997" y="1133242"/>
                  </a:cubicBezTo>
                  <a:cubicBezTo>
                    <a:pt x="-4903341" y="4108472"/>
                    <a:pt x="8984743" y="0"/>
                    <a:pt x="8984743"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62" name="Freeform 361">
              <a:extLst>
                <a:ext uri="{FF2B5EF4-FFF2-40B4-BE49-F238E27FC236}">
                  <a16:creationId xmlns:a16="http://schemas.microsoft.com/office/drawing/2014/main" id="{F60D4EE1-7150-A5E7-78F6-C2946B9C8A1F}"/>
                </a:ext>
              </a:extLst>
            </p:cNvPr>
            <p:cNvSpPr/>
            <p:nvPr/>
          </p:nvSpPr>
          <p:spPr>
            <a:xfrm>
              <a:off x="2470750" y="134999"/>
              <a:ext cx="15453738" cy="5092464"/>
            </a:xfrm>
            <a:custGeom>
              <a:avLst/>
              <a:gdLst>
                <a:gd name="connsiteX0" fmla="*/ 15453739 w 15453738"/>
                <a:gd name="connsiteY0" fmla="*/ 5092465 h 5092464"/>
                <a:gd name="connsiteX1" fmla="*/ 1663731 w 15453738"/>
                <a:gd name="connsiteY1" fmla="*/ 1733988 h 5092464"/>
                <a:gd name="connsiteX2" fmla="*/ 9146290 w 15453738"/>
                <a:gd name="connsiteY2" fmla="*/ 0 h 5092464"/>
              </a:gdLst>
              <a:ahLst/>
              <a:cxnLst>
                <a:cxn ang="0">
                  <a:pos x="connsiteX0" y="connsiteY0"/>
                </a:cxn>
                <a:cxn ang="0">
                  <a:pos x="connsiteX1" y="connsiteY1"/>
                </a:cxn>
                <a:cxn ang="0">
                  <a:pos x="connsiteX2" y="connsiteY2"/>
                </a:cxn>
              </a:cxnLst>
              <a:rect l="l" t="t" r="r" b="b"/>
              <a:pathLst>
                <a:path w="15453738" h="5092464">
                  <a:moveTo>
                    <a:pt x="15453739" y="5092465"/>
                  </a:moveTo>
                  <a:cubicBezTo>
                    <a:pt x="-2663304" y="1216492"/>
                    <a:pt x="10815380" y="1178992"/>
                    <a:pt x="1663731" y="1733988"/>
                  </a:cubicBezTo>
                  <a:cubicBezTo>
                    <a:pt x="-4676110" y="4801467"/>
                    <a:pt x="9146290" y="0"/>
                    <a:pt x="9146290"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63" name="Freeform 362">
              <a:extLst>
                <a:ext uri="{FF2B5EF4-FFF2-40B4-BE49-F238E27FC236}">
                  <a16:creationId xmlns:a16="http://schemas.microsoft.com/office/drawing/2014/main" id="{4C117D2E-3F43-E5AA-7D04-419AF9A573C4}"/>
                </a:ext>
              </a:extLst>
            </p:cNvPr>
            <p:cNvSpPr/>
            <p:nvPr/>
          </p:nvSpPr>
          <p:spPr>
            <a:xfrm>
              <a:off x="2614542" y="-365247"/>
              <a:ext cx="15605974" cy="5514711"/>
            </a:xfrm>
            <a:custGeom>
              <a:avLst/>
              <a:gdLst>
                <a:gd name="connsiteX0" fmla="*/ 15605975 w 15605974"/>
                <a:gd name="connsiteY0" fmla="*/ 5514711 h 5514711"/>
                <a:gd name="connsiteX1" fmla="*/ 1480349 w 15605974"/>
                <a:gd name="connsiteY1" fmla="*/ 2334734 h 5514711"/>
                <a:gd name="connsiteX2" fmla="*/ 9313822 w 15605974"/>
                <a:gd name="connsiteY2" fmla="*/ 0 h 5514711"/>
              </a:gdLst>
              <a:ahLst/>
              <a:cxnLst>
                <a:cxn ang="0">
                  <a:pos x="connsiteX0" y="connsiteY0"/>
                </a:cxn>
                <a:cxn ang="0">
                  <a:pos x="connsiteX1" y="connsiteY1"/>
                </a:cxn>
                <a:cxn ang="0">
                  <a:pos x="connsiteX2" y="connsiteY2"/>
                </a:cxn>
              </a:cxnLst>
              <a:rect l="l" t="t" r="r" b="b"/>
              <a:pathLst>
                <a:path w="15605974" h="5514711">
                  <a:moveTo>
                    <a:pt x="15605975" y="5514711"/>
                  </a:moveTo>
                  <a:cubicBezTo>
                    <a:pt x="-2218641" y="1700988"/>
                    <a:pt x="10407954" y="1755738"/>
                    <a:pt x="1480349" y="2334734"/>
                  </a:cubicBezTo>
                  <a:cubicBezTo>
                    <a:pt x="-4441094" y="5494462"/>
                    <a:pt x="9313822" y="0"/>
                    <a:pt x="9313822"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64" name="Freeform 363">
              <a:extLst>
                <a:ext uri="{FF2B5EF4-FFF2-40B4-BE49-F238E27FC236}">
                  <a16:creationId xmlns:a16="http://schemas.microsoft.com/office/drawing/2014/main" id="{6ECD93C6-E235-3E42-159D-5434822BAEA4}"/>
                </a:ext>
              </a:extLst>
            </p:cNvPr>
            <p:cNvSpPr/>
            <p:nvPr/>
          </p:nvSpPr>
          <p:spPr>
            <a:xfrm>
              <a:off x="2750751" y="-864743"/>
              <a:ext cx="15765791" cy="5935458"/>
            </a:xfrm>
            <a:custGeom>
              <a:avLst/>
              <a:gdLst>
                <a:gd name="connsiteX0" fmla="*/ 15765792 w 15765791"/>
                <a:gd name="connsiteY0" fmla="*/ 5935459 h 5935458"/>
                <a:gd name="connsiteX1" fmla="*/ 1304550 w 15765791"/>
                <a:gd name="connsiteY1" fmla="*/ 2935480 h 5935458"/>
                <a:gd name="connsiteX2" fmla="*/ 9488937 w 15765791"/>
                <a:gd name="connsiteY2" fmla="*/ 0 h 5935458"/>
              </a:gdLst>
              <a:ahLst/>
              <a:cxnLst>
                <a:cxn ang="0">
                  <a:pos x="connsiteX0" y="connsiteY0"/>
                </a:cxn>
                <a:cxn ang="0">
                  <a:pos x="connsiteX1" y="connsiteY1"/>
                </a:cxn>
                <a:cxn ang="0">
                  <a:pos x="connsiteX2" y="connsiteY2"/>
                </a:cxn>
              </a:cxnLst>
              <a:rect l="l" t="t" r="r" b="b"/>
              <a:pathLst>
                <a:path w="15765791" h="5935458">
                  <a:moveTo>
                    <a:pt x="15765792" y="5935459"/>
                  </a:moveTo>
                  <a:cubicBezTo>
                    <a:pt x="-1766395" y="2184735"/>
                    <a:pt x="10009008" y="2330984"/>
                    <a:pt x="1304550" y="2935480"/>
                  </a:cubicBezTo>
                  <a:cubicBezTo>
                    <a:pt x="-4198497" y="6187457"/>
                    <a:pt x="9488937" y="0"/>
                    <a:pt x="9488937"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65" name="Freeform 364">
              <a:extLst>
                <a:ext uri="{FF2B5EF4-FFF2-40B4-BE49-F238E27FC236}">
                  <a16:creationId xmlns:a16="http://schemas.microsoft.com/office/drawing/2014/main" id="{242C689C-E4F6-31EC-7091-7FA83BBBF62E}"/>
                </a:ext>
              </a:extLst>
            </p:cNvPr>
            <p:cNvSpPr/>
            <p:nvPr/>
          </p:nvSpPr>
          <p:spPr>
            <a:xfrm>
              <a:off x="2878894" y="-1364240"/>
              <a:ext cx="15934576" cy="6356955"/>
            </a:xfrm>
            <a:custGeom>
              <a:avLst/>
              <a:gdLst>
                <a:gd name="connsiteX0" fmla="*/ 15934576 w 15934576"/>
                <a:gd name="connsiteY0" fmla="*/ 6356956 h 6356955"/>
                <a:gd name="connsiteX1" fmla="*/ 1136817 w 15934576"/>
                <a:gd name="connsiteY1" fmla="*/ 3536225 h 6356955"/>
                <a:gd name="connsiteX2" fmla="*/ 9672118 w 15934576"/>
                <a:gd name="connsiteY2" fmla="*/ 0 h 6356955"/>
              </a:gdLst>
              <a:ahLst/>
              <a:cxnLst>
                <a:cxn ang="0">
                  <a:pos x="connsiteX0" y="connsiteY0"/>
                </a:cxn>
                <a:cxn ang="0">
                  <a:pos x="connsiteX1" y="connsiteY1"/>
                </a:cxn>
                <a:cxn ang="0">
                  <a:pos x="connsiteX2" y="connsiteY2"/>
                </a:cxn>
              </a:cxnLst>
              <a:rect l="l" t="t" r="r" b="b"/>
              <a:pathLst>
                <a:path w="15934576" h="6356955">
                  <a:moveTo>
                    <a:pt x="15934576" y="6356956"/>
                  </a:moveTo>
                  <a:cubicBezTo>
                    <a:pt x="-1306082" y="2669231"/>
                    <a:pt x="9617232" y="2906980"/>
                    <a:pt x="1136817" y="3536225"/>
                  </a:cubicBezTo>
                  <a:cubicBezTo>
                    <a:pt x="-3947832" y="6880452"/>
                    <a:pt x="9672118" y="0"/>
                    <a:pt x="967211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66" name="Freeform 365">
              <a:extLst>
                <a:ext uri="{FF2B5EF4-FFF2-40B4-BE49-F238E27FC236}">
                  <a16:creationId xmlns:a16="http://schemas.microsoft.com/office/drawing/2014/main" id="{C3253389-653C-9FD1-DE88-1734696C9F47}"/>
                </a:ext>
              </a:extLst>
            </p:cNvPr>
            <p:cNvSpPr/>
            <p:nvPr/>
          </p:nvSpPr>
          <p:spPr>
            <a:xfrm>
              <a:off x="2997546" y="-1863736"/>
              <a:ext cx="16111952" cy="6778452"/>
            </a:xfrm>
            <a:custGeom>
              <a:avLst/>
              <a:gdLst>
                <a:gd name="connsiteX0" fmla="*/ 16111953 w 16111952"/>
                <a:gd name="connsiteY0" fmla="*/ 6778453 h 6778452"/>
                <a:gd name="connsiteX1" fmla="*/ 977675 w 16111952"/>
                <a:gd name="connsiteY1" fmla="*/ 4136971 h 6778452"/>
                <a:gd name="connsiteX2" fmla="*/ 9863889 w 16111952"/>
                <a:gd name="connsiteY2" fmla="*/ 0 h 6778452"/>
              </a:gdLst>
              <a:ahLst/>
              <a:cxnLst>
                <a:cxn ang="0">
                  <a:pos x="connsiteX0" y="connsiteY0"/>
                </a:cxn>
                <a:cxn ang="0">
                  <a:pos x="connsiteX1" y="connsiteY1"/>
                </a:cxn>
                <a:cxn ang="0">
                  <a:pos x="connsiteX2" y="connsiteY2"/>
                </a:cxn>
              </a:cxnLst>
              <a:rect l="l" t="t" r="r" b="b"/>
              <a:pathLst>
                <a:path w="16111952" h="6778452">
                  <a:moveTo>
                    <a:pt x="16111953" y="6778453"/>
                  </a:moveTo>
                  <a:cubicBezTo>
                    <a:pt x="-836279" y="3152978"/>
                    <a:pt x="9235843" y="3482226"/>
                    <a:pt x="977675" y="4136971"/>
                  </a:cubicBezTo>
                  <a:cubicBezTo>
                    <a:pt x="-3688577" y="7574197"/>
                    <a:pt x="9863889" y="0"/>
                    <a:pt x="9863889"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67" name="Freeform 366">
              <a:extLst>
                <a:ext uri="{FF2B5EF4-FFF2-40B4-BE49-F238E27FC236}">
                  <a16:creationId xmlns:a16="http://schemas.microsoft.com/office/drawing/2014/main" id="{1E7F95C2-9DCD-BAE9-565E-50ACAEF61FD0}"/>
                </a:ext>
              </a:extLst>
            </p:cNvPr>
            <p:cNvSpPr/>
            <p:nvPr/>
          </p:nvSpPr>
          <p:spPr>
            <a:xfrm>
              <a:off x="3107938" y="-2363233"/>
              <a:ext cx="16298487" cy="7199949"/>
            </a:xfrm>
            <a:custGeom>
              <a:avLst/>
              <a:gdLst>
                <a:gd name="connsiteX0" fmla="*/ 16298487 w 16298487"/>
                <a:gd name="connsiteY0" fmla="*/ 7199950 h 7199949"/>
                <a:gd name="connsiteX1" fmla="*/ 827692 w 16298487"/>
                <a:gd name="connsiteY1" fmla="*/ 4737717 h 7199949"/>
                <a:gd name="connsiteX2" fmla="*/ 10064820 w 16298487"/>
                <a:gd name="connsiteY2" fmla="*/ 0 h 7199949"/>
              </a:gdLst>
              <a:ahLst/>
              <a:cxnLst>
                <a:cxn ang="0">
                  <a:pos x="connsiteX0" y="connsiteY0"/>
                </a:cxn>
                <a:cxn ang="0">
                  <a:pos x="connsiteX1" y="connsiteY1"/>
                </a:cxn>
                <a:cxn ang="0">
                  <a:pos x="connsiteX2" y="connsiteY2"/>
                </a:cxn>
              </a:cxnLst>
              <a:rect l="l" t="t" r="r" b="b"/>
              <a:pathLst>
                <a:path w="16298487" h="7199949">
                  <a:moveTo>
                    <a:pt x="16298487" y="7199950"/>
                  </a:moveTo>
                  <a:cubicBezTo>
                    <a:pt x="-357316" y="3636725"/>
                    <a:pt x="8862716" y="4058222"/>
                    <a:pt x="827692" y="4737717"/>
                  </a:cubicBezTo>
                  <a:cubicBezTo>
                    <a:pt x="-3420163" y="8266442"/>
                    <a:pt x="10064820" y="0"/>
                    <a:pt x="10064820"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68" name="Freeform 367">
              <a:extLst>
                <a:ext uri="{FF2B5EF4-FFF2-40B4-BE49-F238E27FC236}">
                  <a16:creationId xmlns:a16="http://schemas.microsoft.com/office/drawing/2014/main" id="{8965A71C-B116-A771-B4CD-CBF08D35B6D1}"/>
                </a:ext>
              </a:extLst>
            </p:cNvPr>
            <p:cNvSpPr/>
            <p:nvPr/>
          </p:nvSpPr>
          <p:spPr>
            <a:xfrm>
              <a:off x="3208552" y="-2863479"/>
              <a:ext cx="16493899" cy="7622196"/>
            </a:xfrm>
            <a:custGeom>
              <a:avLst/>
              <a:gdLst>
                <a:gd name="connsiteX0" fmla="*/ 16493899 w 16493899"/>
                <a:gd name="connsiteY0" fmla="*/ 7622197 h 7622196"/>
                <a:gd name="connsiteX1" fmla="*/ 687488 w 16493899"/>
                <a:gd name="connsiteY1" fmla="*/ 5339213 h 7622196"/>
                <a:gd name="connsiteX2" fmla="*/ 10275529 w 16493899"/>
                <a:gd name="connsiteY2" fmla="*/ 0 h 7622196"/>
              </a:gdLst>
              <a:ahLst/>
              <a:cxnLst>
                <a:cxn ang="0">
                  <a:pos x="connsiteX0" y="connsiteY0"/>
                </a:cxn>
                <a:cxn ang="0">
                  <a:pos x="connsiteX1" y="connsiteY1"/>
                </a:cxn>
                <a:cxn ang="0">
                  <a:pos x="connsiteX2" y="connsiteY2"/>
                </a:cxn>
              </a:cxnLst>
              <a:rect l="l" t="t" r="r" b="b"/>
              <a:pathLst>
                <a:path w="16493899" h="7622196">
                  <a:moveTo>
                    <a:pt x="16493899" y="7622197"/>
                  </a:moveTo>
                  <a:cubicBezTo>
                    <a:pt x="130525" y="4121221"/>
                    <a:pt x="8498466" y="4634218"/>
                    <a:pt x="687488" y="5339213"/>
                  </a:cubicBezTo>
                  <a:cubicBezTo>
                    <a:pt x="-3141970" y="8960187"/>
                    <a:pt x="10275529" y="0"/>
                    <a:pt x="10275529"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69" name="Freeform 368">
              <a:extLst>
                <a:ext uri="{FF2B5EF4-FFF2-40B4-BE49-F238E27FC236}">
                  <a16:creationId xmlns:a16="http://schemas.microsoft.com/office/drawing/2014/main" id="{1A6F3E2E-6955-AFB0-04FB-2306662EE026}"/>
                </a:ext>
              </a:extLst>
            </p:cNvPr>
            <p:cNvSpPr/>
            <p:nvPr/>
          </p:nvSpPr>
          <p:spPr>
            <a:xfrm>
              <a:off x="3298476" y="-3362976"/>
              <a:ext cx="16700004" cy="8043693"/>
            </a:xfrm>
            <a:custGeom>
              <a:avLst/>
              <a:gdLst>
                <a:gd name="connsiteX0" fmla="*/ 16700004 w 16700004"/>
                <a:gd name="connsiteY0" fmla="*/ 8043694 h 8043693"/>
                <a:gd name="connsiteX1" fmla="*/ 557974 w 16700004"/>
                <a:gd name="connsiteY1" fmla="*/ 5939209 h 8043693"/>
                <a:gd name="connsiteX2" fmla="*/ 10496929 w 16700004"/>
                <a:gd name="connsiteY2" fmla="*/ 0 h 8043693"/>
              </a:gdLst>
              <a:ahLst/>
              <a:cxnLst>
                <a:cxn ang="0">
                  <a:pos x="connsiteX0" y="connsiteY0"/>
                </a:cxn>
                <a:cxn ang="0">
                  <a:pos x="connsiteX1" y="connsiteY1"/>
                </a:cxn>
                <a:cxn ang="0">
                  <a:pos x="connsiteX2" y="connsiteY2"/>
                </a:cxn>
              </a:cxnLst>
              <a:rect l="l" t="t" r="r" b="b"/>
              <a:pathLst>
                <a:path w="16700004" h="8043693">
                  <a:moveTo>
                    <a:pt x="16700004" y="8043694"/>
                  </a:moveTo>
                  <a:cubicBezTo>
                    <a:pt x="629056" y="4605718"/>
                    <a:pt x="8145808" y="5209464"/>
                    <a:pt x="557974" y="5939209"/>
                  </a:cubicBezTo>
                  <a:cubicBezTo>
                    <a:pt x="-2853987" y="9653182"/>
                    <a:pt x="10496929" y="0"/>
                    <a:pt x="10496929"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70" name="Freeform 369">
              <a:extLst>
                <a:ext uri="{FF2B5EF4-FFF2-40B4-BE49-F238E27FC236}">
                  <a16:creationId xmlns:a16="http://schemas.microsoft.com/office/drawing/2014/main" id="{E675F9A9-AEB9-4A89-79F2-75F1CB89B49F}"/>
                </a:ext>
              </a:extLst>
            </p:cNvPr>
            <p:cNvSpPr/>
            <p:nvPr/>
          </p:nvSpPr>
          <p:spPr>
            <a:xfrm>
              <a:off x="3377476" y="-3862472"/>
              <a:ext cx="16917931" cy="8465190"/>
            </a:xfrm>
            <a:custGeom>
              <a:avLst/>
              <a:gdLst>
                <a:gd name="connsiteX0" fmla="*/ 16917932 w 16917931"/>
                <a:gd name="connsiteY0" fmla="*/ 8465191 h 8465190"/>
                <a:gd name="connsiteX1" fmla="*/ 439384 w 16917931"/>
                <a:gd name="connsiteY1" fmla="*/ 6539954 h 8465190"/>
                <a:gd name="connsiteX2" fmla="*/ 10729253 w 16917931"/>
                <a:gd name="connsiteY2" fmla="*/ 0 h 8465190"/>
              </a:gdLst>
              <a:ahLst/>
              <a:cxnLst>
                <a:cxn ang="0">
                  <a:pos x="connsiteX0" y="connsiteY0"/>
                </a:cxn>
                <a:cxn ang="0">
                  <a:pos x="connsiteX1" y="connsiteY1"/>
                </a:cxn>
                <a:cxn ang="0">
                  <a:pos x="connsiteX2" y="connsiteY2"/>
                </a:cxn>
              </a:cxnLst>
              <a:rect l="l" t="t" r="r" b="b"/>
              <a:pathLst>
                <a:path w="16917931" h="8465190">
                  <a:moveTo>
                    <a:pt x="16917932" y="8465191"/>
                  </a:moveTo>
                  <a:cubicBezTo>
                    <a:pt x="1138512" y="5089465"/>
                    <a:pt x="7803172" y="5785460"/>
                    <a:pt x="439384" y="6539954"/>
                  </a:cubicBezTo>
                  <a:cubicBezTo>
                    <a:pt x="-2554180" y="10346178"/>
                    <a:pt x="10729253" y="0"/>
                    <a:pt x="10729253"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71" name="Freeform 370">
              <a:extLst>
                <a:ext uri="{FF2B5EF4-FFF2-40B4-BE49-F238E27FC236}">
                  <a16:creationId xmlns:a16="http://schemas.microsoft.com/office/drawing/2014/main" id="{7FF92EF7-4BB7-72B0-0E07-EA116C2F7920}"/>
                </a:ext>
              </a:extLst>
            </p:cNvPr>
            <p:cNvSpPr/>
            <p:nvPr/>
          </p:nvSpPr>
          <p:spPr>
            <a:xfrm>
              <a:off x="3443812" y="-4361969"/>
              <a:ext cx="17147620" cy="8886687"/>
            </a:xfrm>
            <a:custGeom>
              <a:avLst/>
              <a:gdLst>
                <a:gd name="connsiteX0" fmla="*/ 17147620 w 17147620"/>
                <a:gd name="connsiteY0" fmla="*/ 8886687 h 8886687"/>
                <a:gd name="connsiteX1" fmla="*/ 332557 w 17147620"/>
                <a:gd name="connsiteY1" fmla="*/ 7140700 h 8886687"/>
                <a:gd name="connsiteX2" fmla="*/ 10974240 w 17147620"/>
                <a:gd name="connsiteY2" fmla="*/ 0 h 8886687"/>
              </a:gdLst>
              <a:ahLst/>
              <a:cxnLst>
                <a:cxn ang="0">
                  <a:pos x="connsiteX0" y="connsiteY0"/>
                </a:cxn>
                <a:cxn ang="0">
                  <a:pos x="connsiteX1" y="connsiteY1"/>
                </a:cxn>
                <a:cxn ang="0">
                  <a:pos x="connsiteX2" y="connsiteY2"/>
                </a:cxn>
              </a:cxnLst>
              <a:rect l="l" t="t" r="r" b="b"/>
              <a:pathLst>
                <a:path w="17147620" h="8886687">
                  <a:moveTo>
                    <a:pt x="17147620" y="8886687"/>
                  </a:moveTo>
                  <a:cubicBezTo>
                    <a:pt x="1660630" y="5573211"/>
                    <a:pt x="7474101" y="6360706"/>
                    <a:pt x="332557" y="7140700"/>
                  </a:cubicBezTo>
                  <a:cubicBezTo>
                    <a:pt x="-2241710" y="11039923"/>
                    <a:pt x="10974240" y="0"/>
                    <a:pt x="10974240"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72" name="Freeform 371">
              <a:extLst>
                <a:ext uri="{FF2B5EF4-FFF2-40B4-BE49-F238E27FC236}">
                  <a16:creationId xmlns:a16="http://schemas.microsoft.com/office/drawing/2014/main" id="{FECAD6A2-4026-63C2-3ED9-BE954C1D777C}"/>
                </a:ext>
              </a:extLst>
            </p:cNvPr>
            <p:cNvSpPr/>
            <p:nvPr/>
          </p:nvSpPr>
          <p:spPr>
            <a:xfrm>
              <a:off x="3497768" y="-4861466"/>
              <a:ext cx="17390592" cy="9308185"/>
            </a:xfrm>
            <a:custGeom>
              <a:avLst/>
              <a:gdLst>
                <a:gd name="connsiteX0" fmla="*/ 17390592 w 17390592"/>
                <a:gd name="connsiteY0" fmla="*/ 9308185 h 9308185"/>
                <a:gd name="connsiteX1" fmla="*/ 239012 w 17390592"/>
                <a:gd name="connsiteY1" fmla="*/ 7741446 h 9308185"/>
                <a:gd name="connsiteX2" fmla="*/ 11231608 w 17390592"/>
                <a:gd name="connsiteY2" fmla="*/ 0 h 9308185"/>
              </a:gdLst>
              <a:ahLst/>
              <a:cxnLst>
                <a:cxn ang="0">
                  <a:pos x="connsiteX0" y="connsiteY0"/>
                </a:cxn>
                <a:cxn ang="0">
                  <a:pos x="connsiteX1" y="connsiteY1"/>
                </a:cxn>
                <a:cxn ang="0">
                  <a:pos x="connsiteX2" y="connsiteY2"/>
                </a:cxn>
              </a:cxnLst>
              <a:rect l="l" t="t" r="r" b="b"/>
              <a:pathLst>
                <a:path w="17390592" h="9308185">
                  <a:moveTo>
                    <a:pt x="17390592" y="9308185"/>
                  </a:moveTo>
                  <a:cubicBezTo>
                    <a:pt x="2195131" y="6056958"/>
                    <a:pt x="7156510" y="6936702"/>
                    <a:pt x="239012" y="7741446"/>
                  </a:cubicBezTo>
                  <a:cubicBezTo>
                    <a:pt x="-1917758" y="11732918"/>
                    <a:pt x="11231608" y="0"/>
                    <a:pt x="1123160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73" name="Freeform 372">
              <a:extLst>
                <a:ext uri="{FF2B5EF4-FFF2-40B4-BE49-F238E27FC236}">
                  <a16:creationId xmlns:a16="http://schemas.microsoft.com/office/drawing/2014/main" id="{B0877007-1256-48FC-76AE-D6EDAC7403AE}"/>
                </a:ext>
              </a:extLst>
            </p:cNvPr>
            <p:cNvSpPr/>
            <p:nvPr/>
          </p:nvSpPr>
          <p:spPr>
            <a:xfrm>
              <a:off x="3538105" y="-5360962"/>
              <a:ext cx="17646281" cy="9729681"/>
            </a:xfrm>
            <a:custGeom>
              <a:avLst/>
              <a:gdLst>
                <a:gd name="connsiteX0" fmla="*/ 17646282 w 17646281"/>
                <a:gd name="connsiteY0" fmla="*/ 9729682 h 9729681"/>
                <a:gd name="connsiteX1" fmla="*/ 159084 w 17646281"/>
                <a:gd name="connsiteY1" fmla="*/ 8342192 h 9729681"/>
                <a:gd name="connsiteX2" fmla="*/ 11502593 w 17646281"/>
                <a:gd name="connsiteY2" fmla="*/ 0 h 9729681"/>
              </a:gdLst>
              <a:ahLst/>
              <a:cxnLst>
                <a:cxn ang="0">
                  <a:pos x="connsiteX0" y="connsiteY0"/>
                </a:cxn>
                <a:cxn ang="0">
                  <a:pos x="connsiteX1" y="connsiteY1"/>
                </a:cxn>
                <a:cxn ang="0">
                  <a:pos x="connsiteX2" y="connsiteY2"/>
                </a:cxn>
              </a:cxnLst>
              <a:rect l="l" t="t" r="r" b="b"/>
              <a:pathLst>
                <a:path w="17646281" h="9729681">
                  <a:moveTo>
                    <a:pt x="17646282" y="9729682"/>
                  </a:moveTo>
                  <a:cubicBezTo>
                    <a:pt x="2744148" y="6541454"/>
                    <a:pt x="6853437" y="7511947"/>
                    <a:pt x="159084" y="8342192"/>
                  </a:cubicBezTo>
                  <a:cubicBezTo>
                    <a:pt x="-1579289" y="12425913"/>
                    <a:pt x="11502593" y="0"/>
                    <a:pt x="11502593"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74" name="Freeform 373">
              <a:extLst>
                <a:ext uri="{FF2B5EF4-FFF2-40B4-BE49-F238E27FC236}">
                  <a16:creationId xmlns:a16="http://schemas.microsoft.com/office/drawing/2014/main" id="{B705BBEB-1085-6DE7-F01C-BC9F9BF015B4}"/>
                </a:ext>
              </a:extLst>
            </p:cNvPr>
            <p:cNvSpPr/>
            <p:nvPr/>
          </p:nvSpPr>
          <p:spPr>
            <a:xfrm>
              <a:off x="3563568" y="-5860459"/>
              <a:ext cx="17917745" cy="10151178"/>
            </a:xfrm>
            <a:custGeom>
              <a:avLst/>
              <a:gdLst>
                <a:gd name="connsiteX0" fmla="*/ 17917746 w 17917745"/>
                <a:gd name="connsiteY0" fmla="*/ 10151179 h 10151178"/>
                <a:gd name="connsiteX1" fmla="*/ 94031 w 17917745"/>
                <a:gd name="connsiteY1" fmla="*/ 8942938 h 10151178"/>
                <a:gd name="connsiteX2" fmla="*/ 11787554 w 17917745"/>
                <a:gd name="connsiteY2" fmla="*/ 0 h 10151178"/>
              </a:gdLst>
              <a:ahLst/>
              <a:cxnLst>
                <a:cxn ang="0">
                  <a:pos x="connsiteX0" y="connsiteY0"/>
                </a:cxn>
                <a:cxn ang="0">
                  <a:pos x="connsiteX1" y="connsiteY1"/>
                </a:cxn>
                <a:cxn ang="0">
                  <a:pos x="connsiteX2" y="connsiteY2"/>
                </a:cxn>
              </a:cxnLst>
              <a:rect l="l" t="t" r="r" b="b"/>
              <a:pathLst>
                <a:path w="17917745" h="10151178">
                  <a:moveTo>
                    <a:pt x="17917746" y="10151179"/>
                  </a:moveTo>
                  <a:cubicBezTo>
                    <a:pt x="3307140" y="7025201"/>
                    <a:pt x="6565239" y="8087944"/>
                    <a:pt x="94031" y="8942938"/>
                  </a:cubicBezTo>
                  <a:cubicBezTo>
                    <a:pt x="-1225945" y="13118908"/>
                    <a:pt x="11787554" y="0"/>
                    <a:pt x="1178755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75" name="Freeform 374">
              <a:extLst>
                <a:ext uri="{FF2B5EF4-FFF2-40B4-BE49-F238E27FC236}">
                  <a16:creationId xmlns:a16="http://schemas.microsoft.com/office/drawing/2014/main" id="{343C3745-F05D-5AF3-A20F-B74D15616958}"/>
                </a:ext>
              </a:extLst>
            </p:cNvPr>
            <p:cNvSpPr/>
            <p:nvPr/>
          </p:nvSpPr>
          <p:spPr>
            <a:xfrm>
              <a:off x="3572116" y="-6359955"/>
              <a:ext cx="18205225" cy="10571925"/>
            </a:xfrm>
            <a:custGeom>
              <a:avLst/>
              <a:gdLst>
                <a:gd name="connsiteX0" fmla="*/ 18205226 w 18205225"/>
                <a:gd name="connsiteY0" fmla="*/ 10571926 h 10571925"/>
                <a:gd name="connsiteX1" fmla="*/ 44992 w 18205225"/>
                <a:gd name="connsiteY1" fmla="*/ 9542933 h 10571925"/>
                <a:gd name="connsiteX2" fmla="*/ 12090329 w 18205225"/>
                <a:gd name="connsiteY2" fmla="*/ 0 h 10571925"/>
              </a:gdLst>
              <a:ahLst/>
              <a:cxnLst>
                <a:cxn ang="0">
                  <a:pos x="connsiteX0" y="connsiteY0"/>
                </a:cxn>
                <a:cxn ang="0">
                  <a:pos x="connsiteX1" y="connsiteY1"/>
                </a:cxn>
                <a:cxn ang="0">
                  <a:pos x="connsiteX2" y="connsiteY2"/>
                </a:cxn>
              </a:cxnLst>
              <a:rect l="l" t="t" r="r" b="b"/>
              <a:pathLst>
                <a:path w="18205225" h="10571925">
                  <a:moveTo>
                    <a:pt x="18205226" y="10571926"/>
                  </a:moveTo>
                  <a:cubicBezTo>
                    <a:pt x="3887047" y="7508948"/>
                    <a:pt x="6293056" y="8663189"/>
                    <a:pt x="44992" y="9542933"/>
                  </a:cubicBezTo>
                  <a:cubicBezTo>
                    <a:pt x="-856586" y="13811903"/>
                    <a:pt x="12090329" y="0"/>
                    <a:pt x="12090329"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76" name="Freeform 375">
              <a:extLst>
                <a:ext uri="{FF2B5EF4-FFF2-40B4-BE49-F238E27FC236}">
                  <a16:creationId xmlns:a16="http://schemas.microsoft.com/office/drawing/2014/main" id="{A267888F-66F1-5B81-FA57-1250A234FBE5}"/>
                </a:ext>
              </a:extLst>
            </p:cNvPr>
            <p:cNvSpPr/>
            <p:nvPr/>
          </p:nvSpPr>
          <p:spPr>
            <a:xfrm>
              <a:off x="3564256" y="-6860202"/>
              <a:ext cx="18509112" cy="10994173"/>
            </a:xfrm>
            <a:custGeom>
              <a:avLst/>
              <a:gdLst>
                <a:gd name="connsiteX0" fmla="*/ 18509112 w 18509112"/>
                <a:gd name="connsiteY0" fmla="*/ 10994173 h 10994173"/>
                <a:gd name="connsiteX1" fmla="*/ 13263 w 18509112"/>
                <a:gd name="connsiteY1" fmla="*/ 10144429 h 10994173"/>
                <a:gd name="connsiteX2" fmla="*/ 12409514 w 18509112"/>
                <a:gd name="connsiteY2" fmla="*/ 0 h 10994173"/>
              </a:gdLst>
              <a:ahLst/>
              <a:cxnLst>
                <a:cxn ang="0">
                  <a:pos x="connsiteX0" y="connsiteY0"/>
                </a:cxn>
                <a:cxn ang="0">
                  <a:pos x="connsiteX1" y="connsiteY1"/>
                </a:cxn>
                <a:cxn ang="0">
                  <a:pos x="connsiteX2" y="connsiteY2"/>
                </a:cxn>
              </a:cxnLst>
              <a:rect l="l" t="t" r="r" b="b"/>
              <a:pathLst>
                <a:path w="18509112" h="10994173">
                  <a:moveTo>
                    <a:pt x="18509112" y="10994173"/>
                  </a:moveTo>
                  <a:cubicBezTo>
                    <a:pt x="4483364" y="7993444"/>
                    <a:pt x="6038181" y="9239935"/>
                    <a:pt x="13263" y="10144429"/>
                  </a:cubicBezTo>
                  <a:cubicBezTo>
                    <a:pt x="-469918" y="14505649"/>
                    <a:pt x="12409514" y="0"/>
                    <a:pt x="1240951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77" name="Freeform 376">
              <a:extLst>
                <a:ext uri="{FF2B5EF4-FFF2-40B4-BE49-F238E27FC236}">
                  <a16:creationId xmlns:a16="http://schemas.microsoft.com/office/drawing/2014/main" id="{A10998EB-778C-7CA8-3762-21F855532CAC}"/>
                </a:ext>
              </a:extLst>
            </p:cNvPr>
            <p:cNvSpPr/>
            <p:nvPr/>
          </p:nvSpPr>
          <p:spPr>
            <a:xfrm>
              <a:off x="3537683" y="-7359698"/>
              <a:ext cx="18832611" cy="11562455"/>
            </a:xfrm>
            <a:custGeom>
              <a:avLst/>
              <a:gdLst>
                <a:gd name="connsiteX0" fmla="*/ 18832612 w 18832611"/>
                <a:gd name="connsiteY0" fmla="*/ 11415670 h 11562455"/>
                <a:gd name="connsiteX1" fmla="*/ 245 w 18832611"/>
                <a:gd name="connsiteY1" fmla="*/ 10745175 h 11562455"/>
                <a:gd name="connsiteX2" fmla="*/ 12747409 w 18832611"/>
                <a:gd name="connsiteY2" fmla="*/ 0 h 11562455"/>
              </a:gdLst>
              <a:ahLst/>
              <a:cxnLst>
                <a:cxn ang="0">
                  <a:pos x="connsiteX0" y="connsiteY0"/>
                </a:cxn>
                <a:cxn ang="0">
                  <a:pos x="connsiteX1" y="connsiteY1"/>
                </a:cxn>
                <a:cxn ang="0">
                  <a:pos x="connsiteX2" y="connsiteY2"/>
                </a:cxn>
              </a:cxnLst>
              <a:rect l="l" t="t" r="r" b="b"/>
              <a:pathLst>
                <a:path w="18832611" h="11562455">
                  <a:moveTo>
                    <a:pt x="18832612" y="11415670"/>
                  </a:moveTo>
                  <a:cubicBezTo>
                    <a:pt x="5098391" y="8477191"/>
                    <a:pt x="5802018" y="9815181"/>
                    <a:pt x="245" y="10745175"/>
                  </a:cubicBezTo>
                  <a:cubicBezTo>
                    <a:pt x="-64539" y="15198643"/>
                    <a:pt x="12747409" y="0"/>
                    <a:pt x="12747409"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78" name="Freeform 377">
              <a:extLst>
                <a:ext uri="{FF2B5EF4-FFF2-40B4-BE49-F238E27FC236}">
                  <a16:creationId xmlns:a16="http://schemas.microsoft.com/office/drawing/2014/main" id="{3510E30F-FD54-6414-8275-804688BBBC88}"/>
                </a:ext>
              </a:extLst>
            </p:cNvPr>
            <p:cNvSpPr/>
            <p:nvPr/>
          </p:nvSpPr>
          <p:spPr>
            <a:xfrm>
              <a:off x="3498338" y="-7859195"/>
              <a:ext cx="19167986" cy="12163519"/>
            </a:xfrm>
            <a:custGeom>
              <a:avLst/>
              <a:gdLst>
                <a:gd name="connsiteX0" fmla="*/ 19167986 w 19167986"/>
                <a:gd name="connsiteY0" fmla="*/ 11837167 h 12163519"/>
                <a:gd name="connsiteX1" fmla="*/ 0 w 19167986"/>
                <a:gd name="connsiteY1" fmla="*/ 11345921 h 12163519"/>
                <a:gd name="connsiteX2" fmla="*/ 13098078 w 19167986"/>
                <a:gd name="connsiteY2" fmla="*/ 0 h 12163519"/>
              </a:gdLst>
              <a:ahLst/>
              <a:cxnLst>
                <a:cxn ang="0">
                  <a:pos x="connsiteX0" y="connsiteY0"/>
                </a:cxn>
                <a:cxn ang="0">
                  <a:pos x="connsiteX1" y="connsiteY1"/>
                </a:cxn>
                <a:cxn ang="0">
                  <a:pos x="connsiteX2" y="connsiteY2"/>
                </a:cxn>
              </a:cxnLst>
              <a:rect l="l" t="t" r="r" b="b"/>
              <a:pathLst>
                <a:path w="19167986" h="12163519">
                  <a:moveTo>
                    <a:pt x="19167986" y="11837167"/>
                  </a:moveTo>
                  <a:cubicBezTo>
                    <a:pt x="5726191" y="8961687"/>
                    <a:pt x="5577728" y="10390427"/>
                    <a:pt x="0" y="11345921"/>
                  </a:cubicBezTo>
                  <a:cubicBezTo>
                    <a:pt x="352713" y="15891639"/>
                    <a:pt x="13098078" y="0"/>
                    <a:pt x="1309807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79" name="Freeform 378">
              <a:extLst>
                <a:ext uri="{FF2B5EF4-FFF2-40B4-BE49-F238E27FC236}">
                  <a16:creationId xmlns:a16="http://schemas.microsoft.com/office/drawing/2014/main" id="{2D8268E2-5645-A629-0894-09C63C5782E4}"/>
                </a:ext>
              </a:extLst>
            </p:cNvPr>
            <p:cNvSpPr/>
            <p:nvPr/>
          </p:nvSpPr>
          <p:spPr>
            <a:xfrm>
              <a:off x="3457848" y="-8358691"/>
              <a:ext cx="19505403" cy="12765205"/>
            </a:xfrm>
            <a:custGeom>
              <a:avLst/>
              <a:gdLst>
                <a:gd name="connsiteX0" fmla="*/ 19505404 w 19505403"/>
                <a:gd name="connsiteY0" fmla="*/ 12258664 h 12765205"/>
                <a:gd name="connsiteX1" fmla="*/ 0 w 19505403"/>
                <a:gd name="connsiteY1" fmla="*/ 11946666 h 12765205"/>
                <a:gd name="connsiteX2" fmla="*/ 13448992 w 19505403"/>
                <a:gd name="connsiteY2" fmla="*/ 0 h 12765205"/>
              </a:gdLst>
              <a:ahLst/>
              <a:cxnLst>
                <a:cxn ang="0">
                  <a:pos x="connsiteX0" y="connsiteY0"/>
                </a:cxn>
                <a:cxn ang="0">
                  <a:pos x="connsiteX1" y="connsiteY1"/>
                </a:cxn>
                <a:cxn ang="0">
                  <a:pos x="connsiteX2" y="connsiteY2"/>
                </a:cxn>
              </a:cxnLst>
              <a:rect l="l" t="t" r="r" b="b"/>
              <a:pathLst>
                <a:path w="19505403" h="12765205">
                  <a:moveTo>
                    <a:pt x="19505404" y="12258664"/>
                  </a:moveTo>
                  <a:cubicBezTo>
                    <a:pt x="6356036" y="9445434"/>
                    <a:pt x="5354583" y="10966423"/>
                    <a:pt x="0" y="11946666"/>
                  </a:cubicBezTo>
                  <a:cubicBezTo>
                    <a:pt x="772010" y="16584634"/>
                    <a:pt x="13448992" y="0"/>
                    <a:pt x="13448992"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80" name="Freeform 379">
              <a:extLst>
                <a:ext uri="{FF2B5EF4-FFF2-40B4-BE49-F238E27FC236}">
                  <a16:creationId xmlns:a16="http://schemas.microsoft.com/office/drawing/2014/main" id="{1489B8CF-2963-0A6E-3CBD-F58B3E1A6AEC}"/>
                </a:ext>
              </a:extLst>
            </p:cNvPr>
            <p:cNvSpPr/>
            <p:nvPr/>
          </p:nvSpPr>
          <p:spPr>
            <a:xfrm>
              <a:off x="3418258" y="-8858187"/>
              <a:ext cx="19841019" cy="13367444"/>
            </a:xfrm>
            <a:custGeom>
              <a:avLst/>
              <a:gdLst>
                <a:gd name="connsiteX0" fmla="*/ 19841020 w 19841019"/>
                <a:gd name="connsiteY0" fmla="*/ 12680161 h 13367444"/>
                <a:gd name="connsiteX1" fmla="*/ 0 w 19841019"/>
                <a:gd name="connsiteY1" fmla="*/ 12547412 h 13367444"/>
                <a:gd name="connsiteX2" fmla="*/ 13800805 w 19841019"/>
                <a:gd name="connsiteY2" fmla="*/ 0 h 13367444"/>
              </a:gdLst>
              <a:ahLst/>
              <a:cxnLst>
                <a:cxn ang="0">
                  <a:pos x="connsiteX0" y="connsiteY0"/>
                </a:cxn>
                <a:cxn ang="0">
                  <a:pos x="connsiteX1" y="connsiteY1"/>
                </a:cxn>
                <a:cxn ang="0">
                  <a:pos x="connsiteX2" y="connsiteY2"/>
                </a:cxn>
              </a:cxnLst>
              <a:rect l="l" t="t" r="r" b="b"/>
              <a:pathLst>
                <a:path w="19841019" h="13367444">
                  <a:moveTo>
                    <a:pt x="19841020" y="12680161"/>
                  </a:moveTo>
                  <a:cubicBezTo>
                    <a:pt x="6984082" y="9929930"/>
                    <a:pt x="5131438" y="11541669"/>
                    <a:pt x="0" y="12547412"/>
                  </a:cubicBezTo>
                  <a:cubicBezTo>
                    <a:pt x="1190407" y="17277628"/>
                    <a:pt x="13800805" y="0"/>
                    <a:pt x="13800805"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81" name="Freeform 380">
              <a:extLst>
                <a:ext uri="{FF2B5EF4-FFF2-40B4-BE49-F238E27FC236}">
                  <a16:creationId xmlns:a16="http://schemas.microsoft.com/office/drawing/2014/main" id="{04421A86-5E7F-6294-54DC-5E06AF38BCFC}"/>
                </a:ext>
              </a:extLst>
            </p:cNvPr>
            <p:cNvSpPr/>
            <p:nvPr/>
          </p:nvSpPr>
          <p:spPr>
            <a:xfrm>
              <a:off x="3378667" y="-9358434"/>
              <a:ext cx="20176636" cy="13970179"/>
            </a:xfrm>
            <a:custGeom>
              <a:avLst/>
              <a:gdLst>
                <a:gd name="connsiteX0" fmla="*/ 20176636 w 20176636"/>
                <a:gd name="connsiteY0" fmla="*/ 13102409 h 13970179"/>
                <a:gd name="connsiteX1" fmla="*/ 0 w 20176636"/>
                <a:gd name="connsiteY1" fmla="*/ 13148158 h 13970179"/>
                <a:gd name="connsiteX2" fmla="*/ 14151719 w 20176636"/>
                <a:gd name="connsiteY2" fmla="*/ 0 h 13970179"/>
              </a:gdLst>
              <a:ahLst/>
              <a:cxnLst>
                <a:cxn ang="0">
                  <a:pos x="connsiteX0" y="connsiteY0"/>
                </a:cxn>
                <a:cxn ang="0">
                  <a:pos x="connsiteX1" y="connsiteY1"/>
                </a:cxn>
                <a:cxn ang="0">
                  <a:pos x="connsiteX2" y="connsiteY2"/>
                </a:cxn>
              </a:cxnLst>
              <a:rect l="l" t="t" r="r" b="b"/>
              <a:pathLst>
                <a:path w="20176636" h="13970179">
                  <a:moveTo>
                    <a:pt x="20176636" y="13102409"/>
                  </a:moveTo>
                  <a:cubicBezTo>
                    <a:pt x="7612128" y="10414427"/>
                    <a:pt x="4908293" y="12118416"/>
                    <a:pt x="0" y="13148158"/>
                  </a:cubicBezTo>
                  <a:cubicBezTo>
                    <a:pt x="1607905" y="17970624"/>
                    <a:pt x="14151719" y="0"/>
                    <a:pt x="14151719"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82" name="Freeform 381">
              <a:extLst>
                <a:ext uri="{FF2B5EF4-FFF2-40B4-BE49-F238E27FC236}">
                  <a16:creationId xmlns:a16="http://schemas.microsoft.com/office/drawing/2014/main" id="{25F23EB1-3AD5-DF53-6FC7-02F00F80CFBB}"/>
                </a:ext>
              </a:extLst>
            </p:cNvPr>
            <p:cNvSpPr/>
            <p:nvPr/>
          </p:nvSpPr>
          <p:spPr>
            <a:xfrm>
              <a:off x="3339077" y="-9857931"/>
              <a:ext cx="20513153" cy="14573356"/>
            </a:xfrm>
            <a:custGeom>
              <a:avLst/>
              <a:gdLst>
                <a:gd name="connsiteX0" fmla="*/ 20513154 w 20513153"/>
                <a:gd name="connsiteY0" fmla="*/ 13523905 h 14573356"/>
                <a:gd name="connsiteX1" fmla="*/ 0 w 20513153"/>
                <a:gd name="connsiteY1" fmla="*/ 13748904 h 14573356"/>
                <a:gd name="connsiteX2" fmla="*/ 14502633 w 20513153"/>
                <a:gd name="connsiteY2" fmla="*/ 0 h 14573356"/>
              </a:gdLst>
              <a:ahLst/>
              <a:cxnLst>
                <a:cxn ang="0">
                  <a:pos x="connsiteX0" y="connsiteY0"/>
                </a:cxn>
                <a:cxn ang="0">
                  <a:pos x="connsiteX1" y="connsiteY1"/>
                </a:cxn>
                <a:cxn ang="0">
                  <a:pos x="connsiteX2" y="connsiteY2"/>
                </a:cxn>
              </a:cxnLst>
              <a:rect l="l" t="t" r="r" b="b"/>
              <a:pathLst>
                <a:path w="20513153" h="14573356">
                  <a:moveTo>
                    <a:pt x="20513154" y="13523905"/>
                  </a:moveTo>
                  <a:cubicBezTo>
                    <a:pt x="8240173" y="10898174"/>
                    <a:pt x="4684248" y="12693661"/>
                    <a:pt x="0" y="13748904"/>
                  </a:cubicBezTo>
                  <a:cubicBezTo>
                    <a:pt x="2026301" y="18663620"/>
                    <a:pt x="14502633" y="0"/>
                    <a:pt x="14502633"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83" name="Freeform 382">
              <a:extLst>
                <a:ext uri="{FF2B5EF4-FFF2-40B4-BE49-F238E27FC236}">
                  <a16:creationId xmlns:a16="http://schemas.microsoft.com/office/drawing/2014/main" id="{CB313717-7A60-EB69-3CA4-E5591AE91EA1}"/>
                </a:ext>
              </a:extLst>
            </p:cNvPr>
            <p:cNvSpPr/>
            <p:nvPr/>
          </p:nvSpPr>
          <p:spPr>
            <a:xfrm>
              <a:off x="3298587" y="-10357427"/>
              <a:ext cx="20849671" cy="15177135"/>
            </a:xfrm>
            <a:custGeom>
              <a:avLst/>
              <a:gdLst>
                <a:gd name="connsiteX0" fmla="*/ 20849672 w 20849671"/>
                <a:gd name="connsiteY0" fmla="*/ 13945402 h 15177135"/>
                <a:gd name="connsiteX1" fmla="*/ 0 w 20849671"/>
                <a:gd name="connsiteY1" fmla="*/ 14349649 h 15177135"/>
                <a:gd name="connsiteX2" fmla="*/ 14853546 w 20849671"/>
                <a:gd name="connsiteY2" fmla="*/ 0 h 15177135"/>
              </a:gdLst>
              <a:ahLst/>
              <a:cxnLst>
                <a:cxn ang="0">
                  <a:pos x="connsiteX0" y="connsiteY0"/>
                </a:cxn>
                <a:cxn ang="0">
                  <a:pos x="connsiteX1" y="connsiteY1"/>
                </a:cxn>
                <a:cxn ang="0">
                  <a:pos x="connsiteX2" y="connsiteY2"/>
                </a:cxn>
              </a:cxnLst>
              <a:rect l="l" t="t" r="r" b="b"/>
              <a:pathLst>
                <a:path w="20849671" h="15177135">
                  <a:moveTo>
                    <a:pt x="20849672" y="13945402"/>
                  </a:moveTo>
                  <a:cubicBezTo>
                    <a:pt x="8869119" y="11381920"/>
                    <a:pt x="4462003" y="13269657"/>
                    <a:pt x="0" y="14349649"/>
                  </a:cubicBezTo>
                  <a:cubicBezTo>
                    <a:pt x="2445599" y="19357364"/>
                    <a:pt x="14853546" y="0"/>
                    <a:pt x="14853546"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84" name="Freeform 383">
              <a:extLst>
                <a:ext uri="{FF2B5EF4-FFF2-40B4-BE49-F238E27FC236}">
                  <a16:creationId xmlns:a16="http://schemas.microsoft.com/office/drawing/2014/main" id="{53F10D77-153F-EE75-1EFB-AE6D0E4ED57C}"/>
                </a:ext>
              </a:extLst>
            </p:cNvPr>
            <p:cNvSpPr/>
            <p:nvPr/>
          </p:nvSpPr>
          <p:spPr>
            <a:xfrm>
              <a:off x="3258997" y="-10856923"/>
              <a:ext cx="21186188" cy="15781071"/>
            </a:xfrm>
            <a:custGeom>
              <a:avLst/>
              <a:gdLst>
                <a:gd name="connsiteX0" fmla="*/ 21186188 w 21186188"/>
                <a:gd name="connsiteY0" fmla="*/ 14366899 h 15781071"/>
                <a:gd name="connsiteX1" fmla="*/ 0 w 21186188"/>
                <a:gd name="connsiteY1" fmla="*/ 14950395 h 15781071"/>
                <a:gd name="connsiteX2" fmla="*/ 15204460 w 21186188"/>
                <a:gd name="connsiteY2" fmla="*/ 0 h 15781071"/>
              </a:gdLst>
              <a:ahLst/>
              <a:cxnLst>
                <a:cxn ang="0">
                  <a:pos x="connsiteX0" y="connsiteY0"/>
                </a:cxn>
                <a:cxn ang="0">
                  <a:pos x="connsiteX1" y="connsiteY1"/>
                </a:cxn>
                <a:cxn ang="0">
                  <a:pos x="connsiteX2" y="connsiteY2"/>
                </a:cxn>
              </a:cxnLst>
              <a:rect l="l" t="t" r="r" b="b"/>
              <a:pathLst>
                <a:path w="21186188" h="15781071">
                  <a:moveTo>
                    <a:pt x="21186188" y="14366899"/>
                  </a:moveTo>
                  <a:cubicBezTo>
                    <a:pt x="9498064" y="11866417"/>
                    <a:pt x="4238857" y="13844903"/>
                    <a:pt x="0" y="14950395"/>
                  </a:cubicBezTo>
                  <a:cubicBezTo>
                    <a:pt x="2863096" y="20050360"/>
                    <a:pt x="15204460" y="0"/>
                    <a:pt x="15204460"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85" name="Freeform 384">
              <a:extLst>
                <a:ext uri="{FF2B5EF4-FFF2-40B4-BE49-F238E27FC236}">
                  <a16:creationId xmlns:a16="http://schemas.microsoft.com/office/drawing/2014/main" id="{4F942D1B-96D6-2D24-79C0-003A91ED1A88}"/>
                </a:ext>
              </a:extLst>
            </p:cNvPr>
            <p:cNvSpPr/>
            <p:nvPr/>
          </p:nvSpPr>
          <p:spPr>
            <a:xfrm>
              <a:off x="3219406" y="-11356420"/>
              <a:ext cx="21521805" cy="16385334"/>
            </a:xfrm>
            <a:custGeom>
              <a:avLst/>
              <a:gdLst>
                <a:gd name="connsiteX0" fmla="*/ 21521806 w 21521805"/>
                <a:gd name="connsiteY0" fmla="*/ 14788396 h 16385334"/>
                <a:gd name="connsiteX1" fmla="*/ 0 w 21521805"/>
                <a:gd name="connsiteY1" fmla="*/ 15551141 h 16385334"/>
                <a:gd name="connsiteX2" fmla="*/ 15555375 w 21521805"/>
                <a:gd name="connsiteY2" fmla="*/ 0 h 16385334"/>
              </a:gdLst>
              <a:ahLst/>
              <a:cxnLst>
                <a:cxn ang="0">
                  <a:pos x="connsiteX0" y="connsiteY0"/>
                </a:cxn>
                <a:cxn ang="0">
                  <a:pos x="connsiteX1" y="connsiteY1"/>
                </a:cxn>
                <a:cxn ang="0">
                  <a:pos x="connsiteX2" y="connsiteY2"/>
                </a:cxn>
              </a:cxnLst>
              <a:rect l="l" t="t" r="r" b="b"/>
              <a:pathLst>
                <a:path w="21521805" h="16385334">
                  <a:moveTo>
                    <a:pt x="21521806" y="14788396"/>
                  </a:moveTo>
                  <a:cubicBezTo>
                    <a:pt x="10126109" y="12350163"/>
                    <a:pt x="4014813" y="14420899"/>
                    <a:pt x="0" y="15551141"/>
                  </a:cubicBezTo>
                  <a:cubicBezTo>
                    <a:pt x="3281493" y="20743354"/>
                    <a:pt x="15555375" y="0"/>
                    <a:pt x="15555375"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86" name="Freeform 385">
              <a:extLst>
                <a:ext uri="{FF2B5EF4-FFF2-40B4-BE49-F238E27FC236}">
                  <a16:creationId xmlns:a16="http://schemas.microsoft.com/office/drawing/2014/main" id="{AC901ABA-4175-DECA-F41D-DAFE4CF8D92E}"/>
                </a:ext>
              </a:extLst>
            </p:cNvPr>
            <p:cNvSpPr/>
            <p:nvPr/>
          </p:nvSpPr>
          <p:spPr>
            <a:xfrm>
              <a:off x="3179816" y="-11855917"/>
              <a:ext cx="21858322" cy="16989896"/>
            </a:xfrm>
            <a:custGeom>
              <a:avLst/>
              <a:gdLst>
                <a:gd name="connsiteX0" fmla="*/ 21858322 w 21858322"/>
                <a:gd name="connsiteY0" fmla="*/ 15209894 h 16989896"/>
                <a:gd name="connsiteX1" fmla="*/ 0 w 21858322"/>
                <a:gd name="connsiteY1" fmla="*/ 16151887 h 16989896"/>
                <a:gd name="connsiteX2" fmla="*/ 15906287 w 21858322"/>
                <a:gd name="connsiteY2" fmla="*/ 0 h 16989896"/>
              </a:gdLst>
              <a:ahLst/>
              <a:cxnLst>
                <a:cxn ang="0">
                  <a:pos x="connsiteX0" y="connsiteY0"/>
                </a:cxn>
                <a:cxn ang="0">
                  <a:pos x="connsiteX1" y="connsiteY1"/>
                </a:cxn>
                <a:cxn ang="0">
                  <a:pos x="connsiteX2" y="connsiteY2"/>
                </a:cxn>
              </a:cxnLst>
              <a:rect l="l" t="t" r="r" b="b"/>
              <a:pathLst>
                <a:path w="21858322" h="16989896">
                  <a:moveTo>
                    <a:pt x="21858322" y="15209894"/>
                  </a:moveTo>
                  <a:cubicBezTo>
                    <a:pt x="10754155" y="12833910"/>
                    <a:pt x="3790768" y="14996145"/>
                    <a:pt x="0" y="16151887"/>
                  </a:cubicBezTo>
                  <a:cubicBezTo>
                    <a:pt x="3699890" y="21436350"/>
                    <a:pt x="15906287" y="0"/>
                    <a:pt x="15906287"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87" name="Freeform 386">
              <a:extLst>
                <a:ext uri="{FF2B5EF4-FFF2-40B4-BE49-F238E27FC236}">
                  <a16:creationId xmlns:a16="http://schemas.microsoft.com/office/drawing/2014/main" id="{BAB3ED45-CD2E-C722-7F4D-9BE8B8058D79}"/>
                </a:ext>
              </a:extLst>
            </p:cNvPr>
            <p:cNvSpPr/>
            <p:nvPr/>
          </p:nvSpPr>
          <p:spPr>
            <a:xfrm>
              <a:off x="3139326" y="-12356163"/>
              <a:ext cx="22194841" cy="17594728"/>
            </a:xfrm>
            <a:custGeom>
              <a:avLst/>
              <a:gdLst>
                <a:gd name="connsiteX0" fmla="*/ 22194842 w 22194841"/>
                <a:gd name="connsiteY0" fmla="*/ 15631391 h 17594728"/>
                <a:gd name="connsiteX1" fmla="*/ 0 w 22194841"/>
                <a:gd name="connsiteY1" fmla="*/ 16752633 h 17594728"/>
                <a:gd name="connsiteX2" fmla="*/ 16257201 w 22194841"/>
                <a:gd name="connsiteY2" fmla="*/ 0 h 17594728"/>
              </a:gdLst>
              <a:ahLst/>
              <a:cxnLst>
                <a:cxn ang="0">
                  <a:pos x="connsiteX0" y="connsiteY0"/>
                </a:cxn>
                <a:cxn ang="0">
                  <a:pos x="connsiteX1" y="connsiteY1"/>
                </a:cxn>
                <a:cxn ang="0">
                  <a:pos x="connsiteX2" y="connsiteY2"/>
                </a:cxn>
              </a:cxnLst>
              <a:rect l="l" t="t" r="r" b="b"/>
              <a:pathLst>
                <a:path w="22194841" h="17594728">
                  <a:moveTo>
                    <a:pt x="22194842" y="15631391"/>
                  </a:moveTo>
                  <a:cubicBezTo>
                    <a:pt x="11383100" y="13318407"/>
                    <a:pt x="3568522" y="15572891"/>
                    <a:pt x="0" y="16752633"/>
                  </a:cubicBezTo>
                  <a:cubicBezTo>
                    <a:pt x="4118287" y="22129344"/>
                    <a:pt x="16257201" y="0"/>
                    <a:pt x="16257201"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88" name="Freeform 387">
              <a:extLst>
                <a:ext uri="{FF2B5EF4-FFF2-40B4-BE49-F238E27FC236}">
                  <a16:creationId xmlns:a16="http://schemas.microsoft.com/office/drawing/2014/main" id="{CC9BEC87-21AD-0F99-ACB5-5C4313CC7D35}"/>
                </a:ext>
              </a:extLst>
            </p:cNvPr>
            <p:cNvSpPr/>
            <p:nvPr/>
          </p:nvSpPr>
          <p:spPr>
            <a:xfrm>
              <a:off x="3099736" y="-12854909"/>
              <a:ext cx="22530457" cy="18199276"/>
            </a:xfrm>
            <a:custGeom>
              <a:avLst/>
              <a:gdLst>
                <a:gd name="connsiteX0" fmla="*/ 22530458 w 22530457"/>
                <a:gd name="connsiteY0" fmla="*/ 16052138 h 18199276"/>
                <a:gd name="connsiteX1" fmla="*/ 0 w 22530457"/>
                <a:gd name="connsiteY1" fmla="*/ 17352628 h 18199276"/>
                <a:gd name="connsiteX2" fmla="*/ 16609014 w 22530457"/>
                <a:gd name="connsiteY2" fmla="*/ 0 h 18199276"/>
              </a:gdLst>
              <a:ahLst/>
              <a:cxnLst>
                <a:cxn ang="0">
                  <a:pos x="connsiteX0" y="connsiteY0"/>
                </a:cxn>
                <a:cxn ang="0">
                  <a:pos x="connsiteX1" y="connsiteY1"/>
                </a:cxn>
                <a:cxn ang="0">
                  <a:pos x="connsiteX2" y="connsiteY2"/>
                </a:cxn>
              </a:cxnLst>
              <a:rect l="l" t="t" r="r" b="b"/>
              <a:pathLst>
                <a:path w="22530457" h="18199276">
                  <a:moveTo>
                    <a:pt x="22530458" y="16052138"/>
                  </a:moveTo>
                  <a:cubicBezTo>
                    <a:pt x="12011146" y="13802153"/>
                    <a:pt x="3345377" y="16147387"/>
                    <a:pt x="0" y="17352628"/>
                  </a:cubicBezTo>
                  <a:cubicBezTo>
                    <a:pt x="4536684" y="22822340"/>
                    <a:pt x="16609014" y="0"/>
                    <a:pt x="1660901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89" name="Freeform 388">
              <a:extLst>
                <a:ext uri="{FF2B5EF4-FFF2-40B4-BE49-F238E27FC236}">
                  <a16:creationId xmlns:a16="http://schemas.microsoft.com/office/drawing/2014/main" id="{D2F6C37C-C5FB-9F73-A76E-73EAE1388C8E}"/>
                </a:ext>
              </a:extLst>
            </p:cNvPr>
            <p:cNvSpPr/>
            <p:nvPr/>
          </p:nvSpPr>
          <p:spPr>
            <a:xfrm>
              <a:off x="3060146" y="-13355156"/>
              <a:ext cx="22866975" cy="18805309"/>
            </a:xfrm>
            <a:custGeom>
              <a:avLst/>
              <a:gdLst>
                <a:gd name="connsiteX0" fmla="*/ 22866976 w 22866975"/>
                <a:gd name="connsiteY0" fmla="*/ 16474384 h 18805309"/>
                <a:gd name="connsiteX1" fmla="*/ 0 w 22866975"/>
                <a:gd name="connsiteY1" fmla="*/ 17954124 h 18805309"/>
                <a:gd name="connsiteX2" fmla="*/ 16959928 w 22866975"/>
                <a:gd name="connsiteY2" fmla="*/ 0 h 18805309"/>
              </a:gdLst>
              <a:ahLst/>
              <a:cxnLst>
                <a:cxn ang="0">
                  <a:pos x="connsiteX0" y="connsiteY0"/>
                </a:cxn>
                <a:cxn ang="0">
                  <a:pos x="connsiteX1" y="connsiteY1"/>
                </a:cxn>
                <a:cxn ang="0">
                  <a:pos x="connsiteX2" y="connsiteY2"/>
                </a:cxn>
              </a:cxnLst>
              <a:rect l="l" t="t" r="r" b="b"/>
              <a:pathLst>
                <a:path w="22866975" h="18805309">
                  <a:moveTo>
                    <a:pt x="22866976" y="16474384"/>
                  </a:moveTo>
                  <a:cubicBezTo>
                    <a:pt x="12639191" y="14286650"/>
                    <a:pt x="3121332" y="16723383"/>
                    <a:pt x="0" y="17954124"/>
                  </a:cubicBezTo>
                  <a:cubicBezTo>
                    <a:pt x="4955081" y="23516086"/>
                    <a:pt x="16959928" y="0"/>
                    <a:pt x="1695992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90" name="Freeform 389">
              <a:extLst>
                <a:ext uri="{FF2B5EF4-FFF2-40B4-BE49-F238E27FC236}">
                  <a16:creationId xmlns:a16="http://schemas.microsoft.com/office/drawing/2014/main" id="{5DAC41CB-4BAC-E1C8-EC9A-2818519FFCB0}"/>
                </a:ext>
              </a:extLst>
            </p:cNvPr>
            <p:cNvSpPr/>
            <p:nvPr/>
          </p:nvSpPr>
          <p:spPr>
            <a:xfrm>
              <a:off x="3020556" y="-13853902"/>
              <a:ext cx="23202591" cy="19410099"/>
            </a:xfrm>
            <a:custGeom>
              <a:avLst/>
              <a:gdLst>
                <a:gd name="connsiteX0" fmla="*/ 23202592 w 23202591"/>
                <a:gd name="connsiteY0" fmla="*/ 16895132 h 19410099"/>
                <a:gd name="connsiteX1" fmla="*/ 0 w 23202591"/>
                <a:gd name="connsiteY1" fmla="*/ 18554120 h 19410099"/>
                <a:gd name="connsiteX2" fmla="*/ 17310842 w 23202591"/>
                <a:gd name="connsiteY2" fmla="*/ 0 h 19410099"/>
              </a:gdLst>
              <a:ahLst/>
              <a:cxnLst>
                <a:cxn ang="0">
                  <a:pos x="connsiteX0" y="connsiteY0"/>
                </a:cxn>
                <a:cxn ang="0">
                  <a:pos x="connsiteX1" y="connsiteY1"/>
                </a:cxn>
                <a:cxn ang="0">
                  <a:pos x="connsiteX2" y="connsiteY2"/>
                </a:cxn>
              </a:cxnLst>
              <a:rect l="l" t="t" r="r" b="b"/>
              <a:pathLst>
                <a:path w="23202591" h="19410099">
                  <a:moveTo>
                    <a:pt x="23202592" y="16895132"/>
                  </a:moveTo>
                  <a:cubicBezTo>
                    <a:pt x="13267236" y="14769646"/>
                    <a:pt x="2898187" y="17298628"/>
                    <a:pt x="0" y="18554120"/>
                  </a:cubicBezTo>
                  <a:cubicBezTo>
                    <a:pt x="5373479" y="24208330"/>
                    <a:pt x="17310842" y="0"/>
                    <a:pt x="17310842"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91" name="Freeform 390">
              <a:extLst>
                <a:ext uri="{FF2B5EF4-FFF2-40B4-BE49-F238E27FC236}">
                  <a16:creationId xmlns:a16="http://schemas.microsoft.com/office/drawing/2014/main" id="{3F51AA9A-9C08-2123-AD87-0A406F8972C5}"/>
                </a:ext>
              </a:extLst>
            </p:cNvPr>
            <p:cNvSpPr/>
            <p:nvPr/>
          </p:nvSpPr>
          <p:spPr>
            <a:xfrm>
              <a:off x="2980066" y="-14353399"/>
              <a:ext cx="23540008" cy="20015810"/>
            </a:xfrm>
            <a:custGeom>
              <a:avLst/>
              <a:gdLst>
                <a:gd name="connsiteX0" fmla="*/ 23540008 w 23540008"/>
                <a:gd name="connsiteY0" fmla="*/ 17316630 h 20015810"/>
                <a:gd name="connsiteX1" fmla="*/ 0 w 23540008"/>
                <a:gd name="connsiteY1" fmla="*/ 19154866 h 20015810"/>
                <a:gd name="connsiteX2" fmla="*/ 17661756 w 23540008"/>
                <a:gd name="connsiteY2" fmla="*/ 0 h 20015810"/>
              </a:gdLst>
              <a:ahLst/>
              <a:cxnLst>
                <a:cxn ang="0">
                  <a:pos x="connsiteX0" y="connsiteY0"/>
                </a:cxn>
                <a:cxn ang="0">
                  <a:pos x="connsiteX1" y="connsiteY1"/>
                </a:cxn>
                <a:cxn ang="0">
                  <a:pos x="connsiteX2" y="connsiteY2"/>
                </a:cxn>
              </a:cxnLst>
              <a:rect l="l" t="t" r="r" b="b"/>
              <a:pathLst>
                <a:path w="23540008" h="20015810">
                  <a:moveTo>
                    <a:pt x="23540008" y="17316630"/>
                  </a:moveTo>
                  <a:cubicBezTo>
                    <a:pt x="13897081" y="15253394"/>
                    <a:pt x="2675042" y="17873876"/>
                    <a:pt x="0" y="19154866"/>
                  </a:cubicBezTo>
                  <a:cubicBezTo>
                    <a:pt x="5790976" y="24901326"/>
                    <a:pt x="17661756" y="0"/>
                    <a:pt x="17661756"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92" name="Freeform 391">
              <a:extLst>
                <a:ext uri="{FF2B5EF4-FFF2-40B4-BE49-F238E27FC236}">
                  <a16:creationId xmlns:a16="http://schemas.microsoft.com/office/drawing/2014/main" id="{B69F86B5-6AD5-156F-DFEF-05790894F148}"/>
                </a:ext>
              </a:extLst>
            </p:cNvPr>
            <p:cNvSpPr/>
            <p:nvPr/>
          </p:nvSpPr>
          <p:spPr>
            <a:xfrm>
              <a:off x="2940475" y="-14852896"/>
              <a:ext cx="23875627" cy="20621698"/>
            </a:xfrm>
            <a:custGeom>
              <a:avLst/>
              <a:gdLst>
                <a:gd name="connsiteX0" fmla="*/ 23875628 w 23875627"/>
                <a:gd name="connsiteY0" fmla="*/ 17738126 h 20621698"/>
                <a:gd name="connsiteX1" fmla="*/ 0 w 23875627"/>
                <a:gd name="connsiteY1" fmla="*/ 19755612 h 20621698"/>
                <a:gd name="connsiteX2" fmla="*/ 18012668 w 23875627"/>
                <a:gd name="connsiteY2" fmla="*/ 0 h 20621698"/>
              </a:gdLst>
              <a:ahLst/>
              <a:cxnLst>
                <a:cxn ang="0">
                  <a:pos x="connsiteX0" y="connsiteY0"/>
                </a:cxn>
                <a:cxn ang="0">
                  <a:pos x="connsiteX1" y="connsiteY1"/>
                </a:cxn>
                <a:cxn ang="0">
                  <a:pos x="connsiteX2" y="connsiteY2"/>
                </a:cxn>
              </a:cxnLst>
              <a:rect l="l" t="t" r="r" b="b"/>
              <a:pathLst>
                <a:path w="23875627" h="20621698">
                  <a:moveTo>
                    <a:pt x="23875628" y="17738126"/>
                  </a:moveTo>
                  <a:cubicBezTo>
                    <a:pt x="14525127" y="15737890"/>
                    <a:pt x="2451897" y="18449872"/>
                    <a:pt x="0" y="19755612"/>
                  </a:cubicBezTo>
                  <a:cubicBezTo>
                    <a:pt x="6209373" y="25594320"/>
                    <a:pt x="18012668" y="0"/>
                    <a:pt x="1801266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93" name="Freeform 392">
              <a:extLst>
                <a:ext uri="{FF2B5EF4-FFF2-40B4-BE49-F238E27FC236}">
                  <a16:creationId xmlns:a16="http://schemas.microsoft.com/office/drawing/2014/main" id="{940520DD-C79F-0AF0-4E59-E48B701C8587}"/>
                </a:ext>
              </a:extLst>
            </p:cNvPr>
            <p:cNvSpPr/>
            <p:nvPr/>
          </p:nvSpPr>
          <p:spPr>
            <a:xfrm>
              <a:off x="2900885" y="-15353142"/>
              <a:ext cx="24211244" cy="21227935"/>
            </a:xfrm>
            <a:custGeom>
              <a:avLst/>
              <a:gdLst>
                <a:gd name="connsiteX0" fmla="*/ 24211244 w 24211244"/>
                <a:gd name="connsiteY0" fmla="*/ 18160372 h 21227935"/>
                <a:gd name="connsiteX1" fmla="*/ 0 w 24211244"/>
                <a:gd name="connsiteY1" fmla="*/ 20356358 h 21227935"/>
                <a:gd name="connsiteX2" fmla="*/ 18363584 w 24211244"/>
                <a:gd name="connsiteY2" fmla="*/ 0 h 21227935"/>
              </a:gdLst>
              <a:ahLst/>
              <a:cxnLst>
                <a:cxn ang="0">
                  <a:pos x="connsiteX0" y="connsiteY0"/>
                </a:cxn>
                <a:cxn ang="0">
                  <a:pos x="connsiteX1" y="connsiteY1"/>
                </a:cxn>
                <a:cxn ang="0">
                  <a:pos x="connsiteX2" y="connsiteY2"/>
                </a:cxn>
              </a:cxnLst>
              <a:rect l="l" t="t" r="r" b="b"/>
              <a:pathLst>
                <a:path w="24211244" h="21227935">
                  <a:moveTo>
                    <a:pt x="24211244" y="18160372"/>
                  </a:moveTo>
                  <a:cubicBezTo>
                    <a:pt x="15153173" y="16222386"/>
                    <a:pt x="2227852" y="19025866"/>
                    <a:pt x="0" y="20356358"/>
                  </a:cubicBezTo>
                  <a:cubicBezTo>
                    <a:pt x="6627770" y="26288066"/>
                    <a:pt x="18363584" y="0"/>
                    <a:pt x="1836358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94" name="Freeform 393">
              <a:extLst>
                <a:ext uri="{FF2B5EF4-FFF2-40B4-BE49-F238E27FC236}">
                  <a16:creationId xmlns:a16="http://schemas.microsoft.com/office/drawing/2014/main" id="{71FBA3A5-9AFD-D19E-585C-F097A7A6D338}"/>
                </a:ext>
              </a:extLst>
            </p:cNvPr>
            <p:cNvSpPr/>
            <p:nvPr/>
          </p:nvSpPr>
          <p:spPr>
            <a:xfrm>
              <a:off x="2861295" y="-15852638"/>
              <a:ext cx="24547761" cy="21833957"/>
            </a:xfrm>
            <a:custGeom>
              <a:avLst/>
              <a:gdLst>
                <a:gd name="connsiteX0" fmla="*/ 24547762 w 24547761"/>
                <a:gd name="connsiteY0" fmla="*/ 18581870 h 21833957"/>
                <a:gd name="connsiteX1" fmla="*/ 0 w 24547761"/>
                <a:gd name="connsiteY1" fmla="*/ 20957102 h 21833957"/>
                <a:gd name="connsiteX2" fmla="*/ 18714496 w 24547761"/>
                <a:gd name="connsiteY2" fmla="*/ 0 h 21833957"/>
              </a:gdLst>
              <a:ahLst/>
              <a:cxnLst>
                <a:cxn ang="0">
                  <a:pos x="connsiteX0" y="connsiteY0"/>
                </a:cxn>
                <a:cxn ang="0">
                  <a:pos x="connsiteX1" y="connsiteY1"/>
                </a:cxn>
                <a:cxn ang="0">
                  <a:pos x="connsiteX2" y="connsiteY2"/>
                </a:cxn>
              </a:cxnLst>
              <a:rect l="l" t="t" r="r" b="b"/>
              <a:pathLst>
                <a:path w="24547761" h="21833957">
                  <a:moveTo>
                    <a:pt x="24547762" y="18581870"/>
                  </a:moveTo>
                  <a:cubicBezTo>
                    <a:pt x="15781217" y="16706133"/>
                    <a:pt x="2004707" y="19601862"/>
                    <a:pt x="0" y="20957102"/>
                  </a:cubicBezTo>
                  <a:cubicBezTo>
                    <a:pt x="7046167" y="26980310"/>
                    <a:pt x="18714496" y="0"/>
                    <a:pt x="18714496"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95" name="Freeform 394">
              <a:extLst>
                <a:ext uri="{FF2B5EF4-FFF2-40B4-BE49-F238E27FC236}">
                  <a16:creationId xmlns:a16="http://schemas.microsoft.com/office/drawing/2014/main" id="{7047E30A-2639-04BD-8E27-90D1C9506F86}"/>
                </a:ext>
              </a:extLst>
            </p:cNvPr>
            <p:cNvSpPr/>
            <p:nvPr/>
          </p:nvSpPr>
          <p:spPr>
            <a:xfrm>
              <a:off x="2820805" y="-16352135"/>
              <a:ext cx="24884279" cy="22440487"/>
            </a:xfrm>
            <a:custGeom>
              <a:avLst/>
              <a:gdLst>
                <a:gd name="connsiteX0" fmla="*/ 24884280 w 24884279"/>
                <a:gd name="connsiteY0" fmla="*/ 19003368 h 22440487"/>
                <a:gd name="connsiteX1" fmla="*/ 0 w 24884279"/>
                <a:gd name="connsiteY1" fmla="*/ 21557850 h 22440487"/>
                <a:gd name="connsiteX2" fmla="*/ 19065410 w 24884279"/>
                <a:gd name="connsiteY2" fmla="*/ 0 h 22440487"/>
              </a:gdLst>
              <a:ahLst/>
              <a:cxnLst>
                <a:cxn ang="0">
                  <a:pos x="connsiteX0" y="connsiteY0"/>
                </a:cxn>
                <a:cxn ang="0">
                  <a:pos x="connsiteX1" y="connsiteY1"/>
                </a:cxn>
                <a:cxn ang="0">
                  <a:pos x="connsiteX2" y="connsiteY2"/>
                </a:cxn>
              </a:cxnLst>
              <a:rect l="l" t="t" r="r" b="b"/>
              <a:pathLst>
                <a:path w="24884279" h="22440487">
                  <a:moveTo>
                    <a:pt x="24884280" y="19003368"/>
                  </a:moveTo>
                  <a:cubicBezTo>
                    <a:pt x="16410164" y="17190630"/>
                    <a:pt x="1782462" y="20177110"/>
                    <a:pt x="0" y="21557850"/>
                  </a:cubicBezTo>
                  <a:cubicBezTo>
                    <a:pt x="7464564" y="27674056"/>
                    <a:pt x="19065410" y="0"/>
                    <a:pt x="19065410"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96" name="Freeform 395">
              <a:extLst>
                <a:ext uri="{FF2B5EF4-FFF2-40B4-BE49-F238E27FC236}">
                  <a16:creationId xmlns:a16="http://schemas.microsoft.com/office/drawing/2014/main" id="{71701D05-9D65-8461-7D86-7376B6805EB9}"/>
                </a:ext>
              </a:extLst>
            </p:cNvPr>
            <p:cNvSpPr/>
            <p:nvPr/>
          </p:nvSpPr>
          <p:spPr>
            <a:xfrm>
              <a:off x="2781214" y="-16851631"/>
              <a:ext cx="25220796" cy="23046966"/>
            </a:xfrm>
            <a:custGeom>
              <a:avLst/>
              <a:gdLst>
                <a:gd name="connsiteX0" fmla="*/ 25220796 w 25220796"/>
                <a:gd name="connsiteY0" fmla="*/ 19424864 h 23046966"/>
                <a:gd name="connsiteX1" fmla="*/ 0 w 25220796"/>
                <a:gd name="connsiteY1" fmla="*/ 22158594 h 23046966"/>
                <a:gd name="connsiteX2" fmla="*/ 19416324 w 25220796"/>
                <a:gd name="connsiteY2" fmla="*/ 0 h 23046966"/>
              </a:gdLst>
              <a:ahLst/>
              <a:cxnLst>
                <a:cxn ang="0">
                  <a:pos x="connsiteX0" y="connsiteY0"/>
                </a:cxn>
                <a:cxn ang="0">
                  <a:pos x="connsiteX1" y="connsiteY1"/>
                </a:cxn>
                <a:cxn ang="0">
                  <a:pos x="connsiteX2" y="connsiteY2"/>
                </a:cxn>
              </a:cxnLst>
              <a:rect l="l" t="t" r="r" b="b"/>
              <a:pathLst>
                <a:path w="25220796" h="23046966">
                  <a:moveTo>
                    <a:pt x="25220796" y="19424864"/>
                  </a:moveTo>
                  <a:cubicBezTo>
                    <a:pt x="17038208" y="17674376"/>
                    <a:pt x="1558417" y="20753104"/>
                    <a:pt x="0" y="22158594"/>
                  </a:cubicBezTo>
                  <a:cubicBezTo>
                    <a:pt x="7882961" y="28367050"/>
                    <a:pt x="19416324" y="0"/>
                    <a:pt x="1941632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97" name="Freeform 396">
              <a:extLst>
                <a:ext uri="{FF2B5EF4-FFF2-40B4-BE49-F238E27FC236}">
                  <a16:creationId xmlns:a16="http://schemas.microsoft.com/office/drawing/2014/main" id="{75D7205A-2D58-183F-1611-70543DCD0ABE}"/>
                </a:ext>
              </a:extLst>
            </p:cNvPr>
            <p:cNvSpPr/>
            <p:nvPr/>
          </p:nvSpPr>
          <p:spPr>
            <a:xfrm>
              <a:off x="2741624" y="-17351128"/>
              <a:ext cx="25556413" cy="23653569"/>
            </a:xfrm>
            <a:custGeom>
              <a:avLst/>
              <a:gdLst>
                <a:gd name="connsiteX0" fmla="*/ 25556414 w 25556413"/>
                <a:gd name="connsiteY0" fmla="*/ 19846362 h 23653569"/>
                <a:gd name="connsiteX1" fmla="*/ 0 w 25556413"/>
                <a:gd name="connsiteY1" fmla="*/ 22759340 h 23653569"/>
                <a:gd name="connsiteX2" fmla="*/ 19767238 w 25556413"/>
                <a:gd name="connsiteY2" fmla="*/ 0 h 23653569"/>
              </a:gdLst>
              <a:ahLst/>
              <a:cxnLst>
                <a:cxn ang="0">
                  <a:pos x="connsiteX0" y="connsiteY0"/>
                </a:cxn>
                <a:cxn ang="0">
                  <a:pos x="connsiteX1" y="connsiteY1"/>
                </a:cxn>
                <a:cxn ang="0">
                  <a:pos x="connsiteX2" y="connsiteY2"/>
                </a:cxn>
              </a:cxnLst>
              <a:rect l="l" t="t" r="r" b="b"/>
              <a:pathLst>
                <a:path w="25556413" h="23653569">
                  <a:moveTo>
                    <a:pt x="25556414" y="19846362"/>
                  </a:moveTo>
                  <a:cubicBezTo>
                    <a:pt x="17667154" y="18158122"/>
                    <a:pt x="1335272" y="21328350"/>
                    <a:pt x="0" y="22759340"/>
                  </a:cubicBezTo>
                  <a:cubicBezTo>
                    <a:pt x="8301359" y="29060046"/>
                    <a:pt x="19767238" y="0"/>
                    <a:pt x="1976723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98" name="Freeform 397">
              <a:extLst>
                <a:ext uri="{FF2B5EF4-FFF2-40B4-BE49-F238E27FC236}">
                  <a16:creationId xmlns:a16="http://schemas.microsoft.com/office/drawing/2014/main" id="{8D67E174-7E33-DCBA-5C0F-4F6DE0DF4405}"/>
                </a:ext>
              </a:extLst>
            </p:cNvPr>
            <p:cNvSpPr/>
            <p:nvPr/>
          </p:nvSpPr>
          <p:spPr>
            <a:xfrm>
              <a:off x="2702034" y="-17850625"/>
              <a:ext cx="25892030" cy="24260288"/>
            </a:xfrm>
            <a:custGeom>
              <a:avLst/>
              <a:gdLst>
                <a:gd name="connsiteX0" fmla="*/ 25892030 w 25892030"/>
                <a:gd name="connsiteY0" fmla="*/ 20267858 h 24260288"/>
                <a:gd name="connsiteX1" fmla="*/ 0 w 25892030"/>
                <a:gd name="connsiteY1" fmla="*/ 23360086 h 24260288"/>
                <a:gd name="connsiteX2" fmla="*/ 20119052 w 25892030"/>
                <a:gd name="connsiteY2" fmla="*/ 0 h 24260288"/>
              </a:gdLst>
              <a:ahLst/>
              <a:cxnLst>
                <a:cxn ang="0">
                  <a:pos x="connsiteX0" y="connsiteY0"/>
                </a:cxn>
                <a:cxn ang="0">
                  <a:pos x="connsiteX1" y="connsiteY1"/>
                </a:cxn>
                <a:cxn ang="0">
                  <a:pos x="connsiteX2" y="connsiteY2"/>
                </a:cxn>
              </a:cxnLst>
              <a:rect l="l" t="t" r="r" b="b"/>
              <a:pathLst>
                <a:path w="25892030" h="24260288">
                  <a:moveTo>
                    <a:pt x="25892030" y="20267858"/>
                  </a:moveTo>
                  <a:cubicBezTo>
                    <a:pt x="18295200" y="18641870"/>
                    <a:pt x="1111227" y="21903598"/>
                    <a:pt x="0" y="23360086"/>
                  </a:cubicBezTo>
                  <a:cubicBezTo>
                    <a:pt x="8719755" y="29753042"/>
                    <a:pt x="20119052" y="0"/>
                    <a:pt x="20119052"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399" name="Freeform 398">
              <a:extLst>
                <a:ext uri="{FF2B5EF4-FFF2-40B4-BE49-F238E27FC236}">
                  <a16:creationId xmlns:a16="http://schemas.microsoft.com/office/drawing/2014/main" id="{0C7DF46C-E6C7-CAA9-6F38-24D1BEF106F7}"/>
                </a:ext>
              </a:extLst>
            </p:cNvPr>
            <p:cNvSpPr/>
            <p:nvPr/>
          </p:nvSpPr>
          <p:spPr>
            <a:xfrm>
              <a:off x="2661544" y="-18350121"/>
              <a:ext cx="26229447" cy="24867112"/>
            </a:xfrm>
            <a:custGeom>
              <a:avLst/>
              <a:gdLst>
                <a:gd name="connsiteX0" fmla="*/ 26229448 w 26229447"/>
                <a:gd name="connsiteY0" fmla="*/ 20688604 h 24867112"/>
                <a:gd name="connsiteX1" fmla="*/ 0 w 26229447"/>
                <a:gd name="connsiteY1" fmla="*/ 23960832 h 24867112"/>
                <a:gd name="connsiteX2" fmla="*/ 20469966 w 26229447"/>
                <a:gd name="connsiteY2" fmla="*/ 0 h 24867112"/>
              </a:gdLst>
              <a:ahLst/>
              <a:cxnLst>
                <a:cxn ang="0">
                  <a:pos x="connsiteX0" y="connsiteY0"/>
                </a:cxn>
                <a:cxn ang="0">
                  <a:pos x="connsiteX1" y="connsiteY1"/>
                </a:cxn>
                <a:cxn ang="0">
                  <a:pos x="connsiteX2" y="connsiteY2"/>
                </a:cxn>
              </a:cxnLst>
              <a:rect l="l" t="t" r="r" b="b"/>
              <a:pathLst>
                <a:path w="26229447" h="24867112">
                  <a:moveTo>
                    <a:pt x="26229448" y="20688604"/>
                  </a:moveTo>
                  <a:cubicBezTo>
                    <a:pt x="18924146" y="19126366"/>
                    <a:pt x="888982" y="22479592"/>
                    <a:pt x="0" y="23960832"/>
                  </a:cubicBezTo>
                  <a:cubicBezTo>
                    <a:pt x="9138153" y="30446036"/>
                    <a:pt x="20469966" y="0"/>
                    <a:pt x="20469966"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00" name="Freeform 399">
              <a:extLst>
                <a:ext uri="{FF2B5EF4-FFF2-40B4-BE49-F238E27FC236}">
                  <a16:creationId xmlns:a16="http://schemas.microsoft.com/office/drawing/2014/main" id="{A964F8E2-34A7-F0A7-A561-2185AA2F783C}"/>
                </a:ext>
              </a:extLst>
            </p:cNvPr>
            <p:cNvSpPr/>
            <p:nvPr/>
          </p:nvSpPr>
          <p:spPr>
            <a:xfrm>
              <a:off x="2621953" y="-18850367"/>
              <a:ext cx="26565065" cy="25474038"/>
            </a:xfrm>
            <a:custGeom>
              <a:avLst/>
              <a:gdLst>
                <a:gd name="connsiteX0" fmla="*/ 26565066 w 26565065"/>
                <a:gd name="connsiteY0" fmla="*/ 21110852 h 25474038"/>
                <a:gd name="connsiteX1" fmla="*/ 0 w 26565065"/>
                <a:gd name="connsiteY1" fmla="*/ 24561578 h 25474038"/>
                <a:gd name="connsiteX2" fmla="*/ 20820878 w 26565065"/>
                <a:gd name="connsiteY2" fmla="*/ 0 h 25474038"/>
              </a:gdLst>
              <a:ahLst/>
              <a:cxnLst>
                <a:cxn ang="0">
                  <a:pos x="connsiteX0" y="connsiteY0"/>
                </a:cxn>
                <a:cxn ang="0">
                  <a:pos x="connsiteX1" y="connsiteY1"/>
                </a:cxn>
                <a:cxn ang="0">
                  <a:pos x="connsiteX2" y="connsiteY2"/>
                </a:cxn>
              </a:cxnLst>
              <a:rect l="l" t="t" r="r" b="b"/>
              <a:pathLst>
                <a:path w="26565065" h="25474038">
                  <a:moveTo>
                    <a:pt x="26565066" y="21110852"/>
                  </a:moveTo>
                  <a:cubicBezTo>
                    <a:pt x="19552190" y="19610862"/>
                    <a:pt x="664936" y="23055588"/>
                    <a:pt x="0" y="24561578"/>
                  </a:cubicBezTo>
                  <a:cubicBezTo>
                    <a:pt x="9556549" y="31139032"/>
                    <a:pt x="20820878" y="0"/>
                    <a:pt x="2082087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01" name="Freeform 400">
              <a:extLst>
                <a:ext uri="{FF2B5EF4-FFF2-40B4-BE49-F238E27FC236}">
                  <a16:creationId xmlns:a16="http://schemas.microsoft.com/office/drawing/2014/main" id="{50F4B263-E175-E8FF-6372-83C45B9C47FF}"/>
                </a:ext>
              </a:extLst>
            </p:cNvPr>
            <p:cNvSpPr/>
            <p:nvPr/>
          </p:nvSpPr>
          <p:spPr>
            <a:xfrm>
              <a:off x="2582363" y="-19349864"/>
              <a:ext cx="26901583" cy="26081234"/>
            </a:xfrm>
            <a:custGeom>
              <a:avLst/>
              <a:gdLst>
                <a:gd name="connsiteX0" fmla="*/ 26901584 w 26901583"/>
                <a:gd name="connsiteY0" fmla="*/ 21532350 h 26081234"/>
                <a:gd name="connsiteX1" fmla="*/ 0 w 26901583"/>
                <a:gd name="connsiteY1" fmla="*/ 25162324 h 26081234"/>
                <a:gd name="connsiteX2" fmla="*/ 21171792 w 26901583"/>
                <a:gd name="connsiteY2" fmla="*/ 0 h 26081234"/>
              </a:gdLst>
              <a:ahLst/>
              <a:cxnLst>
                <a:cxn ang="0">
                  <a:pos x="connsiteX0" y="connsiteY0"/>
                </a:cxn>
                <a:cxn ang="0">
                  <a:pos x="connsiteX1" y="connsiteY1"/>
                </a:cxn>
                <a:cxn ang="0">
                  <a:pos x="connsiteX2" y="connsiteY2"/>
                </a:cxn>
              </a:cxnLst>
              <a:rect l="l" t="t" r="r" b="b"/>
              <a:pathLst>
                <a:path w="26901583" h="26081234">
                  <a:moveTo>
                    <a:pt x="26901584" y="21532350"/>
                  </a:moveTo>
                  <a:cubicBezTo>
                    <a:pt x="20180236" y="20094610"/>
                    <a:pt x="441791" y="23631584"/>
                    <a:pt x="0" y="25162324"/>
                  </a:cubicBezTo>
                  <a:cubicBezTo>
                    <a:pt x="9974047" y="31832778"/>
                    <a:pt x="21171792" y="0"/>
                    <a:pt x="21171792"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02" name="Freeform 401">
              <a:extLst>
                <a:ext uri="{FF2B5EF4-FFF2-40B4-BE49-F238E27FC236}">
                  <a16:creationId xmlns:a16="http://schemas.microsoft.com/office/drawing/2014/main" id="{883514FF-478A-1E60-9A46-7DFC47B70CAF}"/>
                </a:ext>
              </a:extLst>
            </p:cNvPr>
            <p:cNvSpPr/>
            <p:nvPr/>
          </p:nvSpPr>
          <p:spPr>
            <a:xfrm>
              <a:off x="2542773" y="-19849361"/>
              <a:ext cx="27237199" cy="26688344"/>
            </a:xfrm>
            <a:custGeom>
              <a:avLst/>
              <a:gdLst>
                <a:gd name="connsiteX0" fmla="*/ 27237200 w 27237199"/>
                <a:gd name="connsiteY0" fmla="*/ 21953848 h 26688344"/>
                <a:gd name="connsiteX1" fmla="*/ 0 w 27237199"/>
                <a:gd name="connsiteY1" fmla="*/ 25763070 h 26688344"/>
                <a:gd name="connsiteX2" fmla="*/ 21522706 w 27237199"/>
                <a:gd name="connsiteY2" fmla="*/ 0 h 26688344"/>
              </a:gdLst>
              <a:ahLst/>
              <a:cxnLst>
                <a:cxn ang="0">
                  <a:pos x="connsiteX0" y="connsiteY0"/>
                </a:cxn>
                <a:cxn ang="0">
                  <a:pos x="connsiteX1" y="connsiteY1"/>
                </a:cxn>
                <a:cxn ang="0">
                  <a:pos x="connsiteX2" y="connsiteY2"/>
                </a:cxn>
              </a:cxnLst>
              <a:rect l="l" t="t" r="r" b="b"/>
              <a:pathLst>
                <a:path w="27237199" h="26688344">
                  <a:moveTo>
                    <a:pt x="27237200" y="21953848"/>
                  </a:moveTo>
                  <a:cubicBezTo>
                    <a:pt x="20808282" y="20578356"/>
                    <a:pt x="218646" y="24206832"/>
                    <a:pt x="0" y="25763070"/>
                  </a:cubicBezTo>
                  <a:cubicBezTo>
                    <a:pt x="10392443" y="32525772"/>
                    <a:pt x="21522706" y="0"/>
                    <a:pt x="21522706"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03" name="Freeform 402">
              <a:extLst>
                <a:ext uri="{FF2B5EF4-FFF2-40B4-BE49-F238E27FC236}">
                  <a16:creationId xmlns:a16="http://schemas.microsoft.com/office/drawing/2014/main" id="{408478E4-819F-98BB-20C9-241CCEDAC68C}"/>
                </a:ext>
              </a:extLst>
            </p:cNvPr>
            <p:cNvSpPr/>
            <p:nvPr/>
          </p:nvSpPr>
          <p:spPr>
            <a:xfrm>
              <a:off x="2503182" y="-20348857"/>
              <a:ext cx="27573717" cy="27295535"/>
            </a:xfrm>
            <a:custGeom>
              <a:avLst/>
              <a:gdLst>
                <a:gd name="connsiteX0" fmla="*/ 27573718 w 27573717"/>
                <a:gd name="connsiteY0" fmla="*/ 22375344 h 27295535"/>
                <a:gd name="connsiteX1" fmla="*/ 1 w 27573717"/>
                <a:gd name="connsiteY1" fmla="*/ 26363816 h 27295535"/>
                <a:gd name="connsiteX2" fmla="*/ 21873620 w 27573717"/>
                <a:gd name="connsiteY2" fmla="*/ 0 h 27295535"/>
              </a:gdLst>
              <a:ahLst/>
              <a:cxnLst>
                <a:cxn ang="0">
                  <a:pos x="connsiteX0" y="connsiteY0"/>
                </a:cxn>
                <a:cxn ang="0">
                  <a:pos x="connsiteX1" y="connsiteY1"/>
                </a:cxn>
                <a:cxn ang="0">
                  <a:pos x="connsiteX2" y="connsiteY2"/>
                </a:cxn>
              </a:cxnLst>
              <a:rect l="l" t="t" r="r" b="b"/>
              <a:pathLst>
                <a:path w="27573717" h="27295535">
                  <a:moveTo>
                    <a:pt x="27573718" y="22375344"/>
                  </a:moveTo>
                  <a:cubicBezTo>
                    <a:pt x="21437228" y="21062852"/>
                    <a:pt x="-4498" y="24782826"/>
                    <a:pt x="1" y="26363816"/>
                  </a:cubicBezTo>
                  <a:cubicBezTo>
                    <a:pt x="10810841" y="33218768"/>
                    <a:pt x="21873620" y="0"/>
                    <a:pt x="21873620"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04" name="Freeform 403">
              <a:extLst>
                <a:ext uri="{FF2B5EF4-FFF2-40B4-BE49-F238E27FC236}">
                  <a16:creationId xmlns:a16="http://schemas.microsoft.com/office/drawing/2014/main" id="{18E9D861-EAB5-7852-834C-3FF29AE04CF5}"/>
                </a:ext>
              </a:extLst>
            </p:cNvPr>
            <p:cNvSpPr/>
            <p:nvPr/>
          </p:nvSpPr>
          <p:spPr>
            <a:xfrm>
              <a:off x="2460962" y="-20848354"/>
              <a:ext cx="27911966" cy="27902806"/>
            </a:xfrm>
            <a:custGeom>
              <a:avLst/>
              <a:gdLst>
                <a:gd name="connsiteX0" fmla="*/ 27911966 w 27911966"/>
                <a:gd name="connsiteY0" fmla="*/ 22796840 h 27902806"/>
                <a:gd name="connsiteX1" fmla="*/ 1731 w 27911966"/>
                <a:gd name="connsiteY1" fmla="*/ 26964562 h 27902806"/>
                <a:gd name="connsiteX2" fmla="*/ 22226264 w 27911966"/>
                <a:gd name="connsiteY2" fmla="*/ 0 h 27902806"/>
              </a:gdLst>
              <a:ahLst/>
              <a:cxnLst>
                <a:cxn ang="0">
                  <a:pos x="connsiteX0" y="connsiteY0"/>
                </a:cxn>
                <a:cxn ang="0">
                  <a:pos x="connsiteX1" y="connsiteY1"/>
                </a:cxn>
                <a:cxn ang="0">
                  <a:pos x="connsiteX2" y="connsiteY2"/>
                </a:cxn>
              </a:cxnLst>
              <a:rect l="l" t="t" r="r" b="b"/>
              <a:pathLst>
                <a:path w="27911966" h="27902806">
                  <a:moveTo>
                    <a:pt x="27911966" y="22796840"/>
                  </a:moveTo>
                  <a:cubicBezTo>
                    <a:pt x="22067904" y="21546600"/>
                    <a:pt x="-225913" y="25358072"/>
                    <a:pt x="1731" y="26964562"/>
                  </a:cubicBezTo>
                  <a:cubicBezTo>
                    <a:pt x="11230968" y="33911764"/>
                    <a:pt x="22226264" y="0"/>
                    <a:pt x="2222626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05" name="Freeform 404">
              <a:extLst>
                <a:ext uri="{FF2B5EF4-FFF2-40B4-BE49-F238E27FC236}">
                  <a16:creationId xmlns:a16="http://schemas.microsoft.com/office/drawing/2014/main" id="{DE41E3FB-32DC-21F9-481C-152CEF202553}"/>
                </a:ext>
              </a:extLst>
            </p:cNvPr>
            <p:cNvSpPr/>
            <p:nvPr/>
          </p:nvSpPr>
          <p:spPr>
            <a:xfrm>
              <a:off x="2416581" y="-21347849"/>
              <a:ext cx="28252373" cy="28510149"/>
            </a:xfrm>
            <a:custGeom>
              <a:avLst/>
              <a:gdLst>
                <a:gd name="connsiteX0" fmla="*/ 28252374 w 28252373"/>
                <a:gd name="connsiteY0" fmla="*/ 23218336 h 28510149"/>
                <a:gd name="connsiteX1" fmla="*/ 6521 w 28252373"/>
                <a:gd name="connsiteY1" fmla="*/ 27565306 h 28510149"/>
                <a:gd name="connsiteX2" fmla="*/ 22581968 w 28252373"/>
                <a:gd name="connsiteY2" fmla="*/ 0 h 28510149"/>
              </a:gdLst>
              <a:ahLst/>
              <a:cxnLst>
                <a:cxn ang="0">
                  <a:pos x="connsiteX0" y="connsiteY0"/>
                </a:cxn>
                <a:cxn ang="0">
                  <a:pos x="connsiteX1" y="connsiteY1"/>
                </a:cxn>
                <a:cxn ang="0">
                  <a:pos x="connsiteX2" y="connsiteY2"/>
                </a:cxn>
              </a:cxnLst>
              <a:rect l="l" t="t" r="r" b="b"/>
              <a:pathLst>
                <a:path w="28252373" h="28510149">
                  <a:moveTo>
                    <a:pt x="28252374" y="23218336"/>
                  </a:moveTo>
                  <a:cubicBezTo>
                    <a:pt x="22700738" y="22030346"/>
                    <a:pt x="-445168" y="25934068"/>
                    <a:pt x="6521" y="27565306"/>
                  </a:cubicBezTo>
                  <a:cubicBezTo>
                    <a:pt x="11654156" y="34604756"/>
                    <a:pt x="22581968" y="0"/>
                    <a:pt x="2258196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06" name="Freeform 405">
              <a:extLst>
                <a:ext uri="{FF2B5EF4-FFF2-40B4-BE49-F238E27FC236}">
                  <a16:creationId xmlns:a16="http://schemas.microsoft.com/office/drawing/2014/main" id="{25CFA2EB-E812-DA6B-F1C0-5D10E5582709}"/>
                </a:ext>
              </a:extLst>
            </p:cNvPr>
            <p:cNvSpPr/>
            <p:nvPr/>
          </p:nvSpPr>
          <p:spPr>
            <a:xfrm>
              <a:off x="2369555" y="-21848097"/>
              <a:ext cx="28596326" cy="29117736"/>
            </a:xfrm>
            <a:custGeom>
              <a:avLst/>
              <a:gdLst>
                <a:gd name="connsiteX0" fmla="*/ 28596326 w 28596326"/>
                <a:gd name="connsiteY0" fmla="*/ 23640586 h 29117736"/>
                <a:gd name="connsiteX1" fmla="*/ 13957 w 28596326"/>
                <a:gd name="connsiteY1" fmla="*/ 28166054 h 29117736"/>
                <a:gd name="connsiteX2" fmla="*/ 22940316 w 28596326"/>
                <a:gd name="connsiteY2" fmla="*/ 0 h 29117736"/>
              </a:gdLst>
              <a:ahLst/>
              <a:cxnLst>
                <a:cxn ang="0">
                  <a:pos x="connsiteX0" y="connsiteY0"/>
                </a:cxn>
                <a:cxn ang="0">
                  <a:pos x="connsiteX1" y="connsiteY1"/>
                </a:cxn>
                <a:cxn ang="0">
                  <a:pos x="connsiteX2" y="connsiteY2"/>
                </a:cxn>
              </a:cxnLst>
              <a:rect l="l" t="t" r="r" b="b"/>
              <a:pathLst>
                <a:path w="28596326" h="29117736">
                  <a:moveTo>
                    <a:pt x="28596326" y="23640586"/>
                  </a:moveTo>
                  <a:cubicBezTo>
                    <a:pt x="23336220" y="22515594"/>
                    <a:pt x="-660877" y="26510064"/>
                    <a:pt x="13957" y="28166054"/>
                  </a:cubicBezTo>
                  <a:cubicBezTo>
                    <a:pt x="12079989" y="35298504"/>
                    <a:pt x="22940316" y="0"/>
                    <a:pt x="22940316"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07" name="Freeform 406">
              <a:extLst>
                <a:ext uri="{FF2B5EF4-FFF2-40B4-BE49-F238E27FC236}">
                  <a16:creationId xmlns:a16="http://schemas.microsoft.com/office/drawing/2014/main" id="{1943A06B-214B-191C-8B25-B6F09481AB77}"/>
                </a:ext>
              </a:extLst>
            </p:cNvPr>
            <p:cNvSpPr/>
            <p:nvPr/>
          </p:nvSpPr>
          <p:spPr>
            <a:xfrm>
              <a:off x="2320184" y="-22347593"/>
              <a:ext cx="28941723" cy="29725214"/>
            </a:xfrm>
            <a:custGeom>
              <a:avLst/>
              <a:gdLst>
                <a:gd name="connsiteX0" fmla="*/ 28941724 w 28941723"/>
                <a:gd name="connsiteY0" fmla="*/ 24062082 h 29725214"/>
                <a:gd name="connsiteX1" fmla="*/ 23738 w 28941723"/>
                <a:gd name="connsiteY1" fmla="*/ 28766798 h 29725214"/>
                <a:gd name="connsiteX2" fmla="*/ 23301912 w 28941723"/>
                <a:gd name="connsiteY2" fmla="*/ 0 h 29725214"/>
              </a:gdLst>
              <a:ahLst/>
              <a:cxnLst>
                <a:cxn ang="0">
                  <a:pos x="connsiteX0" y="connsiteY0"/>
                </a:cxn>
                <a:cxn ang="0">
                  <a:pos x="connsiteX1" y="connsiteY1"/>
                </a:cxn>
                <a:cxn ang="0">
                  <a:pos x="connsiteX2" y="connsiteY2"/>
                </a:cxn>
              </a:cxnLst>
              <a:rect l="l" t="t" r="r" b="b"/>
              <a:pathLst>
                <a:path w="28941723" h="29725214">
                  <a:moveTo>
                    <a:pt x="28941724" y="24062082"/>
                  </a:moveTo>
                  <a:cubicBezTo>
                    <a:pt x="23974046" y="22999338"/>
                    <a:pt x="-874242" y="27086060"/>
                    <a:pt x="23738" y="28766798"/>
                  </a:cubicBezTo>
                  <a:cubicBezTo>
                    <a:pt x="12508167" y="35991496"/>
                    <a:pt x="23301912" y="0"/>
                    <a:pt x="23301912"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08" name="Freeform 407">
              <a:extLst>
                <a:ext uri="{FF2B5EF4-FFF2-40B4-BE49-F238E27FC236}">
                  <a16:creationId xmlns:a16="http://schemas.microsoft.com/office/drawing/2014/main" id="{2B2968FF-DDA1-A1A1-6BDC-030AEA250215}"/>
                </a:ext>
              </a:extLst>
            </p:cNvPr>
            <p:cNvSpPr/>
            <p:nvPr/>
          </p:nvSpPr>
          <p:spPr>
            <a:xfrm>
              <a:off x="2267837" y="-22847090"/>
              <a:ext cx="29290997" cy="30332757"/>
            </a:xfrm>
            <a:custGeom>
              <a:avLst/>
              <a:gdLst>
                <a:gd name="connsiteX0" fmla="*/ 29290998 w 29290997"/>
                <a:gd name="connsiteY0" fmla="*/ 24483578 h 30332757"/>
                <a:gd name="connsiteX1" fmla="*/ 35595 w 29290997"/>
                <a:gd name="connsiteY1" fmla="*/ 29367544 h 30332757"/>
                <a:gd name="connsiteX2" fmla="*/ 23664684 w 29290997"/>
                <a:gd name="connsiteY2" fmla="*/ 0 h 30332757"/>
              </a:gdLst>
              <a:ahLst/>
              <a:cxnLst>
                <a:cxn ang="0">
                  <a:pos x="connsiteX0" y="connsiteY0"/>
                </a:cxn>
                <a:cxn ang="0">
                  <a:pos x="connsiteX1" y="connsiteY1"/>
                </a:cxn>
                <a:cxn ang="0">
                  <a:pos x="connsiteX2" y="connsiteY2"/>
                </a:cxn>
              </a:cxnLst>
              <a:rect l="l" t="t" r="r" b="b"/>
              <a:pathLst>
                <a:path w="29290997" h="30332757">
                  <a:moveTo>
                    <a:pt x="29290998" y="24483578"/>
                  </a:moveTo>
                  <a:cubicBezTo>
                    <a:pt x="24615750" y="23483086"/>
                    <a:pt x="-1085529" y="27661306"/>
                    <a:pt x="35595" y="29367544"/>
                  </a:cubicBezTo>
                  <a:cubicBezTo>
                    <a:pt x="12938421" y="36684492"/>
                    <a:pt x="23664684" y="0"/>
                    <a:pt x="2366468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09" name="Freeform 408">
              <a:extLst>
                <a:ext uri="{FF2B5EF4-FFF2-40B4-BE49-F238E27FC236}">
                  <a16:creationId xmlns:a16="http://schemas.microsoft.com/office/drawing/2014/main" id="{DA9BD6CF-A76C-BEB1-DC50-8DF10D0B95BB}"/>
                </a:ext>
              </a:extLst>
            </p:cNvPr>
            <p:cNvSpPr/>
            <p:nvPr/>
          </p:nvSpPr>
          <p:spPr>
            <a:xfrm>
              <a:off x="2214535" y="-23346585"/>
              <a:ext cx="29640328" cy="30940357"/>
            </a:xfrm>
            <a:custGeom>
              <a:avLst/>
              <a:gdLst>
                <a:gd name="connsiteX0" fmla="*/ 29640328 w 29640328"/>
                <a:gd name="connsiteY0" fmla="*/ 24905074 h 30940357"/>
                <a:gd name="connsiteX1" fmla="*/ 49307 w 29640328"/>
                <a:gd name="connsiteY1" fmla="*/ 29968290 h 30940357"/>
                <a:gd name="connsiteX2" fmla="*/ 24029308 w 29640328"/>
                <a:gd name="connsiteY2" fmla="*/ 0 h 30940357"/>
              </a:gdLst>
              <a:ahLst/>
              <a:cxnLst>
                <a:cxn ang="0">
                  <a:pos x="connsiteX0" y="connsiteY0"/>
                </a:cxn>
                <a:cxn ang="0">
                  <a:pos x="connsiteX1" y="connsiteY1"/>
                </a:cxn>
                <a:cxn ang="0">
                  <a:pos x="connsiteX2" y="connsiteY2"/>
                </a:cxn>
              </a:cxnLst>
              <a:rect l="l" t="t" r="r" b="b"/>
              <a:pathLst>
                <a:path w="29640328" h="30940357">
                  <a:moveTo>
                    <a:pt x="29640328" y="24905074"/>
                  </a:moveTo>
                  <a:cubicBezTo>
                    <a:pt x="25257506" y="23966832"/>
                    <a:pt x="-1294963" y="28236552"/>
                    <a:pt x="49307" y="29968290"/>
                  </a:cubicBezTo>
                  <a:cubicBezTo>
                    <a:pt x="13370530" y="37377488"/>
                    <a:pt x="24029308" y="0"/>
                    <a:pt x="2402930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10" name="Freeform 409">
              <a:extLst>
                <a:ext uri="{FF2B5EF4-FFF2-40B4-BE49-F238E27FC236}">
                  <a16:creationId xmlns:a16="http://schemas.microsoft.com/office/drawing/2014/main" id="{1C24F092-1A82-BC66-74E7-CB0B6E76356E}"/>
                </a:ext>
              </a:extLst>
            </p:cNvPr>
            <p:cNvSpPr/>
            <p:nvPr/>
          </p:nvSpPr>
          <p:spPr>
            <a:xfrm>
              <a:off x="2111804" y="-23846083"/>
              <a:ext cx="30039085" cy="31799472"/>
            </a:xfrm>
            <a:custGeom>
              <a:avLst/>
              <a:gdLst>
                <a:gd name="connsiteX0" fmla="*/ 30039086 w 30039085"/>
                <a:gd name="connsiteY0" fmla="*/ 25326572 h 31799472"/>
                <a:gd name="connsiteX1" fmla="*/ 111548 w 30039085"/>
                <a:gd name="connsiteY1" fmla="*/ 30569036 h 31799472"/>
                <a:gd name="connsiteX2" fmla="*/ 24442462 w 30039085"/>
                <a:gd name="connsiteY2" fmla="*/ 0 h 31799472"/>
              </a:gdLst>
              <a:ahLst/>
              <a:cxnLst>
                <a:cxn ang="0">
                  <a:pos x="connsiteX0" y="connsiteY0"/>
                </a:cxn>
                <a:cxn ang="0">
                  <a:pos x="connsiteX1" y="connsiteY1"/>
                </a:cxn>
                <a:cxn ang="0">
                  <a:pos x="connsiteX2" y="connsiteY2"/>
                </a:cxn>
              </a:cxnLst>
              <a:rect l="l" t="t" r="r" b="b"/>
              <a:pathLst>
                <a:path w="30039085" h="31799472">
                  <a:moveTo>
                    <a:pt x="30039086" y="25326572"/>
                  </a:moveTo>
                  <a:cubicBezTo>
                    <a:pt x="25947792" y="24451328"/>
                    <a:pt x="-1978638" y="28971548"/>
                    <a:pt x="111548" y="30569036"/>
                  </a:cubicBezTo>
                  <a:cubicBezTo>
                    <a:pt x="11344385" y="39154224"/>
                    <a:pt x="24442462" y="0"/>
                    <a:pt x="24442462"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11" name="Freeform 410">
              <a:extLst>
                <a:ext uri="{FF2B5EF4-FFF2-40B4-BE49-F238E27FC236}">
                  <a16:creationId xmlns:a16="http://schemas.microsoft.com/office/drawing/2014/main" id="{24CEF5CA-52B2-C7A9-B498-062F707B67B8}"/>
                </a:ext>
              </a:extLst>
            </p:cNvPr>
            <p:cNvSpPr/>
            <p:nvPr/>
          </p:nvSpPr>
          <p:spPr>
            <a:xfrm>
              <a:off x="2058241" y="-24345580"/>
              <a:ext cx="30389575" cy="32385609"/>
            </a:xfrm>
            <a:custGeom>
              <a:avLst/>
              <a:gdLst>
                <a:gd name="connsiteX0" fmla="*/ 30389576 w 30389575"/>
                <a:gd name="connsiteY0" fmla="*/ 25747320 h 32385609"/>
                <a:gd name="connsiteX1" fmla="*/ 126420 w 30389575"/>
                <a:gd name="connsiteY1" fmla="*/ 31169782 h 32385609"/>
                <a:gd name="connsiteX2" fmla="*/ 24808248 w 30389575"/>
                <a:gd name="connsiteY2" fmla="*/ 0 h 32385609"/>
              </a:gdLst>
              <a:ahLst/>
              <a:cxnLst>
                <a:cxn ang="0">
                  <a:pos x="connsiteX0" y="connsiteY0"/>
                </a:cxn>
                <a:cxn ang="0">
                  <a:pos x="connsiteX1" y="connsiteY1"/>
                </a:cxn>
                <a:cxn ang="0">
                  <a:pos x="connsiteX2" y="connsiteY2"/>
                </a:cxn>
              </a:cxnLst>
              <a:rect l="l" t="t" r="r" b="b"/>
              <a:pathLst>
                <a:path w="30389575" h="32385609">
                  <a:moveTo>
                    <a:pt x="30389576" y="25747320"/>
                  </a:moveTo>
                  <a:cubicBezTo>
                    <a:pt x="26590710" y="24935076"/>
                    <a:pt x="-2132924" y="29543044"/>
                    <a:pt x="126420" y="31169782"/>
                  </a:cubicBezTo>
                  <a:cubicBezTo>
                    <a:pt x="12061084" y="39761724"/>
                    <a:pt x="24808248" y="0"/>
                    <a:pt x="2480824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12" name="Freeform 411">
              <a:extLst>
                <a:ext uri="{FF2B5EF4-FFF2-40B4-BE49-F238E27FC236}">
                  <a16:creationId xmlns:a16="http://schemas.microsoft.com/office/drawing/2014/main" id="{15EEE388-9E40-1B02-AC1B-CC809248347A}"/>
                </a:ext>
              </a:extLst>
            </p:cNvPr>
            <p:cNvSpPr/>
            <p:nvPr/>
          </p:nvSpPr>
          <p:spPr>
            <a:xfrm>
              <a:off x="2002077" y="-24845826"/>
              <a:ext cx="30741768" cy="32971956"/>
            </a:xfrm>
            <a:custGeom>
              <a:avLst/>
              <a:gdLst>
                <a:gd name="connsiteX0" fmla="*/ 30741768 w 30741768"/>
                <a:gd name="connsiteY0" fmla="*/ 26169568 h 32971956"/>
                <a:gd name="connsiteX1" fmla="*/ 142094 w 30741768"/>
                <a:gd name="connsiteY1" fmla="*/ 31770528 h 32971956"/>
                <a:gd name="connsiteX2" fmla="*/ 25174836 w 30741768"/>
                <a:gd name="connsiteY2" fmla="*/ 0 h 32971956"/>
              </a:gdLst>
              <a:ahLst/>
              <a:cxnLst>
                <a:cxn ang="0">
                  <a:pos x="connsiteX0" y="connsiteY0"/>
                </a:cxn>
                <a:cxn ang="0">
                  <a:pos x="connsiteX1" y="connsiteY1"/>
                </a:cxn>
                <a:cxn ang="0">
                  <a:pos x="connsiteX2" y="connsiteY2"/>
                </a:cxn>
              </a:cxnLst>
              <a:rect l="l" t="t" r="r" b="b"/>
              <a:pathLst>
                <a:path w="30741768" h="32971956">
                  <a:moveTo>
                    <a:pt x="30741768" y="26169568"/>
                  </a:moveTo>
                  <a:cubicBezTo>
                    <a:pt x="27235328" y="25419572"/>
                    <a:pt x="-2289108" y="30113040"/>
                    <a:pt x="142094" y="31770528"/>
                  </a:cubicBezTo>
                  <a:cubicBezTo>
                    <a:pt x="12756992" y="40368468"/>
                    <a:pt x="25174836" y="0"/>
                    <a:pt x="25174836"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13" name="Freeform 412">
              <a:extLst>
                <a:ext uri="{FF2B5EF4-FFF2-40B4-BE49-F238E27FC236}">
                  <a16:creationId xmlns:a16="http://schemas.microsoft.com/office/drawing/2014/main" id="{63C550C9-D3C1-8FD4-EA13-7EB397F9E73F}"/>
                </a:ext>
              </a:extLst>
            </p:cNvPr>
            <p:cNvSpPr/>
            <p:nvPr/>
          </p:nvSpPr>
          <p:spPr>
            <a:xfrm>
              <a:off x="1945809" y="-25345321"/>
              <a:ext cx="31094962" cy="33558854"/>
            </a:xfrm>
            <a:custGeom>
              <a:avLst/>
              <a:gdLst>
                <a:gd name="connsiteX0" fmla="*/ 31094962 w 31094962"/>
                <a:gd name="connsiteY0" fmla="*/ 26591064 h 33558854"/>
                <a:gd name="connsiteX1" fmla="*/ 158772 w 31094962"/>
                <a:gd name="connsiteY1" fmla="*/ 32371272 h 33558854"/>
                <a:gd name="connsiteX2" fmla="*/ 25542428 w 31094962"/>
                <a:gd name="connsiteY2" fmla="*/ 0 h 33558854"/>
              </a:gdLst>
              <a:ahLst/>
              <a:cxnLst>
                <a:cxn ang="0">
                  <a:pos x="connsiteX0" y="connsiteY0"/>
                </a:cxn>
                <a:cxn ang="0">
                  <a:pos x="connsiteX1" y="connsiteY1"/>
                </a:cxn>
                <a:cxn ang="0">
                  <a:pos x="connsiteX2" y="connsiteY2"/>
                </a:cxn>
              </a:cxnLst>
              <a:rect l="l" t="t" r="r" b="b"/>
              <a:pathLst>
                <a:path w="31094962" h="33558854">
                  <a:moveTo>
                    <a:pt x="31094962" y="26591064"/>
                  </a:moveTo>
                  <a:cubicBezTo>
                    <a:pt x="27880054" y="25903318"/>
                    <a:pt x="-2448787" y="30681534"/>
                    <a:pt x="158772" y="32371272"/>
                  </a:cubicBezTo>
                  <a:cubicBezTo>
                    <a:pt x="13434107" y="40975964"/>
                    <a:pt x="25542428" y="0"/>
                    <a:pt x="25542428"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14" name="Freeform 413">
              <a:extLst>
                <a:ext uri="{FF2B5EF4-FFF2-40B4-BE49-F238E27FC236}">
                  <a16:creationId xmlns:a16="http://schemas.microsoft.com/office/drawing/2014/main" id="{E0E667E2-E1AC-81DD-98DC-3245E11F18ED}"/>
                </a:ext>
              </a:extLst>
            </p:cNvPr>
            <p:cNvSpPr/>
            <p:nvPr/>
          </p:nvSpPr>
          <p:spPr>
            <a:xfrm>
              <a:off x="1888850" y="-25844819"/>
              <a:ext cx="31447948" cy="34146285"/>
            </a:xfrm>
            <a:custGeom>
              <a:avLst/>
              <a:gdLst>
                <a:gd name="connsiteX0" fmla="*/ 31447948 w 31447948"/>
                <a:gd name="connsiteY0" fmla="*/ 27012560 h 34146285"/>
                <a:gd name="connsiteX1" fmla="*/ 176141 w 31447948"/>
                <a:gd name="connsiteY1" fmla="*/ 32972020 h 34146285"/>
                <a:gd name="connsiteX2" fmla="*/ 25910712 w 31447948"/>
                <a:gd name="connsiteY2" fmla="*/ 0 h 34146285"/>
              </a:gdLst>
              <a:ahLst/>
              <a:cxnLst>
                <a:cxn ang="0">
                  <a:pos x="connsiteX0" y="connsiteY0"/>
                </a:cxn>
                <a:cxn ang="0">
                  <a:pos x="connsiteX1" y="connsiteY1"/>
                </a:cxn>
                <a:cxn ang="0">
                  <a:pos x="connsiteX2" y="connsiteY2"/>
                </a:cxn>
              </a:cxnLst>
              <a:rect l="l" t="t" r="r" b="b"/>
              <a:pathLst>
                <a:path w="31447948" h="34146285">
                  <a:moveTo>
                    <a:pt x="31447948" y="27012560"/>
                  </a:moveTo>
                  <a:cubicBezTo>
                    <a:pt x="28526368" y="26387816"/>
                    <a:pt x="-2609574" y="31247782"/>
                    <a:pt x="176141" y="32972020"/>
                  </a:cubicBezTo>
                  <a:cubicBezTo>
                    <a:pt x="14093017" y="41584208"/>
                    <a:pt x="25910712" y="0"/>
                    <a:pt x="25910712"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15" name="Freeform 414">
              <a:extLst>
                <a:ext uri="{FF2B5EF4-FFF2-40B4-BE49-F238E27FC236}">
                  <a16:creationId xmlns:a16="http://schemas.microsoft.com/office/drawing/2014/main" id="{AF126114-361E-A7D1-EDF9-B642243A1190}"/>
                </a:ext>
              </a:extLst>
            </p:cNvPr>
            <p:cNvSpPr/>
            <p:nvPr/>
          </p:nvSpPr>
          <p:spPr>
            <a:xfrm>
              <a:off x="1830090" y="-26344316"/>
              <a:ext cx="31802734" cy="34734401"/>
            </a:xfrm>
            <a:custGeom>
              <a:avLst/>
              <a:gdLst>
                <a:gd name="connsiteX0" fmla="*/ 31802734 w 31802734"/>
                <a:gd name="connsiteY0" fmla="*/ 27434058 h 34734401"/>
                <a:gd name="connsiteX1" fmla="*/ 194410 w 31802734"/>
                <a:gd name="connsiteY1" fmla="*/ 33572764 h 34734401"/>
                <a:gd name="connsiteX2" fmla="*/ 26279894 w 31802734"/>
                <a:gd name="connsiteY2" fmla="*/ 0 h 34734401"/>
              </a:gdLst>
              <a:ahLst/>
              <a:cxnLst>
                <a:cxn ang="0">
                  <a:pos x="connsiteX0" y="connsiteY0"/>
                </a:cxn>
                <a:cxn ang="0">
                  <a:pos x="connsiteX1" y="connsiteY1"/>
                </a:cxn>
                <a:cxn ang="0">
                  <a:pos x="connsiteX2" y="connsiteY2"/>
                </a:cxn>
              </a:cxnLst>
              <a:rect l="l" t="t" r="r" b="b"/>
              <a:pathLst>
                <a:path w="31802734" h="34734401">
                  <a:moveTo>
                    <a:pt x="31802734" y="27434058"/>
                  </a:moveTo>
                  <a:cubicBezTo>
                    <a:pt x="29172684" y="26871562"/>
                    <a:pt x="-2773060" y="31813278"/>
                    <a:pt x="194410" y="33572764"/>
                  </a:cubicBezTo>
                  <a:cubicBezTo>
                    <a:pt x="14736633" y="42193956"/>
                    <a:pt x="26279894" y="0"/>
                    <a:pt x="2627989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16" name="Freeform 415">
              <a:extLst>
                <a:ext uri="{FF2B5EF4-FFF2-40B4-BE49-F238E27FC236}">
                  <a16:creationId xmlns:a16="http://schemas.microsoft.com/office/drawing/2014/main" id="{64AB9E8E-EEEC-343B-0D22-CE94EF87DFD7}"/>
                </a:ext>
              </a:extLst>
            </p:cNvPr>
            <p:cNvSpPr/>
            <p:nvPr/>
          </p:nvSpPr>
          <p:spPr>
            <a:xfrm>
              <a:off x="1771561" y="-26843811"/>
              <a:ext cx="32158190" cy="35323177"/>
            </a:xfrm>
            <a:custGeom>
              <a:avLst/>
              <a:gdLst>
                <a:gd name="connsiteX0" fmla="*/ 32158190 w 32158190"/>
                <a:gd name="connsiteY0" fmla="*/ 27855554 h 35323177"/>
                <a:gd name="connsiteX1" fmla="*/ 213349 w 32158190"/>
                <a:gd name="connsiteY1" fmla="*/ 34173512 h 35323177"/>
                <a:gd name="connsiteX2" fmla="*/ 26650646 w 32158190"/>
                <a:gd name="connsiteY2" fmla="*/ 0 h 35323177"/>
              </a:gdLst>
              <a:ahLst/>
              <a:cxnLst>
                <a:cxn ang="0">
                  <a:pos x="connsiteX0" y="connsiteY0"/>
                </a:cxn>
                <a:cxn ang="0">
                  <a:pos x="connsiteX1" y="connsiteY1"/>
                </a:cxn>
                <a:cxn ang="0">
                  <a:pos x="connsiteX2" y="connsiteY2"/>
                </a:cxn>
              </a:cxnLst>
              <a:rect l="l" t="t" r="r" b="b"/>
              <a:pathLst>
                <a:path w="32158190" h="35323177">
                  <a:moveTo>
                    <a:pt x="32158190" y="27855554"/>
                  </a:moveTo>
                  <a:cubicBezTo>
                    <a:pt x="29820568" y="27355308"/>
                    <a:pt x="-2937676" y="32378024"/>
                    <a:pt x="213349" y="34173512"/>
                  </a:cubicBezTo>
                  <a:cubicBezTo>
                    <a:pt x="15363823" y="42805200"/>
                    <a:pt x="26650646" y="0"/>
                    <a:pt x="26650646"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17" name="Freeform 416">
              <a:extLst>
                <a:ext uri="{FF2B5EF4-FFF2-40B4-BE49-F238E27FC236}">
                  <a16:creationId xmlns:a16="http://schemas.microsoft.com/office/drawing/2014/main" id="{C0980262-1842-334A-25E3-888789F099A3}"/>
                </a:ext>
              </a:extLst>
            </p:cNvPr>
            <p:cNvSpPr/>
            <p:nvPr/>
          </p:nvSpPr>
          <p:spPr>
            <a:xfrm>
              <a:off x="1712136" y="-27343308"/>
              <a:ext cx="32513644" cy="35912596"/>
            </a:xfrm>
            <a:custGeom>
              <a:avLst/>
              <a:gdLst>
                <a:gd name="connsiteX0" fmla="*/ 32513644 w 32513644"/>
                <a:gd name="connsiteY0" fmla="*/ 28277052 h 35912596"/>
                <a:gd name="connsiteX1" fmla="*/ 233184 w 32513644"/>
                <a:gd name="connsiteY1" fmla="*/ 34774256 h 35912596"/>
                <a:gd name="connsiteX2" fmla="*/ 27021394 w 32513644"/>
                <a:gd name="connsiteY2" fmla="*/ 0 h 35912596"/>
              </a:gdLst>
              <a:ahLst/>
              <a:cxnLst>
                <a:cxn ang="0">
                  <a:pos x="connsiteX0" y="connsiteY0"/>
                </a:cxn>
                <a:cxn ang="0">
                  <a:pos x="connsiteX1" y="connsiteY1"/>
                </a:cxn>
                <a:cxn ang="0">
                  <a:pos x="connsiteX2" y="connsiteY2"/>
                </a:cxn>
              </a:cxnLst>
              <a:rect l="l" t="t" r="r" b="b"/>
              <a:pathLst>
                <a:path w="32513644" h="35912596">
                  <a:moveTo>
                    <a:pt x="32513644" y="28277052"/>
                  </a:moveTo>
                  <a:cubicBezTo>
                    <a:pt x="30468446" y="27839056"/>
                    <a:pt x="-3104995" y="32941270"/>
                    <a:pt x="233184" y="34774256"/>
                  </a:cubicBezTo>
                  <a:cubicBezTo>
                    <a:pt x="15977511" y="43417948"/>
                    <a:pt x="27021394" y="0"/>
                    <a:pt x="2702139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18" name="Freeform 417">
              <a:extLst>
                <a:ext uri="{FF2B5EF4-FFF2-40B4-BE49-F238E27FC236}">
                  <a16:creationId xmlns:a16="http://schemas.microsoft.com/office/drawing/2014/main" id="{3399578B-FB63-E40D-472D-170B82D4AFFB}"/>
                </a:ext>
              </a:extLst>
            </p:cNvPr>
            <p:cNvSpPr/>
            <p:nvPr/>
          </p:nvSpPr>
          <p:spPr>
            <a:xfrm>
              <a:off x="1652172" y="-27842804"/>
              <a:ext cx="32870535" cy="36502966"/>
            </a:xfrm>
            <a:custGeom>
              <a:avLst/>
              <a:gdLst>
                <a:gd name="connsiteX0" fmla="*/ 32870536 w 32870535"/>
                <a:gd name="connsiteY0" fmla="*/ 28698548 h 36502966"/>
                <a:gd name="connsiteX1" fmla="*/ 253558 w 32870535"/>
                <a:gd name="connsiteY1" fmla="*/ 35375000 h 36502966"/>
                <a:gd name="connsiteX2" fmla="*/ 27392682 w 32870535"/>
                <a:gd name="connsiteY2" fmla="*/ 0 h 36502966"/>
              </a:gdLst>
              <a:ahLst/>
              <a:cxnLst>
                <a:cxn ang="0">
                  <a:pos x="connsiteX0" y="connsiteY0"/>
                </a:cxn>
                <a:cxn ang="0">
                  <a:pos x="connsiteX1" y="connsiteY1"/>
                </a:cxn>
                <a:cxn ang="0">
                  <a:pos x="connsiteX2" y="connsiteY2"/>
                </a:cxn>
              </a:cxnLst>
              <a:rect l="l" t="t" r="r" b="b"/>
              <a:pathLst>
                <a:path w="32870535" h="36502966">
                  <a:moveTo>
                    <a:pt x="32870536" y="28698548"/>
                  </a:moveTo>
                  <a:cubicBezTo>
                    <a:pt x="31116866" y="28323550"/>
                    <a:pt x="-3272675" y="33504514"/>
                    <a:pt x="253558" y="35375000"/>
                  </a:cubicBezTo>
                  <a:cubicBezTo>
                    <a:pt x="16579142" y="44033692"/>
                    <a:pt x="27392682" y="0"/>
                    <a:pt x="27392682"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19" name="Freeform 418">
              <a:extLst>
                <a:ext uri="{FF2B5EF4-FFF2-40B4-BE49-F238E27FC236}">
                  <a16:creationId xmlns:a16="http://schemas.microsoft.com/office/drawing/2014/main" id="{7F7CCA8E-84BC-C4BF-46EE-22B1A3ECD180}"/>
                </a:ext>
              </a:extLst>
            </p:cNvPr>
            <p:cNvSpPr/>
            <p:nvPr/>
          </p:nvSpPr>
          <p:spPr>
            <a:xfrm>
              <a:off x="1591325" y="-28343052"/>
              <a:ext cx="33227408" cy="37094265"/>
            </a:xfrm>
            <a:custGeom>
              <a:avLst/>
              <a:gdLst>
                <a:gd name="connsiteX0" fmla="*/ 33227408 w 33227408"/>
                <a:gd name="connsiteY0" fmla="*/ 29120796 h 37094265"/>
                <a:gd name="connsiteX1" fmla="*/ 274815 w 33227408"/>
                <a:gd name="connsiteY1" fmla="*/ 35975748 h 37094265"/>
                <a:gd name="connsiteX2" fmla="*/ 27764854 w 33227408"/>
                <a:gd name="connsiteY2" fmla="*/ 0 h 37094265"/>
              </a:gdLst>
              <a:ahLst/>
              <a:cxnLst>
                <a:cxn ang="0">
                  <a:pos x="connsiteX0" y="connsiteY0"/>
                </a:cxn>
                <a:cxn ang="0">
                  <a:pos x="connsiteX1" y="connsiteY1"/>
                </a:cxn>
                <a:cxn ang="0">
                  <a:pos x="connsiteX2" y="connsiteY2"/>
                </a:cxn>
              </a:cxnLst>
              <a:rect l="l" t="t" r="r" b="b"/>
              <a:pathLst>
                <a:path w="33227408" h="37094265">
                  <a:moveTo>
                    <a:pt x="33227408" y="29120796"/>
                  </a:moveTo>
                  <a:cubicBezTo>
                    <a:pt x="31766168" y="28808050"/>
                    <a:pt x="-3443071" y="34067012"/>
                    <a:pt x="274815" y="35975748"/>
                  </a:cubicBezTo>
                  <a:cubicBezTo>
                    <a:pt x="17169060" y="44652440"/>
                    <a:pt x="27764854" y="0"/>
                    <a:pt x="2776485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20" name="Freeform 419">
              <a:extLst>
                <a:ext uri="{FF2B5EF4-FFF2-40B4-BE49-F238E27FC236}">
                  <a16:creationId xmlns:a16="http://schemas.microsoft.com/office/drawing/2014/main" id="{C7C7D284-73C4-6B52-1CED-2B383B5F76A7}"/>
                </a:ext>
              </a:extLst>
            </p:cNvPr>
            <p:cNvSpPr/>
            <p:nvPr/>
          </p:nvSpPr>
          <p:spPr>
            <a:xfrm>
              <a:off x="1529202" y="-28842547"/>
              <a:ext cx="33586457" cy="37685967"/>
            </a:xfrm>
            <a:custGeom>
              <a:avLst/>
              <a:gdLst>
                <a:gd name="connsiteX0" fmla="*/ 33586456 w 33586457"/>
                <a:gd name="connsiteY0" fmla="*/ 29542292 h 37685967"/>
                <a:gd name="connsiteX1" fmla="*/ 296447 w 33586457"/>
                <a:gd name="connsiteY1" fmla="*/ 36576492 h 37685967"/>
                <a:gd name="connsiteX2" fmla="*/ 28137400 w 33586457"/>
                <a:gd name="connsiteY2" fmla="*/ 0 h 37685967"/>
              </a:gdLst>
              <a:ahLst/>
              <a:cxnLst>
                <a:cxn ang="0">
                  <a:pos x="connsiteX0" y="connsiteY0"/>
                </a:cxn>
                <a:cxn ang="0">
                  <a:pos x="connsiteX1" y="connsiteY1"/>
                </a:cxn>
                <a:cxn ang="0">
                  <a:pos x="connsiteX2" y="connsiteY2"/>
                </a:cxn>
              </a:cxnLst>
              <a:rect l="l" t="t" r="r" b="b"/>
              <a:pathLst>
                <a:path w="33586457" h="37685967">
                  <a:moveTo>
                    <a:pt x="33586456" y="29542292"/>
                  </a:moveTo>
                  <a:cubicBezTo>
                    <a:pt x="32417646" y="29291794"/>
                    <a:pt x="-3613092" y="34628756"/>
                    <a:pt x="296447" y="36576492"/>
                  </a:cubicBezTo>
                  <a:cubicBezTo>
                    <a:pt x="17749454" y="45271932"/>
                    <a:pt x="28137400" y="0"/>
                    <a:pt x="28137400"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21" name="Freeform 420">
              <a:extLst>
                <a:ext uri="{FF2B5EF4-FFF2-40B4-BE49-F238E27FC236}">
                  <a16:creationId xmlns:a16="http://schemas.microsoft.com/office/drawing/2014/main" id="{6608530D-9EE9-5E78-82D1-34E7FE103422}"/>
                </a:ext>
              </a:extLst>
            </p:cNvPr>
            <p:cNvSpPr/>
            <p:nvPr/>
          </p:nvSpPr>
          <p:spPr>
            <a:xfrm>
              <a:off x="1467350" y="-29342044"/>
              <a:ext cx="33944338" cy="38278553"/>
            </a:xfrm>
            <a:custGeom>
              <a:avLst/>
              <a:gdLst>
                <a:gd name="connsiteX0" fmla="*/ 33944340 w 33944338"/>
                <a:gd name="connsiteY0" fmla="*/ 29963790 h 38278553"/>
                <a:gd name="connsiteX1" fmla="*/ 318709 w 33944338"/>
                <a:gd name="connsiteY1" fmla="*/ 37177240 h 38278553"/>
                <a:gd name="connsiteX2" fmla="*/ 28510574 w 33944338"/>
                <a:gd name="connsiteY2" fmla="*/ 0 h 38278553"/>
              </a:gdLst>
              <a:ahLst/>
              <a:cxnLst>
                <a:cxn ang="0">
                  <a:pos x="connsiteX0" y="connsiteY0"/>
                </a:cxn>
                <a:cxn ang="0">
                  <a:pos x="connsiteX1" y="connsiteY1"/>
                </a:cxn>
                <a:cxn ang="0">
                  <a:pos x="connsiteX2" y="connsiteY2"/>
                </a:cxn>
              </a:cxnLst>
              <a:rect l="l" t="t" r="r" b="b"/>
              <a:pathLst>
                <a:path w="33944338" h="38278553">
                  <a:moveTo>
                    <a:pt x="33944340" y="29963790"/>
                  </a:moveTo>
                  <a:cubicBezTo>
                    <a:pt x="33067952" y="29776292"/>
                    <a:pt x="-3784282" y="35190504"/>
                    <a:pt x="318709" y="37177240"/>
                  </a:cubicBezTo>
                  <a:cubicBezTo>
                    <a:pt x="18319682" y="45894428"/>
                    <a:pt x="28510574" y="0"/>
                    <a:pt x="2851057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22" name="Freeform 421">
              <a:extLst>
                <a:ext uri="{FF2B5EF4-FFF2-40B4-BE49-F238E27FC236}">
                  <a16:creationId xmlns:a16="http://schemas.microsoft.com/office/drawing/2014/main" id="{1EB0D62D-10BF-2D16-8F92-1DAC0DFE7F74}"/>
                </a:ext>
              </a:extLst>
            </p:cNvPr>
            <p:cNvSpPr/>
            <p:nvPr/>
          </p:nvSpPr>
          <p:spPr>
            <a:xfrm>
              <a:off x="1404752" y="-29841540"/>
              <a:ext cx="34302962" cy="38871833"/>
            </a:xfrm>
            <a:custGeom>
              <a:avLst/>
              <a:gdLst>
                <a:gd name="connsiteX0" fmla="*/ 34302964 w 34302962"/>
                <a:gd name="connsiteY0" fmla="*/ 30385286 h 38871833"/>
                <a:gd name="connsiteX1" fmla="*/ 341717 w 34302962"/>
                <a:gd name="connsiteY1" fmla="*/ 37777984 h 38871833"/>
                <a:gd name="connsiteX2" fmla="*/ 28884496 w 34302962"/>
                <a:gd name="connsiteY2" fmla="*/ 0 h 38871833"/>
              </a:gdLst>
              <a:ahLst/>
              <a:cxnLst>
                <a:cxn ang="0">
                  <a:pos x="connsiteX0" y="connsiteY0"/>
                </a:cxn>
                <a:cxn ang="0">
                  <a:pos x="connsiteX1" y="connsiteY1"/>
                </a:cxn>
                <a:cxn ang="0">
                  <a:pos x="connsiteX2" y="connsiteY2"/>
                </a:cxn>
              </a:cxnLst>
              <a:rect l="l" t="t" r="r" b="b"/>
              <a:pathLst>
                <a:path w="34302962" h="38871833">
                  <a:moveTo>
                    <a:pt x="34302964" y="30385286"/>
                  </a:moveTo>
                  <a:cubicBezTo>
                    <a:pt x="33718108" y="30260038"/>
                    <a:pt x="-3957426" y="35751500"/>
                    <a:pt x="341717" y="37777984"/>
                  </a:cubicBezTo>
                  <a:cubicBezTo>
                    <a:pt x="18881658" y="46519172"/>
                    <a:pt x="28884496" y="0"/>
                    <a:pt x="28884496"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23" name="Freeform 422">
              <a:extLst>
                <a:ext uri="{FF2B5EF4-FFF2-40B4-BE49-F238E27FC236}">
                  <a16:creationId xmlns:a16="http://schemas.microsoft.com/office/drawing/2014/main" id="{E21E3336-D73F-78D2-74F7-927799DB1832}"/>
                </a:ext>
              </a:extLst>
            </p:cNvPr>
            <p:cNvSpPr/>
            <p:nvPr/>
          </p:nvSpPr>
          <p:spPr>
            <a:xfrm>
              <a:off x="1341697" y="-30341037"/>
              <a:ext cx="34662944" cy="39465632"/>
            </a:xfrm>
            <a:custGeom>
              <a:avLst/>
              <a:gdLst>
                <a:gd name="connsiteX0" fmla="*/ 34662944 w 34662944"/>
                <a:gd name="connsiteY0" fmla="*/ 30806034 h 39465632"/>
                <a:gd name="connsiteX1" fmla="*/ 365181 w 34662944"/>
                <a:gd name="connsiteY1" fmla="*/ 38378732 h 39465632"/>
                <a:gd name="connsiteX2" fmla="*/ 29258874 w 34662944"/>
                <a:gd name="connsiteY2" fmla="*/ 0 h 39465632"/>
              </a:gdLst>
              <a:ahLst/>
              <a:cxnLst>
                <a:cxn ang="0">
                  <a:pos x="connsiteX0" y="connsiteY0"/>
                </a:cxn>
                <a:cxn ang="0">
                  <a:pos x="connsiteX1" y="connsiteY1"/>
                </a:cxn>
                <a:cxn ang="0">
                  <a:pos x="connsiteX2" y="connsiteY2"/>
                </a:cxn>
              </a:cxnLst>
              <a:rect l="l" t="t" r="r" b="b"/>
              <a:pathLst>
                <a:path w="34662944" h="39465632">
                  <a:moveTo>
                    <a:pt x="34662944" y="30806034"/>
                  </a:moveTo>
                  <a:cubicBezTo>
                    <a:pt x="34370516" y="30743784"/>
                    <a:pt x="-4131013" y="36311744"/>
                    <a:pt x="365181" y="38378732"/>
                  </a:cubicBezTo>
                  <a:cubicBezTo>
                    <a:pt x="19436890" y="47145420"/>
                    <a:pt x="29258874" y="0"/>
                    <a:pt x="29258874" y="0"/>
                  </a:cubicBezTo>
                </a:path>
              </a:pathLst>
            </a:custGeom>
            <a:noFill/>
            <a:ln w="8998" cap="flat">
              <a:solidFill>
                <a:schemeClr val="bg1">
                  <a:alpha val="20000"/>
                </a:schemeClr>
              </a:solidFill>
              <a:prstDash val="solid"/>
              <a:miter/>
            </a:ln>
          </p:spPr>
          <p:txBody>
            <a:bodyPr rtlCol="0" anchor="ctr"/>
            <a:lstStyle/>
            <a:p>
              <a:endParaRPr lang="en-US" sz="1350" dirty="0"/>
            </a:p>
          </p:txBody>
        </p:sp>
        <p:sp>
          <p:nvSpPr>
            <p:cNvPr id="424" name="Freeform 423">
              <a:extLst>
                <a:ext uri="{FF2B5EF4-FFF2-40B4-BE49-F238E27FC236}">
                  <a16:creationId xmlns:a16="http://schemas.microsoft.com/office/drawing/2014/main" id="{41567CF7-55C9-BBDD-D111-4C6BF8D2E398}"/>
                </a:ext>
              </a:extLst>
            </p:cNvPr>
            <p:cNvSpPr/>
            <p:nvPr/>
          </p:nvSpPr>
          <p:spPr>
            <a:xfrm>
              <a:off x="1277287" y="-30840534"/>
              <a:ext cx="35023381" cy="40059517"/>
            </a:xfrm>
            <a:custGeom>
              <a:avLst/>
              <a:gdLst>
                <a:gd name="connsiteX0" fmla="*/ 35023380 w 35023381"/>
                <a:gd name="connsiteY0" fmla="*/ 31227532 h 40059517"/>
                <a:gd name="connsiteX1" fmla="*/ 389102 w 35023381"/>
                <a:gd name="connsiteY1" fmla="*/ 38978728 h 40059517"/>
                <a:gd name="connsiteX2" fmla="*/ 29634608 w 35023381"/>
                <a:gd name="connsiteY2" fmla="*/ 0 h 40059517"/>
              </a:gdLst>
              <a:ahLst/>
              <a:cxnLst>
                <a:cxn ang="0">
                  <a:pos x="connsiteX0" y="connsiteY0"/>
                </a:cxn>
                <a:cxn ang="0">
                  <a:pos x="connsiteX1" y="connsiteY1"/>
                </a:cxn>
                <a:cxn ang="0">
                  <a:pos x="connsiteX2" y="connsiteY2"/>
                </a:cxn>
              </a:cxnLst>
              <a:rect l="l" t="t" r="r" b="b"/>
              <a:pathLst>
                <a:path w="35023381" h="40059517">
                  <a:moveTo>
                    <a:pt x="35023380" y="31227532"/>
                  </a:moveTo>
                  <a:cubicBezTo>
                    <a:pt x="35023380" y="31227532"/>
                    <a:pt x="-4305044" y="36871992"/>
                    <a:pt x="389102" y="38978728"/>
                  </a:cubicBezTo>
                  <a:cubicBezTo>
                    <a:pt x="19984482" y="47773916"/>
                    <a:pt x="29634608" y="0"/>
                    <a:pt x="29634608" y="0"/>
                  </a:cubicBezTo>
                </a:path>
              </a:pathLst>
            </a:custGeom>
            <a:noFill/>
            <a:ln w="8998" cap="flat">
              <a:solidFill>
                <a:schemeClr val="bg1">
                  <a:alpha val="20000"/>
                </a:schemeClr>
              </a:solidFill>
              <a:prstDash val="solid"/>
              <a:miter/>
            </a:ln>
          </p:spPr>
          <p:txBody>
            <a:bodyPr rtlCol="0" anchor="ctr"/>
            <a:lstStyle/>
            <a:p>
              <a:endParaRPr lang="en-US" sz="1350" dirty="0"/>
            </a:p>
          </p:txBody>
        </p:sp>
      </p:grpSp>
      <p:sp>
        <p:nvSpPr>
          <p:cNvPr id="5" name="Title 1">
            <a:extLst>
              <a:ext uri="{FF2B5EF4-FFF2-40B4-BE49-F238E27FC236}">
                <a16:creationId xmlns:a16="http://schemas.microsoft.com/office/drawing/2014/main" id="{783C2DB8-4D0D-C8EE-AA75-F21F89A66038}"/>
              </a:ext>
            </a:extLst>
          </p:cNvPr>
          <p:cNvSpPr>
            <a:spLocks noGrp="1"/>
          </p:cNvSpPr>
          <p:nvPr>
            <p:ph type="ctrTitle" hasCustomPrompt="1"/>
          </p:nvPr>
        </p:nvSpPr>
        <p:spPr>
          <a:xfrm>
            <a:off x="471712" y="1491998"/>
            <a:ext cx="6489001" cy="1303043"/>
          </a:xfrm>
        </p:spPr>
        <p:txBody>
          <a:bodyPr bIns="0" anchor="b"/>
          <a:lstStyle>
            <a:lvl1pPr algn="l">
              <a:lnSpc>
                <a:spcPct val="100000"/>
              </a:lnSpc>
              <a:defRPr sz="3600" b="1">
                <a:solidFill>
                  <a:schemeClr val="bg1"/>
                </a:solidFill>
              </a:defRPr>
            </a:lvl1pPr>
          </a:lstStyle>
          <a:p>
            <a:r>
              <a:rPr lang="en-GB" dirty="0"/>
              <a:t>Section Divider Header</a:t>
            </a:r>
          </a:p>
        </p:txBody>
      </p:sp>
      <p:sp>
        <p:nvSpPr>
          <p:cNvPr id="12"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D334E09-B98D-C208-6EF4-B823173F69CB}"/>
              </a:ext>
            </a:extLst>
          </p:cNvPr>
          <p:cNvSpPr/>
          <p:nvPr userDrawn="1"/>
        </p:nvSpPr>
        <p:spPr>
          <a:xfrm>
            <a:off x="6930490" y="4002691"/>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3" name="Text Placeholder 4">
            <a:extLst>
              <a:ext uri="{FF2B5EF4-FFF2-40B4-BE49-F238E27FC236}">
                <a16:creationId xmlns:a16="http://schemas.microsoft.com/office/drawing/2014/main" id="{E4F67C14-9506-A14F-C6AC-C6C22D994F74}"/>
              </a:ext>
            </a:extLst>
          </p:cNvPr>
          <p:cNvSpPr>
            <a:spLocks noGrp="1"/>
          </p:cNvSpPr>
          <p:nvPr>
            <p:ph type="body" sz="quarter" idx="17" hasCustomPrompt="1"/>
          </p:nvPr>
        </p:nvSpPr>
        <p:spPr>
          <a:xfrm>
            <a:off x="486000" y="3013181"/>
            <a:ext cx="6489001" cy="276999"/>
          </a:xfrm>
        </p:spPr>
        <p:txBody>
          <a:bodyPr>
            <a:spAutoFit/>
          </a:bodyPr>
          <a:lstStyle>
            <a:lvl1pPr marL="0" indent="0">
              <a:buNone/>
              <a:defRPr sz="1800" b="1">
                <a:solidFill>
                  <a:schemeClr val="bg1"/>
                </a:solidFill>
                <a:latin typeface="+mj-lt"/>
              </a:defRPr>
            </a:lvl1pPr>
          </a:lstStyle>
          <a:p>
            <a:pPr lvl="0"/>
            <a:r>
              <a:rPr lang="en-GB" dirty="0" err="1"/>
              <a:t>Subheader</a:t>
            </a:r>
            <a:r>
              <a:rPr lang="en-GB" dirty="0"/>
              <a:t> Placeholder</a:t>
            </a:r>
          </a:p>
        </p:txBody>
      </p:sp>
      <p:sp>
        <p:nvSpPr>
          <p:cNvPr id="14" name="Footer Placeholder 7">
            <a:extLst>
              <a:ext uri="{FF2B5EF4-FFF2-40B4-BE49-F238E27FC236}">
                <a16:creationId xmlns:a16="http://schemas.microsoft.com/office/drawing/2014/main" id="{F2D5AB0B-1AA6-7BCA-DDDE-6F4B8670BCD3}"/>
              </a:ext>
            </a:extLst>
          </p:cNvPr>
          <p:cNvSpPr>
            <a:spLocks noGrp="1"/>
          </p:cNvSpPr>
          <p:nvPr>
            <p:ph type="ftr" sz="quarter" idx="11"/>
          </p:nvPr>
        </p:nvSpPr>
        <p:spPr>
          <a:xfrm>
            <a:off x="0" y="5157000"/>
            <a:ext cx="0" cy="0"/>
          </a:xfrm>
        </p:spPr>
        <p:txBody>
          <a:bodyPr/>
          <a:lstStyle>
            <a:lvl1pPr algn="l">
              <a:defRPr sz="100">
                <a:noFill/>
              </a:defRPr>
            </a:lvl1pPr>
          </a:lstStyle>
          <a:p>
            <a:endParaRPr lang="en-GB" dirty="0"/>
          </a:p>
        </p:txBody>
      </p:sp>
      <p:sp>
        <p:nvSpPr>
          <p:cNvPr id="15" name="Slide Number Placeholder 8">
            <a:extLst>
              <a:ext uri="{FF2B5EF4-FFF2-40B4-BE49-F238E27FC236}">
                <a16:creationId xmlns:a16="http://schemas.microsoft.com/office/drawing/2014/main" id="{BF4051DC-B6CC-8709-5BAE-C6393DF438CD}"/>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dirty="0"/>
          </a:p>
        </p:txBody>
      </p:sp>
      <p:sp>
        <p:nvSpPr>
          <p:cNvPr id="3" name="Rectangle 2">
            <a:extLst>
              <a:ext uri="{FF2B5EF4-FFF2-40B4-BE49-F238E27FC236}">
                <a16:creationId xmlns:a16="http://schemas.microsoft.com/office/drawing/2014/main" id="{B8141A03-A2A4-B8AB-DB00-2B970D4271EC}"/>
              </a:ext>
            </a:extLst>
          </p:cNvPr>
          <p:cNvSpPr/>
          <p:nvPr userDrawn="1"/>
        </p:nvSpPr>
        <p:spPr>
          <a:xfrm>
            <a:off x="242888" y="485775"/>
            <a:ext cx="8658225" cy="4170760"/>
          </a:xfrm>
          <a:prstGeom prst="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sp>
        <p:nvSpPr>
          <p:cNvPr id="7" name="Text Placeholder 4">
            <a:extLst>
              <a:ext uri="{FF2B5EF4-FFF2-40B4-BE49-F238E27FC236}">
                <a16:creationId xmlns:a16="http://schemas.microsoft.com/office/drawing/2014/main" id="{0B2E34BB-51CB-D239-2640-CA45B9C52B16}"/>
              </a:ext>
            </a:extLst>
          </p:cNvPr>
          <p:cNvSpPr>
            <a:spLocks noGrp="1"/>
          </p:cNvSpPr>
          <p:nvPr>
            <p:ph type="body" sz="quarter" idx="18" hasCustomPrompt="1"/>
          </p:nvPr>
        </p:nvSpPr>
        <p:spPr>
          <a:xfrm>
            <a:off x="486000" y="3298931"/>
            <a:ext cx="6489001" cy="161583"/>
          </a:xfrm>
        </p:spPr>
        <p:txBody>
          <a:bodyPr>
            <a:spAutoFit/>
          </a:bodyPr>
          <a:lstStyle>
            <a:lvl1pPr marL="0" indent="0">
              <a:buNone/>
              <a:defRPr sz="1050" b="0">
                <a:solidFill>
                  <a:schemeClr val="bg1"/>
                </a:solidFill>
                <a:latin typeface="+mj-lt"/>
              </a:defRPr>
            </a:lvl1pPr>
          </a:lstStyle>
          <a:p>
            <a:pPr lvl="0"/>
            <a:r>
              <a:rPr lang="en-GB" dirty="0"/>
              <a:t>Additional Info Placeholder</a:t>
            </a:r>
          </a:p>
        </p:txBody>
      </p:sp>
      <p:sp>
        <p:nvSpPr>
          <p:cNvPr id="8" name="Text Placeholder 4">
            <a:extLst>
              <a:ext uri="{FF2B5EF4-FFF2-40B4-BE49-F238E27FC236}">
                <a16:creationId xmlns:a16="http://schemas.microsoft.com/office/drawing/2014/main" id="{9A7E6F0F-C9C5-66FD-7B1E-4191D7E47005}"/>
              </a:ext>
            </a:extLst>
          </p:cNvPr>
          <p:cNvSpPr>
            <a:spLocks noGrp="1"/>
          </p:cNvSpPr>
          <p:nvPr>
            <p:ph type="body" sz="quarter" idx="19" hasCustomPrompt="1"/>
          </p:nvPr>
        </p:nvSpPr>
        <p:spPr>
          <a:xfrm>
            <a:off x="486000" y="3663262"/>
            <a:ext cx="6489001" cy="276999"/>
          </a:xfrm>
        </p:spPr>
        <p:txBody>
          <a:bodyPr>
            <a:spAutoFit/>
          </a:bodyPr>
          <a:lstStyle>
            <a:lvl1pPr marL="0" indent="0">
              <a:buNone/>
              <a:defRPr sz="1800" b="1">
                <a:solidFill>
                  <a:schemeClr val="bg1"/>
                </a:solidFill>
                <a:latin typeface="+mj-lt"/>
              </a:defRPr>
            </a:lvl1pPr>
          </a:lstStyle>
          <a:p>
            <a:pPr lvl="0"/>
            <a:r>
              <a:rPr lang="en-GB" dirty="0" err="1"/>
              <a:t>Subheader</a:t>
            </a:r>
            <a:r>
              <a:rPr lang="en-GB" dirty="0"/>
              <a:t> Placeholder</a:t>
            </a:r>
          </a:p>
        </p:txBody>
      </p:sp>
      <p:sp>
        <p:nvSpPr>
          <p:cNvPr id="9" name="Text Placeholder 4">
            <a:extLst>
              <a:ext uri="{FF2B5EF4-FFF2-40B4-BE49-F238E27FC236}">
                <a16:creationId xmlns:a16="http://schemas.microsoft.com/office/drawing/2014/main" id="{D818F95B-2F96-1B91-0045-A655E67E3264}"/>
              </a:ext>
            </a:extLst>
          </p:cNvPr>
          <p:cNvSpPr>
            <a:spLocks noGrp="1"/>
          </p:cNvSpPr>
          <p:nvPr>
            <p:ph type="body" sz="quarter" idx="20" hasCustomPrompt="1"/>
          </p:nvPr>
        </p:nvSpPr>
        <p:spPr>
          <a:xfrm>
            <a:off x="486000" y="3949012"/>
            <a:ext cx="6489001" cy="161583"/>
          </a:xfrm>
        </p:spPr>
        <p:txBody>
          <a:bodyPr>
            <a:spAutoFit/>
          </a:bodyPr>
          <a:lstStyle>
            <a:lvl1pPr marL="0" indent="0">
              <a:buNone/>
              <a:defRPr sz="1050" b="0">
                <a:solidFill>
                  <a:schemeClr val="bg1"/>
                </a:solidFill>
                <a:latin typeface="+mj-lt"/>
              </a:defRPr>
            </a:lvl1pPr>
          </a:lstStyle>
          <a:p>
            <a:pPr lvl="0"/>
            <a:r>
              <a:rPr lang="en-GB" dirty="0"/>
              <a:t>Additional Info Placeholder</a:t>
            </a:r>
          </a:p>
        </p:txBody>
      </p:sp>
      <p:cxnSp>
        <p:nvCxnSpPr>
          <p:cNvPr id="124" name="Straight Connector 123">
            <a:extLst>
              <a:ext uri="{FF2B5EF4-FFF2-40B4-BE49-F238E27FC236}">
                <a16:creationId xmlns:a16="http://schemas.microsoft.com/office/drawing/2014/main" id="{7B83E3A2-F499-EF5B-F59C-D406AB547A97}"/>
              </a:ext>
            </a:extLst>
          </p:cNvPr>
          <p:cNvCxnSpPr/>
          <p:nvPr userDrawn="1"/>
        </p:nvCxnSpPr>
        <p:spPr>
          <a:xfrm>
            <a:off x="485775" y="2886075"/>
            <a:ext cx="6732925" cy="0"/>
          </a:xfrm>
          <a:prstGeom prst="line">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 name="TextBox 1">
            <a:extLst>
              <a:ext uri="{FF2B5EF4-FFF2-40B4-BE49-F238E27FC236}">
                <a16:creationId xmlns:a16="http://schemas.microsoft.com/office/drawing/2014/main" id="{5829993A-6E06-E8A9-78C2-3E541329BBE1}"/>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bg1"/>
                </a:solidFill>
              </a:rPr>
              <a:t>Novo Nordisk</a:t>
            </a:r>
            <a:r>
              <a:rPr lang="en-GB" sz="525" baseline="30000" dirty="0">
                <a:solidFill>
                  <a:schemeClr val="bg1"/>
                </a:solidFill>
              </a:rPr>
              <a:t>®</a:t>
            </a:r>
          </a:p>
        </p:txBody>
      </p:sp>
      <p:sp>
        <p:nvSpPr>
          <p:cNvPr id="4" name="TextBox 3">
            <a:extLst>
              <a:ext uri="{FF2B5EF4-FFF2-40B4-BE49-F238E27FC236}">
                <a16:creationId xmlns:a16="http://schemas.microsoft.com/office/drawing/2014/main" id="{DA19F4A0-0F47-13BC-3B27-E40E7D64860D}"/>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bg1"/>
                </a:solidFill>
                <a:effectLst/>
                <a:uLnTx/>
                <a:uFillTx/>
                <a:latin typeface="Apis For Office"/>
                <a:ea typeface="+mn-ea"/>
                <a:cs typeface="+mn-cs"/>
              </a:rPr>
              <a:t>CONFIDENTIAL – ADVISORY BOARD USE ONLY</a:t>
            </a:r>
          </a:p>
        </p:txBody>
      </p:sp>
    </p:spTree>
    <p:extLst>
      <p:ext uri="{BB962C8B-B14F-4D97-AF65-F5344CB8AC3E}">
        <p14:creationId xmlns:p14="http://schemas.microsoft.com/office/powerpoint/2010/main" val="123667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373885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03">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403E29B2-D3B4-80F9-41AC-C87A326531A6}"/>
              </a:ext>
            </a:extLst>
          </p:cNvPr>
          <p:cNvSpPr/>
          <p:nvPr userDrawn="1"/>
        </p:nvSpPr>
        <p:spPr>
          <a:xfrm rot="10800000">
            <a:off x="-1" y="861"/>
            <a:ext cx="9139951" cy="5152154"/>
          </a:xfrm>
          <a:custGeom>
            <a:avLst/>
            <a:gdLst>
              <a:gd name="connsiteX0" fmla="*/ 0 w 12181203"/>
              <a:gd name="connsiteY0" fmla="*/ 0 h 6855701"/>
              <a:gd name="connsiteX1" fmla="*/ 12181204 w 12181203"/>
              <a:gd name="connsiteY1" fmla="*/ 0 h 6855701"/>
              <a:gd name="connsiteX2" fmla="*/ 12181204 w 12181203"/>
              <a:gd name="connsiteY2" fmla="*/ 6855702 h 6855701"/>
              <a:gd name="connsiteX3" fmla="*/ 0 w 12181203"/>
              <a:gd name="connsiteY3" fmla="*/ 6855702 h 6855701"/>
            </a:gdLst>
            <a:ahLst/>
            <a:cxnLst>
              <a:cxn ang="0">
                <a:pos x="connsiteX0" y="connsiteY0"/>
              </a:cxn>
              <a:cxn ang="0">
                <a:pos x="connsiteX1" y="connsiteY1"/>
              </a:cxn>
              <a:cxn ang="0">
                <a:pos x="connsiteX2" y="connsiteY2"/>
              </a:cxn>
              <a:cxn ang="0">
                <a:pos x="connsiteX3" y="connsiteY3"/>
              </a:cxn>
            </a:cxnLst>
            <a:rect l="l" t="t" r="r" b="b"/>
            <a:pathLst>
              <a:path w="12181203" h="6855701">
                <a:moveTo>
                  <a:pt x="0" y="0"/>
                </a:moveTo>
                <a:lnTo>
                  <a:pt x="12181204" y="0"/>
                </a:lnTo>
                <a:lnTo>
                  <a:pt x="12181204" y="6855702"/>
                </a:lnTo>
                <a:lnTo>
                  <a:pt x="0" y="6855702"/>
                </a:lnTo>
                <a:close/>
              </a:path>
            </a:pathLst>
          </a:custGeom>
          <a:solidFill>
            <a:schemeClr val="bg1"/>
          </a:solidFill>
          <a:ln w="8998" cap="flat">
            <a:noFill/>
            <a:prstDash val="solid"/>
            <a:miter/>
          </a:ln>
        </p:spPr>
        <p:txBody>
          <a:bodyPr rtlCol="0" anchor="ctr"/>
          <a:lstStyle/>
          <a:p>
            <a:endParaRPr lang="en-US" sz="1350" dirty="0"/>
          </a:p>
        </p:txBody>
      </p:sp>
      <p:grpSp>
        <p:nvGrpSpPr>
          <p:cNvPr id="322" name="Graphic 1">
            <a:extLst>
              <a:ext uri="{FF2B5EF4-FFF2-40B4-BE49-F238E27FC236}">
                <a16:creationId xmlns:a16="http://schemas.microsoft.com/office/drawing/2014/main" id="{29526B05-85A1-F7C2-53F5-4D016A6CD890}"/>
              </a:ext>
            </a:extLst>
          </p:cNvPr>
          <p:cNvGrpSpPr/>
          <p:nvPr userDrawn="1"/>
        </p:nvGrpSpPr>
        <p:grpSpPr>
          <a:xfrm rot="10800000">
            <a:off x="-18081502" y="-9573120"/>
            <a:ext cx="31940776" cy="37844735"/>
            <a:chOff x="-6287033" y="-30840534"/>
            <a:chExt cx="42587701" cy="50459646"/>
          </a:xfrm>
          <a:noFill/>
        </p:grpSpPr>
        <p:sp>
          <p:nvSpPr>
            <p:cNvPr id="323" name="Freeform 322">
              <a:extLst>
                <a:ext uri="{FF2B5EF4-FFF2-40B4-BE49-F238E27FC236}">
                  <a16:creationId xmlns:a16="http://schemas.microsoft.com/office/drawing/2014/main" id="{AA696142-6208-4491-820C-4CE604DD3252}"/>
                </a:ext>
              </a:extLst>
            </p:cNvPr>
            <p:cNvSpPr/>
            <p:nvPr/>
          </p:nvSpPr>
          <p:spPr>
            <a:xfrm>
              <a:off x="-6287033" y="-2084757"/>
              <a:ext cx="16177922" cy="21703869"/>
            </a:xfrm>
            <a:custGeom>
              <a:avLst/>
              <a:gdLst>
                <a:gd name="connsiteX0" fmla="*/ 5766960 w 16177922"/>
                <a:gd name="connsiteY0" fmla="*/ 21703870 h 21703869"/>
                <a:gd name="connsiteX1" fmla="*/ 11974533 w 16177922"/>
                <a:gd name="connsiteY1" fmla="*/ 9522 h 21703869"/>
                <a:gd name="connsiteX2" fmla="*/ 12652067 w 16177922"/>
                <a:gd name="connsiteY2" fmla="*/ 10356449 h 21703869"/>
              </a:gdLst>
              <a:ahLst/>
              <a:cxnLst>
                <a:cxn ang="0">
                  <a:pos x="connsiteX0" y="connsiteY0"/>
                </a:cxn>
                <a:cxn ang="0">
                  <a:pos x="connsiteX1" y="connsiteY1"/>
                </a:cxn>
                <a:cxn ang="0">
                  <a:pos x="connsiteX2" y="connsiteY2"/>
                </a:cxn>
              </a:cxnLst>
              <a:rect l="l" t="t" r="r" b="b"/>
              <a:pathLst>
                <a:path w="16177922" h="21703869">
                  <a:moveTo>
                    <a:pt x="5766960" y="21703870"/>
                  </a:moveTo>
                  <a:cubicBezTo>
                    <a:pt x="5766960" y="21703870"/>
                    <a:pt x="-10679194" y="-525975"/>
                    <a:pt x="11974533" y="9522"/>
                  </a:cubicBezTo>
                  <a:cubicBezTo>
                    <a:pt x="29835140" y="431769"/>
                    <a:pt x="-16861574" y="4042244"/>
                    <a:pt x="12652067" y="10356449"/>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24" name="Freeform 323">
              <a:extLst>
                <a:ext uri="{FF2B5EF4-FFF2-40B4-BE49-F238E27FC236}">
                  <a16:creationId xmlns:a16="http://schemas.microsoft.com/office/drawing/2014/main" id="{AD077EBC-1D65-B900-6F3D-191A6433CA31}"/>
                </a:ext>
              </a:extLst>
            </p:cNvPr>
            <p:cNvSpPr/>
            <p:nvPr/>
          </p:nvSpPr>
          <p:spPr>
            <a:xfrm>
              <a:off x="-6019449" y="-1981614"/>
              <a:ext cx="15839563" cy="21101231"/>
            </a:xfrm>
            <a:custGeom>
              <a:avLst/>
              <a:gdLst>
                <a:gd name="connsiteX0" fmla="*/ 12680510 w 15839563"/>
                <a:gd name="connsiteY0" fmla="*/ 10175307 h 21101231"/>
                <a:gd name="connsiteX1" fmla="*/ 11667359 w 15839563"/>
                <a:gd name="connsiteY1" fmla="*/ 7628 h 21101231"/>
                <a:gd name="connsiteX2" fmla="*/ 5810700 w 15839563"/>
                <a:gd name="connsiteY2" fmla="*/ 21101232 h 21101231"/>
              </a:gdLst>
              <a:ahLst/>
              <a:cxnLst>
                <a:cxn ang="0">
                  <a:pos x="connsiteX0" y="connsiteY0"/>
                </a:cxn>
                <a:cxn ang="0">
                  <a:pos x="connsiteX1" y="connsiteY1"/>
                </a:cxn>
                <a:cxn ang="0">
                  <a:pos x="connsiteX2" y="connsiteY2"/>
                </a:cxn>
              </a:cxnLst>
              <a:rect l="l" t="t" r="r" b="b"/>
              <a:pathLst>
                <a:path w="15839563" h="21101231">
                  <a:moveTo>
                    <a:pt x="12680510" y="10175307"/>
                  </a:moveTo>
                  <a:cubicBezTo>
                    <a:pt x="-16540702" y="3923351"/>
                    <a:pt x="29305720" y="381876"/>
                    <a:pt x="11667359" y="7628"/>
                  </a:cubicBezTo>
                  <a:cubicBezTo>
                    <a:pt x="-10566172" y="-464118"/>
                    <a:pt x="5810700" y="21101232"/>
                    <a:pt x="5810700" y="21101232"/>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25" name="Freeform 324">
              <a:extLst>
                <a:ext uri="{FF2B5EF4-FFF2-40B4-BE49-F238E27FC236}">
                  <a16:creationId xmlns:a16="http://schemas.microsoft.com/office/drawing/2014/main" id="{9BC9C93B-6873-29A8-D651-6A3A965ECF7B}"/>
                </a:ext>
              </a:extLst>
            </p:cNvPr>
            <p:cNvSpPr/>
            <p:nvPr/>
          </p:nvSpPr>
          <p:spPr>
            <a:xfrm>
              <a:off x="-5753286" y="-1878654"/>
              <a:ext cx="15502350" cy="20498025"/>
            </a:xfrm>
            <a:custGeom>
              <a:avLst/>
              <a:gdLst>
                <a:gd name="connsiteX0" fmla="*/ 12710374 w 15502350"/>
                <a:gd name="connsiteY0" fmla="*/ 9994348 h 20498025"/>
                <a:gd name="connsiteX1" fmla="*/ 11360706 w 15502350"/>
                <a:gd name="connsiteY1" fmla="*/ 5918 h 20498025"/>
                <a:gd name="connsiteX2" fmla="*/ 5855860 w 15502350"/>
                <a:gd name="connsiteY2" fmla="*/ 20498026 h 20498025"/>
              </a:gdLst>
              <a:ahLst/>
              <a:cxnLst>
                <a:cxn ang="0">
                  <a:pos x="connsiteX0" y="connsiteY0"/>
                </a:cxn>
                <a:cxn ang="0">
                  <a:pos x="connsiteX1" y="connsiteY1"/>
                </a:cxn>
                <a:cxn ang="0">
                  <a:pos x="connsiteX2" y="connsiteY2"/>
                </a:cxn>
              </a:cxnLst>
              <a:rect l="l" t="t" r="r" b="b"/>
              <a:pathLst>
                <a:path w="15502350" h="20498025">
                  <a:moveTo>
                    <a:pt x="12710374" y="9994348"/>
                  </a:moveTo>
                  <a:cubicBezTo>
                    <a:pt x="-16218409" y="3805391"/>
                    <a:pt x="28777720" y="332166"/>
                    <a:pt x="11360706" y="5918"/>
                  </a:cubicBezTo>
                  <a:cubicBezTo>
                    <a:pt x="-10451729" y="-402829"/>
                    <a:pt x="5855860" y="20498026"/>
                    <a:pt x="5855860" y="20498026"/>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26" name="Freeform 325">
              <a:extLst>
                <a:ext uri="{FF2B5EF4-FFF2-40B4-BE49-F238E27FC236}">
                  <a16:creationId xmlns:a16="http://schemas.microsoft.com/office/drawing/2014/main" id="{434BC049-7B3A-4C1B-B623-1027FC1E8CE9}"/>
                </a:ext>
              </a:extLst>
            </p:cNvPr>
            <p:cNvSpPr/>
            <p:nvPr/>
          </p:nvSpPr>
          <p:spPr>
            <a:xfrm>
              <a:off x="-5488984" y="-1776599"/>
              <a:ext cx="15167836" cy="19896472"/>
            </a:xfrm>
            <a:custGeom>
              <a:avLst/>
              <a:gdLst>
                <a:gd name="connsiteX0" fmla="*/ 12742999 w 15167836"/>
                <a:gd name="connsiteY0" fmla="*/ 9814292 h 19896472"/>
                <a:gd name="connsiteX1" fmla="*/ 11056814 w 15167836"/>
                <a:gd name="connsiteY1" fmla="*/ 4361 h 19896472"/>
                <a:gd name="connsiteX2" fmla="*/ 5902882 w 15167836"/>
                <a:gd name="connsiteY2" fmla="*/ 19896472 h 19896472"/>
              </a:gdLst>
              <a:ahLst/>
              <a:cxnLst>
                <a:cxn ang="0">
                  <a:pos x="connsiteX0" y="connsiteY0"/>
                </a:cxn>
                <a:cxn ang="0">
                  <a:pos x="connsiteX1" y="connsiteY1"/>
                </a:cxn>
                <a:cxn ang="0">
                  <a:pos x="connsiteX2" y="connsiteY2"/>
                </a:cxn>
              </a:cxnLst>
              <a:rect l="l" t="t" r="r" b="b"/>
              <a:pathLst>
                <a:path w="15167836" h="19896472">
                  <a:moveTo>
                    <a:pt x="12742999" y="9814292"/>
                  </a:moveTo>
                  <a:cubicBezTo>
                    <a:pt x="-15893356" y="3687586"/>
                    <a:pt x="28251584" y="281860"/>
                    <a:pt x="11056814" y="4361"/>
                  </a:cubicBezTo>
                  <a:cubicBezTo>
                    <a:pt x="-10337224" y="-340636"/>
                    <a:pt x="5902882" y="19896472"/>
                    <a:pt x="5902882" y="19896472"/>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27" name="Freeform 326">
              <a:extLst>
                <a:ext uri="{FF2B5EF4-FFF2-40B4-BE49-F238E27FC236}">
                  <a16:creationId xmlns:a16="http://schemas.microsoft.com/office/drawing/2014/main" id="{E0BBDC40-253C-31D7-80C8-EA4F340ACB6C}"/>
                </a:ext>
              </a:extLst>
            </p:cNvPr>
            <p:cNvSpPr/>
            <p:nvPr/>
          </p:nvSpPr>
          <p:spPr>
            <a:xfrm>
              <a:off x="-5226007" y="-1674006"/>
              <a:ext cx="14834841" cy="19294382"/>
            </a:xfrm>
            <a:custGeom>
              <a:avLst/>
              <a:gdLst>
                <a:gd name="connsiteX0" fmla="*/ 12776049 w 14834841"/>
                <a:gd name="connsiteY0" fmla="*/ 9633701 h 19294382"/>
                <a:gd name="connsiteX1" fmla="*/ 10754247 w 14834841"/>
                <a:gd name="connsiteY1" fmla="*/ 3018 h 19294382"/>
                <a:gd name="connsiteX2" fmla="*/ 5951229 w 14834841"/>
                <a:gd name="connsiteY2" fmla="*/ 19294382 h 19294382"/>
              </a:gdLst>
              <a:ahLst/>
              <a:cxnLst>
                <a:cxn ang="0">
                  <a:pos x="connsiteX0" y="connsiteY0"/>
                </a:cxn>
                <a:cxn ang="0">
                  <a:pos x="connsiteX1" y="connsiteY1"/>
                </a:cxn>
                <a:cxn ang="0">
                  <a:pos x="connsiteX2" y="connsiteY2"/>
                </a:cxn>
              </a:cxnLst>
              <a:rect l="l" t="t" r="r" b="b"/>
              <a:pathLst>
                <a:path w="14834841" h="19294382">
                  <a:moveTo>
                    <a:pt x="12776049" y="9633701"/>
                  </a:moveTo>
                  <a:cubicBezTo>
                    <a:pt x="-15567878" y="3569243"/>
                    <a:pt x="27726772" y="231017"/>
                    <a:pt x="10754247" y="3018"/>
                  </a:cubicBezTo>
                  <a:cubicBezTo>
                    <a:pt x="-10221394" y="-278980"/>
                    <a:pt x="5951229" y="19294382"/>
                    <a:pt x="5951229" y="19294382"/>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28" name="Freeform 327">
              <a:extLst>
                <a:ext uri="{FF2B5EF4-FFF2-40B4-BE49-F238E27FC236}">
                  <a16:creationId xmlns:a16="http://schemas.microsoft.com/office/drawing/2014/main" id="{B390ECD6-39B0-5008-09D7-EA68D36C03F5}"/>
                </a:ext>
              </a:extLst>
            </p:cNvPr>
            <p:cNvSpPr/>
            <p:nvPr/>
          </p:nvSpPr>
          <p:spPr>
            <a:xfrm>
              <a:off x="-4964798" y="-1571626"/>
              <a:ext cx="14503579" cy="18692507"/>
            </a:xfrm>
            <a:custGeom>
              <a:avLst/>
              <a:gdLst>
                <a:gd name="connsiteX0" fmla="*/ 12811767 w 14503579"/>
                <a:gd name="connsiteY0" fmla="*/ 9452572 h 18692507"/>
                <a:gd name="connsiteX1" fmla="*/ 10453447 w 14503579"/>
                <a:gd name="connsiteY1" fmla="*/ 1888 h 18692507"/>
                <a:gd name="connsiteX2" fmla="*/ 6001342 w 14503579"/>
                <a:gd name="connsiteY2" fmla="*/ 18692508 h 18692507"/>
              </a:gdLst>
              <a:ahLst/>
              <a:cxnLst>
                <a:cxn ang="0">
                  <a:pos x="connsiteX0" y="connsiteY0"/>
                </a:cxn>
                <a:cxn ang="0">
                  <a:pos x="connsiteX1" y="connsiteY1"/>
                </a:cxn>
                <a:cxn ang="0">
                  <a:pos x="connsiteX2" y="connsiteY2"/>
                </a:cxn>
              </a:cxnLst>
              <a:rect l="l" t="t" r="r" b="b"/>
              <a:pathLst>
                <a:path w="14503579" h="18692507">
                  <a:moveTo>
                    <a:pt x="12811767" y="9452572"/>
                  </a:moveTo>
                  <a:cubicBezTo>
                    <a:pt x="-15240634" y="3451864"/>
                    <a:pt x="27202826" y="180386"/>
                    <a:pt x="10453447" y="1888"/>
                  </a:cubicBezTo>
                  <a:cubicBezTo>
                    <a:pt x="-10104697" y="-217111"/>
                    <a:pt x="6001342" y="18692508"/>
                    <a:pt x="6001342" y="18692508"/>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29" name="Freeform 328">
              <a:extLst>
                <a:ext uri="{FF2B5EF4-FFF2-40B4-BE49-F238E27FC236}">
                  <a16:creationId xmlns:a16="http://schemas.microsoft.com/office/drawing/2014/main" id="{943DA2A7-A930-099B-E899-3F81DF65815B}"/>
                </a:ext>
              </a:extLst>
            </p:cNvPr>
            <p:cNvSpPr/>
            <p:nvPr/>
          </p:nvSpPr>
          <p:spPr>
            <a:xfrm>
              <a:off x="-4706310" y="-1469484"/>
              <a:ext cx="14174830" cy="18090867"/>
            </a:xfrm>
            <a:custGeom>
              <a:avLst/>
              <a:gdLst>
                <a:gd name="connsiteX0" fmla="*/ 12849307 w 14174830"/>
                <a:gd name="connsiteY0" fmla="*/ 9272430 h 18090867"/>
                <a:gd name="connsiteX1" fmla="*/ 10154469 w 14174830"/>
                <a:gd name="connsiteY1" fmla="*/ 995 h 18090867"/>
                <a:gd name="connsiteX2" fmla="*/ 6053278 w 14174830"/>
                <a:gd name="connsiteY2" fmla="*/ 18090868 h 18090867"/>
              </a:gdLst>
              <a:ahLst/>
              <a:cxnLst>
                <a:cxn ang="0">
                  <a:pos x="connsiteX0" y="connsiteY0"/>
                </a:cxn>
                <a:cxn ang="0">
                  <a:pos x="connsiteX1" y="connsiteY1"/>
                </a:cxn>
                <a:cxn ang="0">
                  <a:pos x="connsiteX2" y="connsiteY2"/>
                </a:cxn>
              </a:cxnLst>
              <a:rect l="l" t="t" r="r" b="b"/>
              <a:pathLst>
                <a:path w="14174830" h="18090867">
                  <a:moveTo>
                    <a:pt x="12849307" y="9272430"/>
                  </a:moveTo>
                  <a:cubicBezTo>
                    <a:pt x="-14910665" y="3333972"/>
                    <a:pt x="26681604" y="129244"/>
                    <a:pt x="10154469" y="995"/>
                  </a:cubicBezTo>
                  <a:cubicBezTo>
                    <a:pt x="-9987076" y="-155004"/>
                    <a:pt x="6053278" y="18090868"/>
                    <a:pt x="6053278" y="18090868"/>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30" name="Freeform 329">
              <a:extLst>
                <a:ext uri="{FF2B5EF4-FFF2-40B4-BE49-F238E27FC236}">
                  <a16:creationId xmlns:a16="http://schemas.microsoft.com/office/drawing/2014/main" id="{1A9BF37D-1402-9E47-C14B-4A07A8E7FD25}"/>
                </a:ext>
              </a:extLst>
            </p:cNvPr>
            <p:cNvSpPr/>
            <p:nvPr/>
          </p:nvSpPr>
          <p:spPr>
            <a:xfrm>
              <a:off x="-4448804" y="-1367614"/>
              <a:ext cx="13847558" cy="17489501"/>
            </a:xfrm>
            <a:custGeom>
              <a:avLst/>
              <a:gdLst>
                <a:gd name="connsiteX0" fmla="*/ 12887828 w 13847558"/>
                <a:gd name="connsiteY0" fmla="*/ 9092560 h 17489501"/>
                <a:gd name="connsiteX1" fmla="*/ 9857373 w 13847558"/>
                <a:gd name="connsiteY1" fmla="*/ 374 h 17489501"/>
                <a:gd name="connsiteX2" fmla="*/ 6107096 w 13847558"/>
                <a:gd name="connsiteY2" fmla="*/ 17489502 h 17489501"/>
              </a:gdLst>
              <a:ahLst/>
              <a:cxnLst>
                <a:cxn ang="0">
                  <a:pos x="connsiteX0" y="connsiteY0"/>
                </a:cxn>
                <a:cxn ang="0">
                  <a:pos x="connsiteX1" y="connsiteY1"/>
                </a:cxn>
                <a:cxn ang="0">
                  <a:pos x="connsiteX2" y="connsiteY2"/>
                </a:cxn>
              </a:cxnLst>
              <a:rect l="l" t="t" r="r" b="b"/>
              <a:pathLst>
                <a:path w="13847558" h="17489501">
                  <a:moveTo>
                    <a:pt x="12887828" y="9092560"/>
                  </a:moveTo>
                  <a:cubicBezTo>
                    <a:pt x="-14579717" y="3216351"/>
                    <a:pt x="26160462" y="77623"/>
                    <a:pt x="9857373" y="374"/>
                  </a:cubicBezTo>
                  <a:cubicBezTo>
                    <a:pt x="-9868475" y="-93376"/>
                    <a:pt x="6107096" y="17489502"/>
                    <a:pt x="6107096" y="17489502"/>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31" name="Freeform 330">
              <a:extLst>
                <a:ext uri="{FF2B5EF4-FFF2-40B4-BE49-F238E27FC236}">
                  <a16:creationId xmlns:a16="http://schemas.microsoft.com/office/drawing/2014/main" id="{724608E4-8CA7-42F1-9023-41B21C3DA92E}"/>
                </a:ext>
              </a:extLst>
            </p:cNvPr>
            <p:cNvSpPr/>
            <p:nvPr/>
          </p:nvSpPr>
          <p:spPr>
            <a:xfrm>
              <a:off x="-4193239" y="-1266782"/>
              <a:ext cx="13522637" cy="16889173"/>
            </a:xfrm>
            <a:custGeom>
              <a:avLst/>
              <a:gdLst>
                <a:gd name="connsiteX0" fmla="*/ 12929190 w 13522637"/>
                <a:gd name="connsiteY0" fmla="*/ 8913729 h 16889173"/>
                <a:gd name="connsiteX1" fmla="*/ 9562218 w 13522637"/>
                <a:gd name="connsiteY1" fmla="*/ 42 h 16889173"/>
                <a:gd name="connsiteX2" fmla="*/ 6162854 w 13522637"/>
                <a:gd name="connsiteY2" fmla="*/ 16889174 h 16889173"/>
              </a:gdLst>
              <a:ahLst/>
              <a:cxnLst>
                <a:cxn ang="0">
                  <a:pos x="connsiteX0" y="connsiteY0"/>
                </a:cxn>
                <a:cxn ang="0">
                  <a:pos x="connsiteX1" y="connsiteY1"/>
                </a:cxn>
                <a:cxn ang="0">
                  <a:pos x="connsiteX2" y="connsiteY2"/>
                </a:cxn>
              </a:cxnLst>
              <a:rect l="l" t="t" r="r" b="b"/>
              <a:pathLst>
                <a:path w="13522637" h="16889173">
                  <a:moveTo>
                    <a:pt x="12929190" y="8913729"/>
                  </a:moveTo>
                  <a:cubicBezTo>
                    <a:pt x="-14245926" y="3099770"/>
                    <a:pt x="25641262" y="26292"/>
                    <a:pt x="9562218" y="42"/>
                  </a:cubicBezTo>
                  <a:cubicBezTo>
                    <a:pt x="-9748832" y="-30708"/>
                    <a:pt x="6162854" y="16889174"/>
                    <a:pt x="6162854" y="16889174"/>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32" name="Freeform 331">
              <a:extLst>
                <a:ext uri="{FF2B5EF4-FFF2-40B4-BE49-F238E27FC236}">
                  <a16:creationId xmlns:a16="http://schemas.microsoft.com/office/drawing/2014/main" id="{F10D0DC4-7A12-B47F-8503-96DCD9E10FDC}"/>
                </a:ext>
              </a:extLst>
            </p:cNvPr>
            <p:cNvSpPr/>
            <p:nvPr/>
          </p:nvSpPr>
          <p:spPr>
            <a:xfrm>
              <a:off x="-3939679" y="-1165652"/>
              <a:ext cx="13199604" cy="16287797"/>
            </a:xfrm>
            <a:custGeom>
              <a:avLst/>
              <a:gdLst>
                <a:gd name="connsiteX0" fmla="*/ 12971657 w 13199604"/>
                <a:gd name="connsiteY0" fmla="*/ 8734600 h 16287797"/>
                <a:gd name="connsiteX1" fmla="*/ 9269068 w 13199604"/>
                <a:gd name="connsiteY1" fmla="*/ 161 h 16287797"/>
                <a:gd name="connsiteX2" fmla="*/ 6220618 w 13199604"/>
                <a:gd name="connsiteY2" fmla="*/ 16287797 h 16287797"/>
              </a:gdLst>
              <a:ahLst/>
              <a:cxnLst>
                <a:cxn ang="0">
                  <a:pos x="connsiteX0" y="connsiteY0"/>
                </a:cxn>
                <a:cxn ang="0">
                  <a:pos x="connsiteX1" y="connsiteY1"/>
                </a:cxn>
                <a:cxn ang="0">
                  <a:pos x="connsiteX2" y="connsiteY2"/>
                </a:cxn>
              </a:cxnLst>
              <a:rect l="l" t="t" r="r" b="b"/>
              <a:pathLst>
                <a:path w="13199604" h="16287797">
                  <a:moveTo>
                    <a:pt x="12971657" y="8734600"/>
                  </a:moveTo>
                  <a:cubicBezTo>
                    <a:pt x="-13911930" y="2983640"/>
                    <a:pt x="25123168" y="-25339"/>
                    <a:pt x="9269068" y="161"/>
                  </a:cubicBezTo>
                  <a:cubicBezTo>
                    <a:pt x="-9628084" y="30910"/>
                    <a:pt x="6220618" y="16287797"/>
                    <a:pt x="6220618" y="16287797"/>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33" name="Freeform 332">
              <a:extLst>
                <a:ext uri="{FF2B5EF4-FFF2-40B4-BE49-F238E27FC236}">
                  <a16:creationId xmlns:a16="http://schemas.microsoft.com/office/drawing/2014/main" id="{B3A014E1-D438-B012-E265-4A38FAFA6020}"/>
                </a:ext>
              </a:extLst>
            </p:cNvPr>
            <p:cNvSpPr/>
            <p:nvPr/>
          </p:nvSpPr>
          <p:spPr>
            <a:xfrm>
              <a:off x="-3689089" y="-1065752"/>
              <a:ext cx="13017994" cy="15688400"/>
            </a:xfrm>
            <a:custGeom>
              <a:avLst/>
              <a:gdLst>
                <a:gd name="connsiteX0" fmla="*/ 13017994 w 13017994"/>
                <a:gd name="connsiteY0" fmla="*/ 8556700 h 15688400"/>
                <a:gd name="connsiteX1" fmla="*/ 8977988 w 13017994"/>
                <a:gd name="connsiteY1" fmla="*/ 1510 h 15688400"/>
                <a:gd name="connsiteX2" fmla="*/ 6280451 w 13017994"/>
                <a:gd name="connsiteY2" fmla="*/ 15688400 h 15688400"/>
              </a:gdLst>
              <a:ahLst/>
              <a:cxnLst>
                <a:cxn ang="0">
                  <a:pos x="connsiteX0" y="connsiteY0"/>
                </a:cxn>
                <a:cxn ang="0">
                  <a:pos x="connsiteX1" y="connsiteY1"/>
                </a:cxn>
                <a:cxn ang="0">
                  <a:pos x="connsiteX2" y="connsiteY2"/>
                </a:cxn>
              </a:cxnLst>
              <a:rect l="l" t="t" r="r" b="b"/>
              <a:pathLst>
                <a:path w="13017994" h="15688400">
                  <a:moveTo>
                    <a:pt x="13017994" y="8556700"/>
                  </a:moveTo>
                  <a:cubicBezTo>
                    <a:pt x="-13573165" y="2867990"/>
                    <a:pt x="24608042" y="-76489"/>
                    <a:pt x="8977988" y="1510"/>
                  </a:cubicBezTo>
                  <a:cubicBezTo>
                    <a:pt x="-9506166" y="94510"/>
                    <a:pt x="6280451" y="15688400"/>
                    <a:pt x="6280451" y="1568840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34" name="Freeform 333">
              <a:extLst>
                <a:ext uri="{FF2B5EF4-FFF2-40B4-BE49-F238E27FC236}">
                  <a16:creationId xmlns:a16="http://schemas.microsoft.com/office/drawing/2014/main" id="{DB1043BB-65FA-0D89-2738-AE8BEEE28A5B}"/>
                </a:ext>
              </a:extLst>
            </p:cNvPr>
            <p:cNvSpPr/>
            <p:nvPr/>
          </p:nvSpPr>
          <p:spPr>
            <a:xfrm>
              <a:off x="-3440136" y="-967285"/>
              <a:ext cx="13065067" cy="15090436"/>
            </a:xfrm>
            <a:custGeom>
              <a:avLst/>
              <a:gdLst>
                <a:gd name="connsiteX0" fmla="*/ 13065067 w 13065067"/>
                <a:gd name="connsiteY0" fmla="*/ 8380234 h 15090436"/>
                <a:gd name="connsiteX1" fmla="*/ 8689444 w 13065067"/>
                <a:gd name="connsiteY1" fmla="*/ 4292 h 15090436"/>
                <a:gd name="connsiteX2" fmla="*/ 6342821 w 13065067"/>
                <a:gd name="connsiteY2" fmla="*/ 15090436 h 15090436"/>
              </a:gdLst>
              <a:ahLst/>
              <a:cxnLst>
                <a:cxn ang="0">
                  <a:pos x="connsiteX0" y="connsiteY0"/>
                </a:cxn>
                <a:cxn ang="0">
                  <a:pos x="connsiteX1" y="connsiteY1"/>
                </a:cxn>
                <a:cxn ang="0">
                  <a:pos x="connsiteX2" y="connsiteY2"/>
                </a:cxn>
              </a:cxnLst>
              <a:rect l="l" t="t" r="r" b="b"/>
              <a:pathLst>
                <a:path w="13065067" h="15090436">
                  <a:moveTo>
                    <a:pt x="13065067" y="8380234"/>
                  </a:moveTo>
                  <a:cubicBezTo>
                    <a:pt x="-13233663" y="2753773"/>
                    <a:pt x="24093654" y="-126957"/>
                    <a:pt x="8689444" y="4292"/>
                  </a:cubicBezTo>
                  <a:cubicBezTo>
                    <a:pt x="-9383510" y="158791"/>
                    <a:pt x="6342821" y="15090436"/>
                    <a:pt x="6342821" y="15090436"/>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35" name="Freeform 334">
              <a:extLst>
                <a:ext uri="{FF2B5EF4-FFF2-40B4-BE49-F238E27FC236}">
                  <a16:creationId xmlns:a16="http://schemas.microsoft.com/office/drawing/2014/main" id="{21F13DD4-CC29-C9AD-65DC-861F3107906F}"/>
                </a:ext>
              </a:extLst>
            </p:cNvPr>
            <p:cNvSpPr/>
            <p:nvPr/>
          </p:nvSpPr>
          <p:spPr>
            <a:xfrm>
              <a:off x="-3193128" y="-870322"/>
              <a:ext cx="13114087" cy="14493976"/>
            </a:xfrm>
            <a:custGeom>
              <a:avLst/>
              <a:gdLst>
                <a:gd name="connsiteX0" fmla="*/ 13114087 w 13114087"/>
                <a:gd name="connsiteY0" fmla="*/ 8205271 h 14493976"/>
                <a:gd name="connsiteX1" fmla="*/ 8402846 w 13114087"/>
                <a:gd name="connsiteY1" fmla="*/ 8578 h 14493976"/>
                <a:gd name="connsiteX2" fmla="*/ 6408037 w 13114087"/>
                <a:gd name="connsiteY2" fmla="*/ 14493977 h 14493976"/>
              </a:gdLst>
              <a:ahLst/>
              <a:cxnLst>
                <a:cxn ang="0">
                  <a:pos x="connsiteX0" y="connsiteY0"/>
                </a:cxn>
                <a:cxn ang="0">
                  <a:pos x="connsiteX1" y="connsiteY1"/>
                </a:cxn>
                <a:cxn ang="0">
                  <a:pos x="connsiteX2" y="connsiteY2"/>
                </a:cxn>
              </a:cxnLst>
              <a:rect l="l" t="t" r="r" b="b"/>
              <a:pathLst>
                <a:path w="13114087" h="14493976">
                  <a:moveTo>
                    <a:pt x="13114087" y="8205271"/>
                  </a:moveTo>
                  <a:cubicBezTo>
                    <a:pt x="-12892215" y="2641060"/>
                    <a:pt x="23581212" y="-176670"/>
                    <a:pt x="8402846" y="8578"/>
                  </a:cubicBezTo>
                  <a:cubicBezTo>
                    <a:pt x="-9259809" y="224577"/>
                    <a:pt x="6408037" y="14493977"/>
                    <a:pt x="6408037" y="14493977"/>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36" name="Freeform 335">
              <a:extLst>
                <a:ext uri="{FF2B5EF4-FFF2-40B4-BE49-F238E27FC236}">
                  <a16:creationId xmlns:a16="http://schemas.microsoft.com/office/drawing/2014/main" id="{8FFFDA2D-3AFC-F169-D6DF-E4EEDFABD7E2}"/>
                </a:ext>
              </a:extLst>
            </p:cNvPr>
            <p:cNvSpPr/>
            <p:nvPr/>
          </p:nvSpPr>
          <p:spPr>
            <a:xfrm>
              <a:off x="-2948680" y="-774928"/>
              <a:ext cx="13166565" cy="13899087"/>
            </a:xfrm>
            <a:custGeom>
              <a:avLst/>
              <a:gdLst>
                <a:gd name="connsiteX0" fmla="*/ 13166566 w 13166565"/>
                <a:gd name="connsiteY0" fmla="*/ 8031878 h 13899087"/>
                <a:gd name="connsiteX1" fmla="*/ 8118808 w 13166565"/>
                <a:gd name="connsiteY1" fmla="*/ 14434 h 13899087"/>
                <a:gd name="connsiteX2" fmla="*/ 6474912 w 13166565"/>
                <a:gd name="connsiteY2" fmla="*/ 13899087 h 13899087"/>
              </a:gdLst>
              <a:ahLst/>
              <a:cxnLst>
                <a:cxn ang="0">
                  <a:pos x="connsiteX0" y="connsiteY0"/>
                </a:cxn>
                <a:cxn ang="0">
                  <a:pos x="connsiteX1" y="connsiteY1"/>
                </a:cxn>
                <a:cxn ang="0">
                  <a:pos x="connsiteX2" y="connsiteY2"/>
                </a:cxn>
              </a:cxnLst>
              <a:rect l="l" t="t" r="r" b="b"/>
              <a:pathLst>
                <a:path w="13166565" h="13899087">
                  <a:moveTo>
                    <a:pt x="13166566" y="8031878"/>
                  </a:moveTo>
                  <a:cubicBezTo>
                    <a:pt x="-12548209" y="2530667"/>
                    <a:pt x="23070430" y="-225564"/>
                    <a:pt x="8118808" y="14434"/>
                  </a:cubicBezTo>
                  <a:cubicBezTo>
                    <a:pt x="-9134449" y="291932"/>
                    <a:pt x="6474912" y="13899087"/>
                    <a:pt x="6474912" y="13899087"/>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37" name="Freeform 336">
              <a:extLst>
                <a:ext uri="{FF2B5EF4-FFF2-40B4-BE49-F238E27FC236}">
                  <a16:creationId xmlns:a16="http://schemas.microsoft.com/office/drawing/2014/main" id="{A508710C-4ECC-BB60-24C4-6B4A63BA2851}"/>
                </a:ext>
              </a:extLst>
            </p:cNvPr>
            <p:cNvSpPr/>
            <p:nvPr/>
          </p:nvSpPr>
          <p:spPr>
            <a:xfrm>
              <a:off x="-2707394" y="-681276"/>
              <a:ext cx="13221306" cy="13305938"/>
            </a:xfrm>
            <a:custGeom>
              <a:avLst/>
              <a:gdLst>
                <a:gd name="connsiteX0" fmla="*/ 13221307 w 13221306"/>
                <a:gd name="connsiteY0" fmla="*/ 7860227 h 13305938"/>
                <a:gd name="connsiteX1" fmla="*/ 7837931 w 13221306"/>
                <a:gd name="connsiteY1" fmla="*/ 22032 h 13305938"/>
                <a:gd name="connsiteX2" fmla="*/ 6544949 w 13221306"/>
                <a:gd name="connsiteY2" fmla="*/ 13305939 h 13305938"/>
              </a:gdLst>
              <a:ahLst/>
              <a:cxnLst>
                <a:cxn ang="0">
                  <a:pos x="connsiteX0" y="connsiteY0"/>
                </a:cxn>
                <a:cxn ang="0">
                  <a:pos x="connsiteX1" y="connsiteY1"/>
                </a:cxn>
                <a:cxn ang="0">
                  <a:pos x="connsiteX2" y="connsiteY2"/>
                </a:cxn>
              </a:cxnLst>
              <a:rect l="l" t="t" r="r" b="b"/>
              <a:pathLst>
                <a:path w="13221306" h="13305938">
                  <a:moveTo>
                    <a:pt x="13221307" y="7860227"/>
                  </a:moveTo>
                  <a:cubicBezTo>
                    <a:pt x="-12200140" y="2421265"/>
                    <a:pt x="22561010" y="-274216"/>
                    <a:pt x="7837931" y="22032"/>
                  </a:cubicBezTo>
                  <a:cubicBezTo>
                    <a:pt x="-9008625" y="360279"/>
                    <a:pt x="6544949" y="13305939"/>
                    <a:pt x="6544949" y="13305939"/>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38" name="Freeform 337">
              <a:extLst>
                <a:ext uri="{FF2B5EF4-FFF2-40B4-BE49-F238E27FC236}">
                  <a16:creationId xmlns:a16="http://schemas.microsoft.com/office/drawing/2014/main" id="{2D369519-0E39-0AD1-73A5-8C0763E36502}"/>
                </a:ext>
              </a:extLst>
            </p:cNvPr>
            <p:cNvSpPr/>
            <p:nvPr/>
          </p:nvSpPr>
          <p:spPr>
            <a:xfrm>
              <a:off x="-2469056" y="-589867"/>
              <a:ext cx="13279895" cy="12715032"/>
            </a:xfrm>
            <a:custGeom>
              <a:avLst/>
              <a:gdLst>
                <a:gd name="connsiteX0" fmla="*/ 13279896 w 13279895"/>
                <a:gd name="connsiteY0" fmla="*/ 7690818 h 12715032"/>
                <a:gd name="connsiteX1" fmla="*/ 7559103 w 13279895"/>
                <a:gd name="connsiteY1" fmla="*/ 31122 h 12715032"/>
                <a:gd name="connsiteX2" fmla="*/ 6617035 w 13279895"/>
                <a:gd name="connsiteY2" fmla="*/ 12715033 h 12715032"/>
              </a:gdLst>
              <a:ahLst/>
              <a:cxnLst>
                <a:cxn ang="0">
                  <a:pos x="connsiteX0" y="connsiteY0"/>
                </a:cxn>
                <a:cxn ang="0">
                  <a:pos x="connsiteX1" y="connsiteY1"/>
                </a:cxn>
                <a:cxn ang="0">
                  <a:pos x="connsiteX2" y="connsiteY2"/>
                </a:cxn>
              </a:cxnLst>
              <a:rect l="l" t="t" r="r" b="b"/>
              <a:pathLst>
                <a:path w="13279895" h="12715032">
                  <a:moveTo>
                    <a:pt x="13279896" y="7690818"/>
                  </a:moveTo>
                  <a:cubicBezTo>
                    <a:pt x="-11850023" y="2314106"/>
                    <a:pt x="22054536" y="-320626"/>
                    <a:pt x="7559103" y="31122"/>
                  </a:cubicBezTo>
                  <a:cubicBezTo>
                    <a:pt x="-8880753" y="430869"/>
                    <a:pt x="6617035" y="12715033"/>
                    <a:pt x="6617035" y="12715033"/>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39" name="Freeform 338">
              <a:extLst>
                <a:ext uri="{FF2B5EF4-FFF2-40B4-BE49-F238E27FC236}">
                  <a16:creationId xmlns:a16="http://schemas.microsoft.com/office/drawing/2014/main" id="{DB9F2B02-4B8C-EA37-6B6E-6A8A5A8EA800}"/>
                </a:ext>
              </a:extLst>
            </p:cNvPr>
            <p:cNvSpPr/>
            <p:nvPr/>
          </p:nvSpPr>
          <p:spPr>
            <a:xfrm>
              <a:off x="-2233548" y="-499565"/>
              <a:ext cx="13340415" cy="12124484"/>
            </a:xfrm>
            <a:custGeom>
              <a:avLst/>
              <a:gdLst>
                <a:gd name="connsiteX0" fmla="*/ 13340415 w 13340415"/>
                <a:gd name="connsiteY0" fmla="*/ 7522517 h 12124484"/>
                <a:gd name="connsiteX1" fmla="*/ 7284005 w 13340415"/>
                <a:gd name="connsiteY1" fmla="*/ 42069 h 12124484"/>
                <a:gd name="connsiteX2" fmla="*/ 6692851 w 13340415"/>
                <a:gd name="connsiteY2" fmla="*/ 12124484 h 12124484"/>
              </a:gdLst>
              <a:ahLst/>
              <a:cxnLst>
                <a:cxn ang="0">
                  <a:pos x="connsiteX0" y="connsiteY0"/>
                </a:cxn>
                <a:cxn ang="0">
                  <a:pos x="connsiteX1" y="connsiteY1"/>
                </a:cxn>
                <a:cxn ang="0">
                  <a:pos x="connsiteX2" y="connsiteY2"/>
                </a:cxn>
              </a:cxnLst>
              <a:rect l="l" t="t" r="r" b="b"/>
              <a:pathLst>
                <a:path w="13340415" h="12124484">
                  <a:moveTo>
                    <a:pt x="13340415" y="7522517"/>
                  </a:moveTo>
                  <a:cubicBezTo>
                    <a:pt x="-11497075" y="2208804"/>
                    <a:pt x="21549996" y="-366679"/>
                    <a:pt x="7284005" y="42069"/>
                  </a:cubicBezTo>
                  <a:cubicBezTo>
                    <a:pt x="-8752750" y="502565"/>
                    <a:pt x="6692851" y="12124484"/>
                    <a:pt x="6692851" y="12124484"/>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40" name="Freeform 339">
              <a:extLst>
                <a:ext uri="{FF2B5EF4-FFF2-40B4-BE49-F238E27FC236}">
                  <a16:creationId xmlns:a16="http://schemas.microsoft.com/office/drawing/2014/main" id="{5D1C224E-E070-C984-24A7-5B6393EB4FB3}"/>
                </a:ext>
              </a:extLst>
            </p:cNvPr>
            <p:cNvSpPr/>
            <p:nvPr/>
          </p:nvSpPr>
          <p:spPr>
            <a:xfrm>
              <a:off x="-2000660" y="-411236"/>
              <a:ext cx="13404454" cy="11536658"/>
            </a:xfrm>
            <a:custGeom>
              <a:avLst/>
              <a:gdLst>
                <a:gd name="connsiteX0" fmla="*/ 13404454 w 13404454"/>
                <a:gd name="connsiteY0" fmla="*/ 7355438 h 11536658"/>
                <a:gd name="connsiteX1" fmla="*/ 7011527 w 13404454"/>
                <a:gd name="connsiteY1" fmla="*/ 54989 h 11536658"/>
                <a:gd name="connsiteX2" fmla="*/ 6771286 w 13404454"/>
                <a:gd name="connsiteY2" fmla="*/ 11536659 h 11536658"/>
              </a:gdLst>
              <a:ahLst/>
              <a:cxnLst>
                <a:cxn ang="0">
                  <a:pos x="connsiteX0" y="connsiteY0"/>
                </a:cxn>
                <a:cxn ang="0">
                  <a:pos x="connsiteX1" y="connsiteY1"/>
                </a:cxn>
                <a:cxn ang="0">
                  <a:pos x="connsiteX2" y="connsiteY2"/>
                </a:cxn>
              </a:cxnLst>
              <a:rect l="l" t="t" r="r" b="b"/>
              <a:pathLst>
                <a:path w="13404454" h="11536658">
                  <a:moveTo>
                    <a:pt x="13404454" y="7355438"/>
                  </a:moveTo>
                  <a:cubicBezTo>
                    <a:pt x="-11141508" y="2104725"/>
                    <a:pt x="21047174" y="-412258"/>
                    <a:pt x="7011527" y="54989"/>
                  </a:cubicBezTo>
                  <a:cubicBezTo>
                    <a:pt x="-8623027" y="575485"/>
                    <a:pt x="6771286" y="11536659"/>
                    <a:pt x="6771286" y="11536659"/>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41" name="Freeform 340">
              <a:extLst>
                <a:ext uri="{FF2B5EF4-FFF2-40B4-BE49-F238E27FC236}">
                  <a16:creationId xmlns:a16="http://schemas.microsoft.com/office/drawing/2014/main" id="{1E74315F-A5CE-09C3-C612-A4360D306D86}"/>
                </a:ext>
              </a:extLst>
            </p:cNvPr>
            <p:cNvSpPr/>
            <p:nvPr/>
          </p:nvSpPr>
          <p:spPr>
            <a:xfrm>
              <a:off x="-1770883" y="-324805"/>
              <a:ext cx="13470705" cy="10950731"/>
            </a:xfrm>
            <a:custGeom>
              <a:avLst/>
              <a:gdLst>
                <a:gd name="connsiteX0" fmla="*/ 13470705 w 13470705"/>
                <a:gd name="connsiteY0" fmla="*/ 7191008 h 10950731"/>
                <a:gd name="connsiteX1" fmla="*/ 6742160 w 13470705"/>
                <a:gd name="connsiteY1" fmla="*/ 69808 h 10950731"/>
                <a:gd name="connsiteX2" fmla="*/ 6852833 w 13470705"/>
                <a:gd name="connsiteY2" fmla="*/ 10950732 h 10950731"/>
              </a:gdLst>
              <a:ahLst/>
              <a:cxnLst>
                <a:cxn ang="0">
                  <a:pos x="connsiteX0" y="connsiteY0"/>
                </a:cxn>
                <a:cxn ang="0">
                  <a:pos x="connsiteX1" y="connsiteY1"/>
                </a:cxn>
                <a:cxn ang="0">
                  <a:pos x="connsiteX2" y="connsiteY2"/>
                </a:cxn>
              </a:cxnLst>
              <a:rect l="l" t="t" r="r" b="b"/>
              <a:pathLst>
                <a:path w="13470705" h="10950731">
                  <a:moveTo>
                    <a:pt x="13470705" y="7191008"/>
                  </a:moveTo>
                  <a:cubicBezTo>
                    <a:pt x="-10782829" y="2002544"/>
                    <a:pt x="20546564" y="-456689"/>
                    <a:pt x="6742160" y="69808"/>
                  </a:cubicBezTo>
                  <a:cubicBezTo>
                    <a:pt x="-8491992" y="650304"/>
                    <a:pt x="6852833" y="10950732"/>
                    <a:pt x="6852833" y="10950732"/>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42" name="Freeform 341">
              <a:extLst>
                <a:ext uri="{FF2B5EF4-FFF2-40B4-BE49-F238E27FC236}">
                  <a16:creationId xmlns:a16="http://schemas.microsoft.com/office/drawing/2014/main" id="{B377E3DE-D5B3-A53A-96AE-42BD6CB56D37}"/>
                </a:ext>
              </a:extLst>
            </p:cNvPr>
            <p:cNvSpPr/>
            <p:nvPr/>
          </p:nvSpPr>
          <p:spPr>
            <a:xfrm>
              <a:off x="-1545612" y="-240319"/>
              <a:ext cx="13541460" cy="10366748"/>
            </a:xfrm>
            <a:custGeom>
              <a:avLst/>
              <a:gdLst>
                <a:gd name="connsiteX0" fmla="*/ 13541461 w 13541460"/>
                <a:gd name="connsiteY0" fmla="*/ 7028522 h 10366748"/>
                <a:gd name="connsiteX1" fmla="*/ 6476399 w 13541460"/>
                <a:gd name="connsiteY1" fmla="*/ 86570 h 10366748"/>
                <a:gd name="connsiteX2" fmla="*/ 6937986 w 13541460"/>
                <a:gd name="connsiteY2" fmla="*/ 10366748 h 10366748"/>
              </a:gdLst>
              <a:ahLst/>
              <a:cxnLst>
                <a:cxn ang="0">
                  <a:pos x="connsiteX0" y="connsiteY0"/>
                </a:cxn>
                <a:cxn ang="0">
                  <a:pos x="connsiteX1" y="connsiteY1"/>
                </a:cxn>
                <a:cxn ang="0">
                  <a:pos x="connsiteX2" y="connsiteY2"/>
                </a:cxn>
              </a:cxnLst>
              <a:rect l="l" t="t" r="r" b="b"/>
              <a:pathLst>
                <a:path w="13541460" h="10366748">
                  <a:moveTo>
                    <a:pt x="13541461" y="7028522"/>
                  </a:moveTo>
                  <a:cubicBezTo>
                    <a:pt x="-10419645" y="1902308"/>
                    <a:pt x="20048660" y="-499926"/>
                    <a:pt x="6476399" y="86570"/>
                  </a:cubicBezTo>
                  <a:cubicBezTo>
                    <a:pt x="-8360052" y="727816"/>
                    <a:pt x="6937986" y="10366748"/>
                    <a:pt x="6937986" y="10366748"/>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43" name="Freeform 342">
              <a:extLst>
                <a:ext uri="{FF2B5EF4-FFF2-40B4-BE49-F238E27FC236}">
                  <a16:creationId xmlns:a16="http://schemas.microsoft.com/office/drawing/2014/main" id="{0272D0BC-0643-793D-A95A-C54276200E6C}"/>
                </a:ext>
              </a:extLst>
            </p:cNvPr>
            <p:cNvSpPr/>
            <p:nvPr/>
          </p:nvSpPr>
          <p:spPr>
            <a:xfrm>
              <a:off x="-1322525" y="-157989"/>
              <a:ext cx="13615300" cy="9784921"/>
            </a:xfrm>
            <a:custGeom>
              <a:avLst/>
              <a:gdLst>
                <a:gd name="connsiteX0" fmla="*/ 13615300 w 13615300"/>
                <a:gd name="connsiteY0" fmla="*/ 6868193 h 9784921"/>
                <a:gd name="connsiteX1" fmla="*/ 6213722 w 13615300"/>
                <a:gd name="connsiteY1" fmla="*/ 105490 h 9784921"/>
                <a:gd name="connsiteX2" fmla="*/ 7027122 w 13615300"/>
                <a:gd name="connsiteY2" fmla="*/ 9784922 h 9784921"/>
              </a:gdLst>
              <a:ahLst/>
              <a:cxnLst>
                <a:cxn ang="0">
                  <a:pos x="connsiteX0" y="connsiteY0"/>
                </a:cxn>
                <a:cxn ang="0">
                  <a:pos x="connsiteX1" y="connsiteY1"/>
                </a:cxn>
                <a:cxn ang="0">
                  <a:pos x="connsiteX2" y="connsiteY2"/>
                </a:cxn>
              </a:cxnLst>
              <a:rect l="l" t="t" r="r" b="b"/>
              <a:pathLst>
                <a:path w="13615300" h="9784921">
                  <a:moveTo>
                    <a:pt x="13615300" y="6868193"/>
                  </a:moveTo>
                  <a:cubicBezTo>
                    <a:pt x="-10053377" y="1804978"/>
                    <a:pt x="19552040" y="-542506"/>
                    <a:pt x="6213722" y="105490"/>
                  </a:cubicBezTo>
                  <a:cubicBezTo>
                    <a:pt x="-8226827" y="805985"/>
                    <a:pt x="7027122" y="9784922"/>
                    <a:pt x="7027122" y="9784922"/>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44" name="Freeform 343">
              <a:extLst>
                <a:ext uri="{FF2B5EF4-FFF2-40B4-BE49-F238E27FC236}">
                  <a16:creationId xmlns:a16="http://schemas.microsoft.com/office/drawing/2014/main" id="{B286457E-8B4D-E14B-90DA-FDFC196E0E82}"/>
                </a:ext>
              </a:extLst>
            </p:cNvPr>
            <p:cNvSpPr/>
            <p:nvPr/>
          </p:nvSpPr>
          <p:spPr>
            <a:xfrm>
              <a:off x="-1104077" y="-78241"/>
              <a:ext cx="13692879" cy="9205678"/>
            </a:xfrm>
            <a:custGeom>
              <a:avLst/>
              <a:gdLst>
                <a:gd name="connsiteX0" fmla="*/ 13692880 w 13692879"/>
                <a:gd name="connsiteY0" fmla="*/ 6710446 h 9205678"/>
                <a:gd name="connsiteX1" fmla="*/ 5955684 w 13692879"/>
                <a:gd name="connsiteY1" fmla="*/ 126242 h 9205678"/>
                <a:gd name="connsiteX2" fmla="*/ 7119097 w 13692879"/>
                <a:gd name="connsiteY2" fmla="*/ 9205678 h 9205678"/>
              </a:gdLst>
              <a:ahLst/>
              <a:cxnLst>
                <a:cxn ang="0">
                  <a:pos x="connsiteX0" y="connsiteY0"/>
                </a:cxn>
                <a:cxn ang="0">
                  <a:pos x="connsiteX1" y="connsiteY1"/>
                </a:cxn>
                <a:cxn ang="0">
                  <a:pos x="connsiteX2" y="connsiteY2"/>
                </a:cxn>
              </a:cxnLst>
              <a:rect l="l" t="t" r="r" b="b"/>
              <a:pathLst>
                <a:path w="13692879" h="9205678">
                  <a:moveTo>
                    <a:pt x="13692880" y="6710446"/>
                  </a:moveTo>
                  <a:cubicBezTo>
                    <a:pt x="-9683370" y="1709481"/>
                    <a:pt x="19058260" y="-583253"/>
                    <a:pt x="5955684" y="126242"/>
                  </a:cubicBezTo>
                  <a:cubicBezTo>
                    <a:pt x="-8092561" y="887486"/>
                    <a:pt x="7119097" y="9205678"/>
                    <a:pt x="7119097" y="9205678"/>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45" name="Freeform 344">
              <a:extLst>
                <a:ext uri="{FF2B5EF4-FFF2-40B4-BE49-F238E27FC236}">
                  <a16:creationId xmlns:a16="http://schemas.microsoft.com/office/drawing/2014/main" id="{4342B733-CA93-8DD6-A13E-9E74EADBF47C}"/>
                </a:ext>
              </a:extLst>
            </p:cNvPr>
            <p:cNvSpPr/>
            <p:nvPr/>
          </p:nvSpPr>
          <p:spPr>
            <a:xfrm>
              <a:off x="-889108" y="-45"/>
              <a:ext cx="13774837" cy="8627235"/>
            </a:xfrm>
            <a:custGeom>
              <a:avLst/>
              <a:gdLst>
                <a:gd name="connsiteX0" fmla="*/ 13774838 w 13774837"/>
                <a:gd name="connsiteY0" fmla="*/ 6554250 h 8627235"/>
                <a:gd name="connsiteX1" fmla="*/ 5701124 w 13774837"/>
                <a:gd name="connsiteY1" fmla="*/ 149294 h 8627235"/>
                <a:gd name="connsiteX2" fmla="*/ 7216352 w 13774837"/>
                <a:gd name="connsiteY2" fmla="*/ 8627235 h 8627235"/>
              </a:gdLst>
              <a:ahLst/>
              <a:cxnLst>
                <a:cxn ang="0">
                  <a:pos x="connsiteX0" y="connsiteY0"/>
                </a:cxn>
                <a:cxn ang="0">
                  <a:pos x="connsiteX1" y="connsiteY1"/>
                </a:cxn>
                <a:cxn ang="0">
                  <a:pos x="connsiteX2" y="connsiteY2"/>
                </a:cxn>
              </a:cxnLst>
              <a:rect l="l" t="t" r="r" b="b"/>
              <a:pathLst>
                <a:path w="13774837" h="8627235">
                  <a:moveTo>
                    <a:pt x="13774838" y="6554250"/>
                  </a:moveTo>
                  <a:cubicBezTo>
                    <a:pt x="-9309884" y="1615534"/>
                    <a:pt x="18567960" y="-623200"/>
                    <a:pt x="5701124" y="149294"/>
                  </a:cubicBezTo>
                  <a:cubicBezTo>
                    <a:pt x="-7957517" y="969788"/>
                    <a:pt x="7216352" y="8627235"/>
                    <a:pt x="7216352" y="8627235"/>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46" name="Freeform 345">
              <a:extLst>
                <a:ext uri="{FF2B5EF4-FFF2-40B4-BE49-F238E27FC236}">
                  <a16:creationId xmlns:a16="http://schemas.microsoft.com/office/drawing/2014/main" id="{AD89A24B-183E-3950-CA62-EC1D0E282F7C}"/>
                </a:ext>
              </a:extLst>
            </p:cNvPr>
            <p:cNvSpPr/>
            <p:nvPr/>
          </p:nvSpPr>
          <p:spPr>
            <a:xfrm>
              <a:off x="-679259" y="75810"/>
              <a:ext cx="13861015" cy="8051882"/>
            </a:xfrm>
            <a:custGeom>
              <a:avLst/>
              <a:gdLst>
                <a:gd name="connsiteX0" fmla="*/ 13861016 w 13861015"/>
                <a:gd name="connsiteY0" fmla="*/ 6400394 h 8051882"/>
                <a:gd name="connsiteX1" fmla="*/ 5450785 w 13861015"/>
                <a:gd name="connsiteY1" fmla="*/ 174688 h 8051882"/>
                <a:gd name="connsiteX2" fmla="*/ 7316926 w 13861015"/>
                <a:gd name="connsiteY2" fmla="*/ 8051882 h 8051882"/>
              </a:gdLst>
              <a:ahLst/>
              <a:cxnLst>
                <a:cxn ang="0">
                  <a:pos x="connsiteX0" y="connsiteY0"/>
                </a:cxn>
                <a:cxn ang="0">
                  <a:pos x="connsiteX1" y="connsiteY1"/>
                </a:cxn>
                <a:cxn ang="0">
                  <a:pos x="connsiteX2" y="connsiteY2"/>
                </a:cxn>
              </a:cxnLst>
              <a:rect l="l" t="t" r="r" b="b"/>
              <a:pathLst>
                <a:path w="13861015" h="8051882">
                  <a:moveTo>
                    <a:pt x="13861016" y="6400394"/>
                  </a:moveTo>
                  <a:cubicBezTo>
                    <a:pt x="-8931277" y="1523928"/>
                    <a:pt x="18079178" y="-662306"/>
                    <a:pt x="5450785" y="174688"/>
                  </a:cubicBezTo>
                  <a:cubicBezTo>
                    <a:pt x="-7820951" y="1054432"/>
                    <a:pt x="7316926" y="8051882"/>
                    <a:pt x="7316926" y="8051882"/>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47" name="Freeform 346">
              <a:extLst>
                <a:ext uri="{FF2B5EF4-FFF2-40B4-BE49-F238E27FC236}">
                  <a16:creationId xmlns:a16="http://schemas.microsoft.com/office/drawing/2014/main" id="{66A61752-76D7-6B59-8912-3494CD1054F3}"/>
                </a:ext>
              </a:extLst>
            </p:cNvPr>
            <p:cNvSpPr/>
            <p:nvPr/>
          </p:nvSpPr>
          <p:spPr>
            <a:xfrm>
              <a:off x="-472623" y="149311"/>
              <a:ext cx="13950407" cy="7478885"/>
            </a:xfrm>
            <a:custGeom>
              <a:avLst/>
              <a:gdLst>
                <a:gd name="connsiteX0" fmla="*/ 13950408 w 13950407"/>
                <a:gd name="connsiteY0" fmla="*/ 6248894 h 7478885"/>
                <a:gd name="connsiteX1" fmla="*/ 5204559 w 13950407"/>
                <a:gd name="connsiteY1" fmla="*/ 202436 h 7478885"/>
                <a:gd name="connsiteX2" fmla="*/ 7421614 w 13950407"/>
                <a:gd name="connsiteY2" fmla="*/ 7478885 h 7478885"/>
              </a:gdLst>
              <a:ahLst/>
              <a:cxnLst>
                <a:cxn ang="0">
                  <a:pos x="connsiteX0" y="connsiteY0"/>
                </a:cxn>
                <a:cxn ang="0">
                  <a:pos x="connsiteX1" y="connsiteY1"/>
                </a:cxn>
                <a:cxn ang="0">
                  <a:pos x="connsiteX2" y="connsiteY2"/>
                </a:cxn>
              </a:cxnLst>
              <a:rect l="l" t="t" r="r" b="b"/>
              <a:pathLst>
                <a:path w="13950407" h="7478885">
                  <a:moveTo>
                    <a:pt x="13950408" y="6248894"/>
                  </a:moveTo>
                  <a:cubicBezTo>
                    <a:pt x="-8549458" y="1435428"/>
                    <a:pt x="17591812" y="-700557"/>
                    <a:pt x="5204559" y="202436"/>
                  </a:cubicBezTo>
                  <a:cubicBezTo>
                    <a:pt x="-7682972" y="1142180"/>
                    <a:pt x="7421614" y="7478885"/>
                    <a:pt x="7421614" y="7478885"/>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48" name="Freeform 347">
              <a:extLst>
                <a:ext uri="{FF2B5EF4-FFF2-40B4-BE49-F238E27FC236}">
                  <a16:creationId xmlns:a16="http://schemas.microsoft.com/office/drawing/2014/main" id="{2C990169-5219-B3FE-EBA0-9B23FFDB1DA4}"/>
                </a:ext>
              </a:extLst>
            </p:cNvPr>
            <p:cNvSpPr/>
            <p:nvPr/>
          </p:nvSpPr>
          <p:spPr>
            <a:xfrm>
              <a:off x="-271000" y="220328"/>
              <a:ext cx="14045711" cy="6908372"/>
            </a:xfrm>
            <a:custGeom>
              <a:avLst/>
              <a:gdLst>
                <a:gd name="connsiteX0" fmla="*/ 14045712 w 14045711"/>
                <a:gd name="connsiteY0" fmla="*/ 6099878 h 6908372"/>
                <a:gd name="connsiteX1" fmla="*/ 4963346 w 14045711"/>
                <a:gd name="connsiteY1" fmla="*/ 232669 h 6908372"/>
                <a:gd name="connsiteX2" fmla="*/ 7531314 w 14045711"/>
                <a:gd name="connsiteY2" fmla="*/ 6908372 h 6908372"/>
              </a:gdLst>
              <a:ahLst/>
              <a:cxnLst>
                <a:cxn ang="0">
                  <a:pos x="connsiteX0" y="connsiteY0"/>
                </a:cxn>
                <a:cxn ang="0">
                  <a:pos x="connsiteX1" y="connsiteY1"/>
                </a:cxn>
                <a:cxn ang="0">
                  <a:pos x="connsiteX2" y="connsiteY2"/>
                </a:cxn>
              </a:cxnLst>
              <a:rect l="l" t="t" r="r" b="b"/>
              <a:pathLst>
                <a:path w="14045711" h="6908372">
                  <a:moveTo>
                    <a:pt x="14045712" y="6099878"/>
                  </a:moveTo>
                  <a:cubicBezTo>
                    <a:pt x="-8162626" y="1348661"/>
                    <a:pt x="17108558" y="-737824"/>
                    <a:pt x="4963346" y="232669"/>
                  </a:cubicBezTo>
                  <a:cubicBezTo>
                    <a:pt x="-7544478" y="1231662"/>
                    <a:pt x="7531314" y="6908372"/>
                    <a:pt x="7531314" y="6908372"/>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49" name="Freeform 348">
              <a:extLst>
                <a:ext uri="{FF2B5EF4-FFF2-40B4-BE49-F238E27FC236}">
                  <a16:creationId xmlns:a16="http://schemas.microsoft.com/office/drawing/2014/main" id="{39913605-1A17-3C43-0BAC-725C177BA9B7}"/>
                </a:ext>
              </a:extLst>
            </p:cNvPr>
            <p:cNvSpPr/>
            <p:nvPr/>
          </p:nvSpPr>
          <p:spPr>
            <a:xfrm>
              <a:off x="-74491" y="289122"/>
              <a:ext cx="14145230" cy="6340081"/>
            </a:xfrm>
            <a:custGeom>
              <a:avLst/>
              <a:gdLst>
                <a:gd name="connsiteX0" fmla="*/ 14145230 w 14145230"/>
                <a:gd name="connsiteY0" fmla="*/ 5953084 h 6340081"/>
                <a:gd name="connsiteX1" fmla="*/ 4727246 w 14145230"/>
                <a:gd name="connsiteY1" fmla="*/ 265124 h 6340081"/>
                <a:gd name="connsiteX2" fmla="*/ 7646128 w 14145230"/>
                <a:gd name="connsiteY2" fmla="*/ 6340082 h 6340081"/>
              </a:gdLst>
              <a:ahLst/>
              <a:cxnLst>
                <a:cxn ang="0">
                  <a:pos x="connsiteX0" y="connsiteY0"/>
                </a:cxn>
                <a:cxn ang="0">
                  <a:pos x="connsiteX1" y="connsiteY1"/>
                </a:cxn>
                <a:cxn ang="0">
                  <a:pos x="connsiteX2" y="connsiteY2"/>
                </a:cxn>
              </a:cxnLst>
              <a:rect l="l" t="t" r="r" b="b"/>
              <a:pathLst>
                <a:path w="14145230" h="6340081">
                  <a:moveTo>
                    <a:pt x="14145230" y="5953084"/>
                  </a:moveTo>
                  <a:cubicBezTo>
                    <a:pt x="-7769780" y="1264117"/>
                    <a:pt x="16626819" y="-773619"/>
                    <a:pt x="4727246" y="265124"/>
                  </a:cubicBezTo>
                  <a:cubicBezTo>
                    <a:pt x="-7405370" y="1323366"/>
                    <a:pt x="7646128" y="6340082"/>
                    <a:pt x="7646128" y="6340082"/>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50" name="Freeform 349">
              <a:extLst>
                <a:ext uri="{FF2B5EF4-FFF2-40B4-BE49-F238E27FC236}">
                  <a16:creationId xmlns:a16="http://schemas.microsoft.com/office/drawing/2014/main" id="{8E336157-6B82-0D6B-4C30-4E436543AFA5}"/>
                </a:ext>
              </a:extLst>
            </p:cNvPr>
            <p:cNvSpPr/>
            <p:nvPr/>
          </p:nvSpPr>
          <p:spPr>
            <a:xfrm>
              <a:off x="116861" y="355004"/>
              <a:ext cx="14250803" cy="5809202"/>
            </a:xfrm>
            <a:custGeom>
              <a:avLst/>
              <a:gdLst>
                <a:gd name="connsiteX0" fmla="*/ 14250804 w 14250803"/>
                <a:gd name="connsiteY0" fmla="*/ 5809203 h 5809202"/>
                <a:gd name="connsiteX1" fmla="*/ 4495403 w 14250803"/>
                <a:gd name="connsiteY1" fmla="*/ 299741 h 5809202"/>
                <a:gd name="connsiteX2" fmla="*/ 7766099 w 14250803"/>
                <a:gd name="connsiteY2" fmla="*/ 5774703 h 5809202"/>
              </a:gdLst>
              <a:ahLst/>
              <a:cxnLst>
                <a:cxn ang="0">
                  <a:pos x="connsiteX0" y="connsiteY0"/>
                </a:cxn>
                <a:cxn ang="0">
                  <a:pos x="connsiteX1" y="connsiteY1"/>
                </a:cxn>
                <a:cxn ang="0">
                  <a:pos x="connsiteX2" y="connsiteY2"/>
                </a:cxn>
              </a:cxnLst>
              <a:rect l="l" t="t" r="r" b="b"/>
              <a:pathLst>
                <a:path w="14250803" h="5809202">
                  <a:moveTo>
                    <a:pt x="14250804" y="5809203"/>
                  </a:moveTo>
                  <a:cubicBezTo>
                    <a:pt x="-7372678" y="1182485"/>
                    <a:pt x="16148436" y="-808001"/>
                    <a:pt x="4495403" y="299741"/>
                  </a:cubicBezTo>
                  <a:cubicBezTo>
                    <a:pt x="-7264705" y="1417983"/>
                    <a:pt x="7766099" y="5774703"/>
                    <a:pt x="7766099" y="5774703"/>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51" name="Freeform 350">
              <a:extLst>
                <a:ext uri="{FF2B5EF4-FFF2-40B4-BE49-F238E27FC236}">
                  <a16:creationId xmlns:a16="http://schemas.microsoft.com/office/drawing/2014/main" id="{71567A1F-6A3A-89AE-23D2-4BAD89A240F9}"/>
                </a:ext>
              </a:extLst>
            </p:cNvPr>
            <p:cNvSpPr/>
            <p:nvPr/>
          </p:nvSpPr>
          <p:spPr>
            <a:xfrm>
              <a:off x="302666" y="419135"/>
              <a:ext cx="14361024" cy="5667072"/>
            </a:xfrm>
            <a:custGeom>
              <a:avLst/>
              <a:gdLst>
                <a:gd name="connsiteX0" fmla="*/ 14361025 w 14361024"/>
                <a:gd name="connsiteY0" fmla="*/ 5667072 h 5667072"/>
                <a:gd name="connsiteX1" fmla="*/ 4270008 w 14361024"/>
                <a:gd name="connsiteY1" fmla="*/ 336860 h 5667072"/>
                <a:gd name="connsiteX2" fmla="*/ 7890717 w 14361024"/>
                <a:gd name="connsiteY2" fmla="*/ 5211076 h 5667072"/>
              </a:gdLst>
              <a:ahLst/>
              <a:cxnLst>
                <a:cxn ang="0">
                  <a:pos x="connsiteX0" y="connsiteY0"/>
                </a:cxn>
                <a:cxn ang="0">
                  <a:pos x="connsiteX1" y="connsiteY1"/>
                </a:cxn>
                <a:cxn ang="0">
                  <a:pos x="connsiteX2" y="connsiteY2"/>
                </a:cxn>
              </a:cxnLst>
              <a:rect l="l" t="t" r="r" b="b"/>
              <a:pathLst>
                <a:path w="14361024" h="5667072">
                  <a:moveTo>
                    <a:pt x="14361025" y="5667072"/>
                  </a:moveTo>
                  <a:cubicBezTo>
                    <a:pt x="-6970028" y="1103354"/>
                    <a:pt x="15672902" y="-841382"/>
                    <a:pt x="4270008" y="336860"/>
                  </a:cubicBezTo>
                  <a:cubicBezTo>
                    <a:pt x="-7123890" y="1514351"/>
                    <a:pt x="7890717" y="5211076"/>
                    <a:pt x="7890717" y="5211076"/>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52" name="Freeform 351">
              <a:extLst>
                <a:ext uri="{FF2B5EF4-FFF2-40B4-BE49-F238E27FC236}">
                  <a16:creationId xmlns:a16="http://schemas.microsoft.com/office/drawing/2014/main" id="{BFEA0865-86C0-BB12-2F17-679926E252B8}"/>
                </a:ext>
              </a:extLst>
            </p:cNvPr>
            <p:cNvSpPr/>
            <p:nvPr userDrawn="1"/>
          </p:nvSpPr>
          <p:spPr>
            <a:xfrm>
              <a:off x="483235" y="480378"/>
              <a:ext cx="14476483" cy="5527079"/>
            </a:xfrm>
            <a:custGeom>
              <a:avLst/>
              <a:gdLst>
                <a:gd name="connsiteX0" fmla="*/ 14476483 w 14476483"/>
                <a:gd name="connsiteY0" fmla="*/ 5527080 h 5527079"/>
                <a:gd name="connsiteX1" fmla="*/ 4049848 w 14476483"/>
                <a:gd name="connsiteY1" fmla="*/ 376866 h 5527079"/>
                <a:gd name="connsiteX2" fmla="*/ 8021471 w 14476483"/>
                <a:gd name="connsiteY2" fmla="*/ 4650336 h 5527079"/>
              </a:gdLst>
              <a:ahLst/>
              <a:cxnLst>
                <a:cxn ang="0">
                  <a:pos x="connsiteX0" y="connsiteY0"/>
                </a:cxn>
                <a:cxn ang="0">
                  <a:pos x="connsiteX1" y="connsiteY1"/>
                </a:cxn>
                <a:cxn ang="0">
                  <a:pos x="connsiteX2" y="connsiteY2"/>
                </a:cxn>
              </a:cxnLst>
              <a:rect l="l" t="t" r="r" b="b"/>
              <a:pathLst>
                <a:path w="14476483" h="5527079">
                  <a:moveTo>
                    <a:pt x="14476483" y="5527080"/>
                  </a:moveTo>
                  <a:cubicBezTo>
                    <a:pt x="-6562142" y="1026361"/>
                    <a:pt x="15199006" y="-874126"/>
                    <a:pt x="4049848" y="376866"/>
                  </a:cubicBezTo>
                  <a:cubicBezTo>
                    <a:pt x="-6982338" y="1614357"/>
                    <a:pt x="8021471" y="4650336"/>
                    <a:pt x="8021471" y="4650336"/>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53" name="Freeform 352">
              <a:extLst>
                <a:ext uri="{FF2B5EF4-FFF2-40B4-BE49-F238E27FC236}">
                  <a16:creationId xmlns:a16="http://schemas.microsoft.com/office/drawing/2014/main" id="{DFE38235-15A9-062F-2131-BDF6F568DB93}"/>
                </a:ext>
              </a:extLst>
            </p:cNvPr>
            <p:cNvSpPr/>
            <p:nvPr/>
          </p:nvSpPr>
          <p:spPr>
            <a:xfrm>
              <a:off x="657530" y="539363"/>
              <a:ext cx="14599115" cy="5390094"/>
            </a:xfrm>
            <a:custGeom>
              <a:avLst/>
              <a:gdLst>
                <a:gd name="connsiteX0" fmla="*/ 14599116 w 14599115"/>
                <a:gd name="connsiteY0" fmla="*/ 5390095 h 5390094"/>
                <a:gd name="connsiteX1" fmla="*/ 3835964 w 14599115"/>
                <a:gd name="connsiteY1" fmla="*/ 419130 h 5390094"/>
                <a:gd name="connsiteX2" fmla="*/ 8158500 w 14599115"/>
                <a:gd name="connsiteY2" fmla="*/ 4091854 h 5390094"/>
              </a:gdLst>
              <a:ahLst/>
              <a:cxnLst>
                <a:cxn ang="0">
                  <a:pos x="connsiteX0" y="connsiteY0"/>
                </a:cxn>
                <a:cxn ang="0">
                  <a:pos x="connsiteX1" y="connsiteY1"/>
                </a:cxn>
                <a:cxn ang="0">
                  <a:pos x="connsiteX2" y="connsiteY2"/>
                </a:cxn>
              </a:cxnLst>
              <a:rect l="l" t="t" r="r" b="b"/>
              <a:pathLst>
                <a:path w="14599115" h="5390094">
                  <a:moveTo>
                    <a:pt x="14599116" y="5390095"/>
                  </a:moveTo>
                  <a:cubicBezTo>
                    <a:pt x="-6147981" y="951626"/>
                    <a:pt x="14728684" y="-905361"/>
                    <a:pt x="3835964" y="419130"/>
                  </a:cubicBezTo>
                  <a:cubicBezTo>
                    <a:pt x="-6840811" y="1717370"/>
                    <a:pt x="8158500" y="4091854"/>
                    <a:pt x="8158500" y="4091854"/>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54" name="Freeform 353">
              <a:extLst>
                <a:ext uri="{FF2B5EF4-FFF2-40B4-BE49-F238E27FC236}">
                  <a16:creationId xmlns:a16="http://schemas.microsoft.com/office/drawing/2014/main" id="{906C4F49-3435-850D-B242-203A42A9C7E8}"/>
                </a:ext>
              </a:extLst>
            </p:cNvPr>
            <p:cNvSpPr/>
            <p:nvPr/>
          </p:nvSpPr>
          <p:spPr>
            <a:xfrm>
              <a:off x="1096831" y="983665"/>
              <a:ext cx="14455841" cy="4867793"/>
            </a:xfrm>
            <a:custGeom>
              <a:avLst/>
              <a:gdLst>
                <a:gd name="connsiteX0" fmla="*/ 14455841 w 14455841"/>
                <a:gd name="connsiteY0" fmla="*/ 4867794 h 4867793"/>
                <a:gd name="connsiteX1" fmla="*/ 3356172 w 14455841"/>
                <a:gd name="connsiteY1" fmla="*/ 76077 h 4867793"/>
                <a:gd name="connsiteX2" fmla="*/ 8030522 w 14455841"/>
                <a:gd name="connsiteY2" fmla="*/ 3148056 h 4867793"/>
              </a:gdLst>
              <a:ahLst/>
              <a:cxnLst>
                <a:cxn ang="0">
                  <a:pos x="connsiteX0" y="connsiteY0"/>
                </a:cxn>
                <a:cxn ang="0">
                  <a:pos x="connsiteX1" y="connsiteY1"/>
                </a:cxn>
                <a:cxn ang="0">
                  <a:pos x="connsiteX2" y="connsiteY2"/>
                </a:cxn>
              </a:cxnLst>
              <a:rect l="l" t="t" r="r" b="b"/>
              <a:pathLst>
                <a:path w="14455841" h="4867793">
                  <a:moveTo>
                    <a:pt x="14455841" y="4867794"/>
                  </a:moveTo>
                  <a:cubicBezTo>
                    <a:pt x="-5998827" y="491574"/>
                    <a:pt x="14293881" y="-278671"/>
                    <a:pt x="3356172" y="76077"/>
                  </a:cubicBezTo>
                  <a:cubicBezTo>
                    <a:pt x="-6329946" y="2404061"/>
                    <a:pt x="8030522" y="3148056"/>
                    <a:pt x="8030522" y="3148056"/>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55" name="Freeform 354">
              <a:extLst>
                <a:ext uri="{FF2B5EF4-FFF2-40B4-BE49-F238E27FC236}">
                  <a16:creationId xmlns:a16="http://schemas.microsoft.com/office/drawing/2014/main" id="{BBC2E948-49BB-FD59-49E8-FA93E71CD4CB}"/>
                </a:ext>
              </a:extLst>
            </p:cNvPr>
            <p:cNvSpPr/>
            <p:nvPr/>
          </p:nvSpPr>
          <p:spPr>
            <a:xfrm>
              <a:off x="1287650" y="1069877"/>
              <a:ext cx="14561949" cy="4703582"/>
            </a:xfrm>
            <a:custGeom>
              <a:avLst/>
              <a:gdLst>
                <a:gd name="connsiteX0" fmla="*/ 14561950 w 14561949"/>
                <a:gd name="connsiteY0" fmla="*/ 4703583 h 4703582"/>
                <a:gd name="connsiteX1" fmla="*/ 3125763 w 14561949"/>
                <a:gd name="connsiteY1" fmla="*/ 90365 h 4703582"/>
                <a:gd name="connsiteX2" fmla="*/ 8151027 w 14561949"/>
                <a:gd name="connsiteY2" fmla="*/ 2561598 h 4703582"/>
              </a:gdLst>
              <a:ahLst/>
              <a:cxnLst>
                <a:cxn ang="0">
                  <a:pos x="connsiteX0" y="connsiteY0"/>
                </a:cxn>
                <a:cxn ang="0">
                  <a:pos x="connsiteX1" y="connsiteY1"/>
                </a:cxn>
                <a:cxn ang="0">
                  <a:pos x="connsiteX2" y="connsiteY2"/>
                </a:cxn>
              </a:cxnLst>
              <a:rect l="l" t="t" r="r" b="b"/>
              <a:pathLst>
                <a:path w="14561949" h="4703582">
                  <a:moveTo>
                    <a:pt x="14561950" y="4703583"/>
                  </a:moveTo>
                  <a:cubicBezTo>
                    <a:pt x="-5600291" y="390363"/>
                    <a:pt x="13840328" y="-288383"/>
                    <a:pt x="3125763" y="90365"/>
                  </a:cubicBezTo>
                  <a:cubicBezTo>
                    <a:pt x="-6141958" y="2511348"/>
                    <a:pt x="8151027" y="2561598"/>
                    <a:pt x="8151027" y="2561598"/>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56" name="Freeform 355">
              <a:extLst>
                <a:ext uri="{FF2B5EF4-FFF2-40B4-BE49-F238E27FC236}">
                  <a16:creationId xmlns:a16="http://schemas.microsoft.com/office/drawing/2014/main" id="{CC93AE23-413C-2573-8044-B0BC44B9DFFD}"/>
                </a:ext>
              </a:extLst>
            </p:cNvPr>
            <p:cNvSpPr/>
            <p:nvPr/>
          </p:nvSpPr>
          <p:spPr>
            <a:xfrm>
              <a:off x="1473677" y="1155057"/>
              <a:ext cx="14671950" cy="4540402"/>
            </a:xfrm>
            <a:custGeom>
              <a:avLst/>
              <a:gdLst>
                <a:gd name="connsiteX0" fmla="*/ 14671950 w 14671950"/>
                <a:gd name="connsiteY0" fmla="*/ 4540403 h 4540402"/>
                <a:gd name="connsiteX1" fmla="*/ 2900146 w 14671950"/>
                <a:gd name="connsiteY1" fmla="*/ 107183 h 4540402"/>
                <a:gd name="connsiteX2" fmla="*/ 8276323 w 14671950"/>
                <a:gd name="connsiteY2" fmla="*/ 1977670 h 4540402"/>
              </a:gdLst>
              <a:ahLst/>
              <a:cxnLst>
                <a:cxn ang="0">
                  <a:pos x="connsiteX0" y="connsiteY0"/>
                </a:cxn>
                <a:cxn ang="0">
                  <a:pos x="connsiteX1" y="connsiteY1"/>
                </a:cxn>
                <a:cxn ang="0">
                  <a:pos x="connsiteX2" y="connsiteY2"/>
                </a:cxn>
              </a:cxnLst>
              <a:rect l="l" t="t" r="r" b="b"/>
              <a:pathLst>
                <a:path w="14671950" h="4540402">
                  <a:moveTo>
                    <a:pt x="14671950" y="4540403"/>
                  </a:moveTo>
                  <a:cubicBezTo>
                    <a:pt x="-5197862" y="289432"/>
                    <a:pt x="13390665" y="-297064"/>
                    <a:pt x="2900146" y="107183"/>
                  </a:cubicBezTo>
                  <a:cubicBezTo>
                    <a:pt x="-5949178" y="2620416"/>
                    <a:pt x="8276323" y="1977670"/>
                    <a:pt x="8276323" y="197767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57" name="Freeform 356">
              <a:extLst>
                <a:ext uri="{FF2B5EF4-FFF2-40B4-BE49-F238E27FC236}">
                  <a16:creationId xmlns:a16="http://schemas.microsoft.com/office/drawing/2014/main" id="{63F16323-3FCA-DB52-78E9-2957610EC186}"/>
                </a:ext>
              </a:extLst>
            </p:cNvPr>
            <p:cNvSpPr/>
            <p:nvPr/>
          </p:nvSpPr>
          <p:spPr>
            <a:xfrm>
              <a:off x="1654645" y="1237024"/>
              <a:ext cx="14787909" cy="4380436"/>
            </a:xfrm>
            <a:custGeom>
              <a:avLst/>
              <a:gdLst>
                <a:gd name="connsiteX0" fmla="*/ 14787909 w 14787909"/>
                <a:gd name="connsiteY0" fmla="*/ 4380437 h 4380436"/>
                <a:gd name="connsiteX1" fmla="*/ 2679588 w 14787909"/>
                <a:gd name="connsiteY1" fmla="*/ 125716 h 4380436"/>
                <a:gd name="connsiteX2" fmla="*/ 8406678 w 14787909"/>
                <a:gd name="connsiteY2" fmla="*/ 1395457 h 4380436"/>
              </a:gdLst>
              <a:ahLst/>
              <a:cxnLst>
                <a:cxn ang="0">
                  <a:pos x="connsiteX0" y="connsiteY0"/>
                </a:cxn>
                <a:cxn ang="0">
                  <a:pos x="connsiteX1" y="connsiteY1"/>
                </a:cxn>
                <a:cxn ang="0">
                  <a:pos x="connsiteX2" y="connsiteY2"/>
                </a:cxn>
              </a:cxnLst>
              <a:rect l="l" t="t" r="r" b="b"/>
              <a:pathLst>
                <a:path w="14787909" h="4380436">
                  <a:moveTo>
                    <a:pt x="14787909" y="4380437"/>
                  </a:moveTo>
                  <a:cubicBezTo>
                    <a:pt x="-4790375" y="191716"/>
                    <a:pt x="12946963" y="-303281"/>
                    <a:pt x="2679588" y="125716"/>
                  </a:cubicBezTo>
                  <a:cubicBezTo>
                    <a:pt x="-5751339" y="2731198"/>
                    <a:pt x="8406678" y="1395457"/>
                    <a:pt x="8406678" y="1395457"/>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58" name="Freeform 357">
              <a:extLst>
                <a:ext uri="{FF2B5EF4-FFF2-40B4-BE49-F238E27FC236}">
                  <a16:creationId xmlns:a16="http://schemas.microsoft.com/office/drawing/2014/main" id="{4050A80F-C81C-9E20-A4C4-74B6CAD8B529}"/>
                </a:ext>
              </a:extLst>
            </p:cNvPr>
            <p:cNvSpPr/>
            <p:nvPr/>
          </p:nvSpPr>
          <p:spPr>
            <a:xfrm>
              <a:off x="1829368" y="1317236"/>
              <a:ext cx="14909213" cy="4222224"/>
            </a:xfrm>
            <a:custGeom>
              <a:avLst/>
              <a:gdLst>
                <a:gd name="connsiteX0" fmla="*/ 14909214 w 14909213"/>
                <a:gd name="connsiteY0" fmla="*/ 4222225 h 4222224"/>
                <a:gd name="connsiteX1" fmla="*/ 2464375 w 14909213"/>
                <a:gd name="connsiteY1" fmla="*/ 146753 h 4222224"/>
                <a:gd name="connsiteX2" fmla="*/ 8542379 w 14909213"/>
                <a:gd name="connsiteY2" fmla="*/ 815749 h 4222224"/>
              </a:gdLst>
              <a:ahLst/>
              <a:cxnLst>
                <a:cxn ang="0">
                  <a:pos x="connsiteX0" y="connsiteY0"/>
                </a:cxn>
                <a:cxn ang="0">
                  <a:pos x="connsiteX1" y="connsiteY1"/>
                </a:cxn>
                <a:cxn ang="0">
                  <a:pos x="connsiteX2" y="connsiteY2"/>
                </a:cxn>
              </a:cxnLst>
              <a:rect l="l" t="t" r="r" b="b"/>
              <a:pathLst>
                <a:path w="14909213" h="4222224">
                  <a:moveTo>
                    <a:pt x="14909214" y="4222225"/>
                  </a:moveTo>
                  <a:cubicBezTo>
                    <a:pt x="-4376643" y="96504"/>
                    <a:pt x="12508604" y="-307743"/>
                    <a:pt x="2464375" y="146753"/>
                  </a:cubicBezTo>
                  <a:cubicBezTo>
                    <a:pt x="-5548155" y="2844485"/>
                    <a:pt x="8542379" y="815749"/>
                    <a:pt x="8542379" y="815749"/>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59" name="Freeform 358">
              <a:extLst>
                <a:ext uri="{FF2B5EF4-FFF2-40B4-BE49-F238E27FC236}">
                  <a16:creationId xmlns:a16="http://schemas.microsoft.com/office/drawing/2014/main" id="{A0E77FC0-9F89-D3A1-A0C8-C4117E21566B}"/>
                </a:ext>
              </a:extLst>
            </p:cNvPr>
            <p:cNvSpPr/>
            <p:nvPr/>
          </p:nvSpPr>
          <p:spPr>
            <a:xfrm>
              <a:off x="1999338" y="1395268"/>
              <a:ext cx="15035269" cy="4066193"/>
            </a:xfrm>
            <a:custGeom>
              <a:avLst/>
              <a:gdLst>
                <a:gd name="connsiteX0" fmla="*/ 15035269 w 15035269"/>
                <a:gd name="connsiteY0" fmla="*/ 4066194 h 4066193"/>
                <a:gd name="connsiteX1" fmla="*/ 2254814 w 15035269"/>
                <a:gd name="connsiteY1" fmla="*/ 169971 h 4066193"/>
                <a:gd name="connsiteX2" fmla="*/ 8683733 w 15035269"/>
                <a:gd name="connsiteY2" fmla="*/ 238220 h 4066193"/>
              </a:gdLst>
              <a:ahLst/>
              <a:cxnLst>
                <a:cxn ang="0">
                  <a:pos x="connsiteX0" y="connsiteY0"/>
                </a:cxn>
                <a:cxn ang="0">
                  <a:pos x="connsiteX1" y="connsiteY1"/>
                </a:cxn>
                <a:cxn ang="0">
                  <a:pos x="connsiteX2" y="connsiteY2"/>
                </a:cxn>
              </a:cxnLst>
              <a:rect l="l" t="t" r="r" b="b"/>
              <a:pathLst>
                <a:path w="15035269" h="4066193">
                  <a:moveTo>
                    <a:pt x="15035269" y="4066194"/>
                  </a:moveTo>
                  <a:cubicBezTo>
                    <a:pt x="-3958158" y="2722"/>
                    <a:pt x="12075898" y="-309276"/>
                    <a:pt x="2254814" y="169971"/>
                  </a:cubicBezTo>
                  <a:cubicBezTo>
                    <a:pt x="-5339319" y="2959952"/>
                    <a:pt x="8683733" y="238220"/>
                    <a:pt x="8683733" y="23822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60" name="Freeform 359">
              <a:extLst>
                <a:ext uri="{FF2B5EF4-FFF2-40B4-BE49-F238E27FC236}">
                  <a16:creationId xmlns:a16="http://schemas.microsoft.com/office/drawing/2014/main" id="{AF7FCDE7-DF29-669E-DF76-55B312FF9C6E}"/>
                </a:ext>
              </a:extLst>
            </p:cNvPr>
            <p:cNvSpPr/>
            <p:nvPr/>
          </p:nvSpPr>
          <p:spPr>
            <a:xfrm>
              <a:off x="2163326" y="1133992"/>
              <a:ext cx="15168208" cy="4249470"/>
            </a:xfrm>
            <a:custGeom>
              <a:avLst/>
              <a:gdLst>
                <a:gd name="connsiteX0" fmla="*/ 15168209 w 15168208"/>
                <a:gd name="connsiteY0" fmla="*/ 4249470 h 4249470"/>
                <a:gd name="connsiteX1" fmla="*/ 2051236 w 15168208"/>
                <a:gd name="connsiteY1" fmla="*/ 532496 h 4249470"/>
                <a:gd name="connsiteX2" fmla="*/ 8831068 w 15168208"/>
                <a:gd name="connsiteY2" fmla="*/ 0 h 4249470"/>
              </a:gdLst>
              <a:ahLst/>
              <a:cxnLst>
                <a:cxn ang="0">
                  <a:pos x="connsiteX0" y="connsiteY0"/>
                </a:cxn>
                <a:cxn ang="0">
                  <a:pos x="connsiteX1" y="connsiteY1"/>
                </a:cxn>
                <a:cxn ang="0">
                  <a:pos x="connsiteX2" y="connsiteY2"/>
                </a:cxn>
              </a:cxnLst>
              <a:rect l="l" t="t" r="r" b="b"/>
              <a:pathLst>
                <a:path w="15168208" h="4249470">
                  <a:moveTo>
                    <a:pt x="15168209" y="4249470"/>
                  </a:moveTo>
                  <a:cubicBezTo>
                    <a:pt x="-3533691" y="248248"/>
                    <a:pt x="11649175" y="27750"/>
                    <a:pt x="2051236" y="532496"/>
                  </a:cubicBezTo>
                  <a:cubicBezTo>
                    <a:pt x="-5124499" y="3415476"/>
                    <a:pt x="8831068" y="0"/>
                    <a:pt x="883106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61" name="Freeform 360">
              <a:extLst>
                <a:ext uri="{FF2B5EF4-FFF2-40B4-BE49-F238E27FC236}">
                  <a16:creationId xmlns:a16="http://schemas.microsoft.com/office/drawing/2014/main" id="{AB13F837-6762-05B3-A52E-9E114660E007}"/>
                </a:ext>
              </a:extLst>
            </p:cNvPr>
            <p:cNvSpPr/>
            <p:nvPr/>
          </p:nvSpPr>
          <p:spPr>
            <a:xfrm>
              <a:off x="2320975" y="634495"/>
              <a:ext cx="15306587" cy="4670967"/>
            </a:xfrm>
            <a:custGeom>
              <a:avLst/>
              <a:gdLst>
                <a:gd name="connsiteX0" fmla="*/ 15306587 w 15306587"/>
                <a:gd name="connsiteY0" fmla="*/ 4670968 h 4670967"/>
                <a:gd name="connsiteX1" fmla="*/ 1853997 w 15306587"/>
                <a:gd name="connsiteY1" fmla="*/ 1133242 h 4670967"/>
                <a:gd name="connsiteX2" fmla="*/ 8984743 w 15306587"/>
                <a:gd name="connsiteY2" fmla="*/ 0 h 4670967"/>
              </a:gdLst>
              <a:ahLst/>
              <a:cxnLst>
                <a:cxn ang="0">
                  <a:pos x="connsiteX0" y="connsiteY0"/>
                </a:cxn>
                <a:cxn ang="0">
                  <a:pos x="connsiteX1" y="connsiteY1"/>
                </a:cxn>
                <a:cxn ang="0">
                  <a:pos x="connsiteX2" y="connsiteY2"/>
                </a:cxn>
              </a:cxnLst>
              <a:rect l="l" t="t" r="r" b="b"/>
              <a:pathLst>
                <a:path w="15306587" h="4670967">
                  <a:moveTo>
                    <a:pt x="15306587" y="4670968"/>
                  </a:moveTo>
                  <a:cubicBezTo>
                    <a:pt x="-3101984" y="731995"/>
                    <a:pt x="11227891" y="603746"/>
                    <a:pt x="1853997" y="1133242"/>
                  </a:cubicBezTo>
                  <a:cubicBezTo>
                    <a:pt x="-4903341" y="4108472"/>
                    <a:pt x="8984743" y="0"/>
                    <a:pt x="8984743"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62" name="Freeform 361">
              <a:extLst>
                <a:ext uri="{FF2B5EF4-FFF2-40B4-BE49-F238E27FC236}">
                  <a16:creationId xmlns:a16="http://schemas.microsoft.com/office/drawing/2014/main" id="{F60D4EE1-7150-A5E7-78F6-C2946B9C8A1F}"/>
                </a:ext>
              </a:extLst>
            </p:cNvPr>
            <p:cNvSpPr/>
            <p:nvPr/>
          </p:nvSpPr>
          <p:spPr>
            <a:xfrm>
              <a:off x="2470750" y="134999"/>
              <a:ext cx="15453738" cy="5092464"/>
            </a:xfrm>
            <a:custGeom>
              <a:avLst/>
              <a:gdLst>
                <a:gd name="connsiteX0" fmla="*/ 15453739 w 15453738"/>
                <a:gd name="connsiteY0" fmla="*/ 5092465 h 5092464"/>
                <a:gd name="connsiteX1" fmla="*/ 1663731 w 15453738"/>
                <a:gd name="connsiteY1" fmla="*/ 1733988 h 5092464"/>
                <a:gd name="connsiteX2" fmla="*/ 9146290 w 15453738"/>
                <a:gd name="connsiteY2" fmla="*/ 0 h 5092464"/>
              </a:gdLst>
              <a:ahLst/>
              <a:cxnLst>
                <a:cxn ang="0">
                  <a:pos x="connsiteX0" y="connsiteY0"/>
                </a:cxn>
                <a:cxn ang="0">
                  <a:pos x="connsiteX1" y="connsiteY1"/>
                </a:cxn>
                <a:cxn ang="0">
                  <a:pos x="connsiteX2" y="connsiteY2"/>
                </a:cxn>
              </a:cxnLst>
              <a:rect l="l" t="t" r="r" b="b"/>
              <a:pathLst>
                <a:path w="15453738" h="5092464">
                  <a:moveTo>
                    <a:pt x="15453739" y="5092465"/>
                  </a:moveTo>
                  <a:cubicBezTo>
                    <a:pt x="-2663304" y="1216492"/>
                    <a:pt x="10815380" y="1178992"/>
                    <a:pt x="1663731" y="1733988"/>
                  </a:cubicBezTo>
                  <a:cubicBezTo>
                    <a:pt x="-4676110" y="4801467"/>
                    <a:pt x="9146290" y="0"/>
                    <a:pt x="9146290"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63" name="Freeform 362">
              <a:extLst>
                <a:ext uri="{FF2B5EF4-FFF2-40B4-BE49-F238E27FC236}">
                  <a16:creationId xmlns:a16="http://schemas.microsoft.com/office/drawing/2014/main" id="{4C117D2E-3F43-E5AA-7D04-419AF9A573C4}"/>
                </a:ext>
              </a:extLst>
            </p:cNvPr>
            <p:cNvSpPr/>
            <p:nvPr/>
          </p:nvSpPr>
          <p:spPr>
            <a:xfrm>
              <a:off x="2614542" y="-365247"/>
              <a:ext cx="15605974" cy="5514711"/>
            </a:xfrm>
            <a:custGeom>
              <a:avLst/>
              <a:gdLst>
                <a:gd name="connsiteX0" fmla="*/ 15605975 w 15605974"/>
                <a:gd name="connsiteY0" fmla="*/ 5514711 h 5514711"/>
                <a:gd name="connsiteX1" fmla="*/ 1480349 w 15605974"/>
                <a:gd name="connsiteY1" fmla="*/ 2334734 h 5514711"/>
                <a:gd name="connsiteX2" fmla="*/ 9313822 w 15605974"/>
                <a:gd name="connsiteY2" fmla="*/ 0 h 5514711"/>
              </a:gdLst>
              <a:ahLst/>
              <a:cxnLst>
                <a:cxn ang="0">
                  <a:pos x="connsiteX0" y="connsiteY0"/>
                </a:cxn>
                <a:cxn ang="0">
                  <a:pos x="connsiteX1" y="connsiteY1"/>
                </a:cxn>
                <a:cxn ang="0">
                  <a:pos x="connsiteX2" y="connsiteY2"/>
                </a:cxn>
              </a:cxnLst>
              <a:rect l="l" t="t" r="r" b="b"/>
              <a:pathLst>
                <a:path w="15605974" h="5514711">
                  <a:moveTo>
                    <a:pt x="15605975" y="5514711"/>
                  </a:moveTo>
                  <a:cubicBezTo>
                    <a:pt x="-2218641" y="1700988"/>
                    <a:pt x="10407954" y="1755738"/>
                    <a:pt x="1480349" y="2334734"/>
                  </a:cubicBezTo>
                  <a:cubicBezTo>
                    <a:pt x="-4441094" y="5494462"/>
                    <a:pt x="9313822" y="0"/>
                    <a:pt x="9313822"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64" name="Freeform 363">
              <a:extLst>
                <a:ext uri="{FF2B5EF4-FFF2-40B4-BE49-F238E27FC236}">
                  <a16:creationId xmlns:a16="http://schemas.microsoft.com/office/drawing/2014/main" id="{6ECD93C6-E235-3E42-159D-5434822BAEA4}"/>
                </a:ext>
              </a:extLst>
            </p:cNvPr>
            <p:cNvSpPr/>
            <p:nvPr/>
          </p:nvSpPr>
          <p:spPr>
            <a:xfrm>
              <a:off x="2750751" y="-864743"/>
              <a:ext cx="15765791" cy="5935458"/>
            </a:xfrm>
            <a:custGeom>
              <a:avLst/>
              <a:gdLst>
                <a:gd name="connsiteX0" fmla="*/ 15765792 w 15765791"/>
                <a:gd name="connsiteY0" fmla="*/ 5935459 h 5935458"/>
                <a:gd name="connsiteX1" fmla="*/ 1304550 w 15765791"/>
                <a:gd name="connsiteY1" fmla="*/ 2935480 h 5935458"/>
                <a:gd name="connsiteX2" fmla="*/ 9488937 w 15765791"/>
                <a:gd name="connsiteY2" fmla="*/ 0 h 5935458"/>
              </a:gdLst>
              <a:ahLst/>
              <a:cxnLst>
                <a:cxn ang="0">
                  <a:pos x="connsiteX0" y="connsiteY0"/>
                </a:cxn>
                <a:cxn ang="0">
                  <a:pos x="connsiteX1" y="connsiteY1"/>
                </a:cxn>
                <a:cxn ang="0">
                  <a:pos x="connsiteX2" y="connsiteY2"/>
                </a:cxn>
              </a:cxnLst>
              <a:rect l="l" t="t" r="r" b="b"/>
              <a:pathLst>
                <a:path w="15765791" h="5935458">
                  <a:moveTo>
                    <a:pt x="15765792" y="5935459"/>
                  </a:moveTo>
                  <a:cubicBezTo>
                    <a:pt x="-1766395" y="2184735"/>
                    <a:pt x="10009008" y="2330984"/>
                    <a:pt x="1304550" y="2935480"/>
                  </a:cubicBezTo>
                  <a:cubicBezTo>
                    <a:pt x="-4198497" y="6187457"/>
                    <a:pt x="9488937" y="0"/>
                    <a:pt x="9488937"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65" name="Freeform 364">
              <a:extLst>
                <a:ext uri="{FF2B5EF4-FFF2-40B4-BE49-F238E27FC236}">
                  <a16:creationId xmlns:a16="http://schemas.microsoft.com/office/drawing/2014/main" id="{242C689C-E4F6-31EC-7091-7FA83BBBF62E}"/>
                </a:ext>
              </a:extLst>
            </p:cNvPr>
            <p:cNvSpPr/>
            <p:nvPr/>
          </p:nvSpPr>
          <p:spPr>
            <a:xfrm>
              <a:off x="2878894" y="-1364240"/>
              <a:ext cx="15934576" cy="6356955"/>
            </a:xfrm>
            <a:custGeom>
              <a:avLst/>
              <a:gdLst>
                <a:gd name="connsiteX0" fmla="*/ 15934576 w 15934576"/>
                <a:gd name="connsiteY0" fmla="*/ 6356956 h 6356955"/>
                <a:gd name="connsiteX1" fmla="*/ 1136817 w 15934576"/>
                <a:gd name="connsiteY1" fmla="*/ 3536225 h 6356955"/>
                <a:gd name="connsiteX2" fmla="*/ 9672118 w 15934576"/>
                <a:gd name="connsiteY2" fmla="*/ 0 h 6356955"/>
              </a:gdLst>
              <a:ahLst/>
              <a:cxnLst>
                <a:cxn ang="0">
                  <a:pos x="connsiteX0" y="connsiteY0"/>
                </a:cxn>
                <a:cxn ang="0">
                  <a:pos x="connsiteX1" y="connsiteY1"/>
                </a:cxn>
                <a:cxn ang="0">
                  <a:pos x="connsiteX2" y="connsiteY2"/>
                </a:cxn>
              </a:cxnLst>
              <a:rect l="l" t="t" r="r" b="b"/>
              <a:pathLst>
                <a:path w="15934576" h="6356955">
                  <a:moveTo>
                    <a:pt x="15934576" y="6356956"/>
                  </a:moveTo>
                  <a:cubicBezTo>
                    <a:pt x="-1306082" y="2669231"/>
                    <a:pt x="9617232" y="2906980"/>
                    <a:pt x="1136817" y="3536225"/>
                  </a:cubicBezTo>
                  <a:cubicBezTo>
                    <a:pt x="-3947832" y="6880452"/>
                    <a:pt x="9672118" y="0"/>
                    <a:pt x="967211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66" name="Freeform 365">
              <a:extLst>
                <a:ext uri="{FF2B5EF4-FFF2-40B4-BE49-F238E27FC236}">
                  <a16:creationId xmlns:a16="http://schemas.microsoft.com/office/drawing/2014/main" id="{C3253389-653C-9FD1-DE88-1734696C9F47}"/>
                </a:ext>
              </a:extLst>
            </p:cNvPr>
            <p:cNvSpPr/>
            <p:nvPr/>
          </p:nvSpPr>
          <p:spPr>
            <a:xfrm>
              <a:off x="2997546" y="-1863736"/>
              <a:ext cx="16111952" cy="6778452"/>
            </a:xfrm>
            <a:custGeom>
              <a:avLst/>
              <a:gdLst>
                <a:gd name="connsiteX0" fmla="*/ 16111953 w 16111952"/>
                <a:gd name="connsiteY0" fmla="*/ 6778453 h 6778452"/>
                <a:gd name="connsiteX1" fmla="*/ 977675 w 16111952"/>
                <a:gd name="connsiteY1" fmla="*/ 4136971 h 6778452"/>
                <a:gd name="connsiteX2" fmla="*/ 9863889 w 16111952"/>
                <a:gd name="connsiteY2" fmla="*/ 0 h 6778452"/>
              </a:gdLst>
              <a:ahLst/>
              <a:cxnLst>
                <a:cxn ang="0">
                  <a:pos x="connsiteX0" y="connsiteY0"/>
                </a:cxn>
                <a:cxn ang="0">
                  <a:pos x="connsiteX1" y="connsiteY1"/>
                </a:cxn>
                <a:cxn ang="0">
                  <a:pos x="connsiteX2" y="connsiteY2"/>
                </a:cxn>
              </a:cxnLst>
              <a:rect l="l" t="t" r="r" b="b"/>
              <a:pathLst>
                <a:path w="16111952" h="6778452">
                  <a:moveTo>
                    <a:pt x="16111953" y="6778453"/>
                  </a:moveTo>
                  <a:cubicBezTo>
                    <a:pt x="-836279" y="3152978"/>
                    <a:pt x="9235843" y="3482226"/>
                    <a:pt x="977675" y="4136971"/>
                  </a:cubicBezTo>
                  <a:cubicBezTo>
                    <a:pt x="-3688577" y="7574197"/>
                    <a:pt x="9863889" y="0"/>
                    <a:pt x="9863889"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67" name="Freeform 366">
              <a:extLst>
                <a:ext uri="{FF2B5EF4-FFF2-40B4-BE49-F238E27FC236}">
                  <a16:creationId xmlns:a16="http://schemas.microsoft.com/office/drawing/2014/main" id="{1E7F95C2-9DCD-BAE9-565E-50ACAEF61FD0}"/>
                </a:ext>
              </a:extLst>
            </p:cNvPr>
            <p:cNvSpPr/>
            <p:nvPr/>
          </p:nvSpPr>
          <p:spPr>
            <a:xfrm>
              <a:off x="3107938" y="-2363233"/>
              <a:ext cx="16298487" cy="7199949"/>
            </a:xfrm>
            <a:custGeom>
              <a:avLst/>
              <a:gdLst>
                <a:gd name="connsiteX0" fmla="*/ 16298487 w 16298487"/>
                <a:gd name="connsiteY0" fmla="*/ 7199950 h 7199949"/>
                <a:gd name="connsiteX1" fmla="*/ 827692 w 16298487"/>
                <a:gd name="connsiteY1" fmla="*/ 4737717 h 7199949"/>
                <a:gd name="connsiteX2" fmla="*/ 10064820 w 16298487"/>
                <a:gd name="connsiteY2" fmla="*/ 0 h 7199949"/>
              </a:gdLst>
              <a:ahLst/>
              <a:cxnLst>
                <a:cxn ang="0">
                  <a:pos x="connsiteX0" y="connsiteY0"/>
                </a:cxn>
                <a:cxn ang="0">
                  <a:pos x="connsiteX1" y="connsiteY1"/>
                </a:cxn>
                <a:cxn ang="0">
                  <a:pos x="connsiteX2" y="connsiteY2"/>
                </a:cxn>
              </a:cxnLst>
              <a:rect l="l" t="t" r="r" b="b"/>
              <a:pathLst>
                <a:path w="16298487" h="7199949">
                  <a:moveTo>
                    <a:pt x="16298487" y="7199950"/>
                  </a:moveTo>
                  <a:cubicBezTo>
                    <a:pt x="-357316" y="3636725"/>
                    <a:pt x="8862716" y="4058222"/>
                    <a:pt x="827692" y="4737717"/>
                  </a:cubicBezTo>
                  <a:cubicBezTo>
                    <a:pt x="-3420163" y="8266442"/>
                    <a:pt x="10064820" y="0"/>
                    <a:pt x="10064820"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68" name="Freeform 367">
              <a:extLst>
                <a:ext uri="{FF2B5EF4-FFF2-40B4-BE49-F238E27FC236}">
                  <a16:creationId xmlns:a16="http://schemas.microsoft.com/office/drawing/2014/main" id="{8965A71C-B116-A771-B4CD-CBF08D35B6D1}"/>
                </a:ext>
              </a:extLst>
            </p:cNvPr>
            <p:cNvSpPr/>
            <p:nvPr/>
          </p:nvSpPr>
          <p:spPr>
            <a:xfrm>
              <a:off x="3208552" y="-2863479"/>
              <a:ext cx="16493899" cy="7622196"/>
            </a:xfrm>
            <a:custGeom>
              <a:avLst/>
              <a:gdLst>
                <a:gd name="connsiteX0" fmla="*/ 16493899 w 16493899"/>
                <a:gd name="connsiteY0" fmla="*/ 7622197 h 7622196"/>
                <a:gd name="connsiteX1" fmla="*/ 687488 w 16493899"/>
                <a:gd name="connsiteY1" fmla="*/ 5339213 h 7622196"/>
                <a:gd name="connsiteX2" fmla="*/ 10275529 w 16493899"/>
                <a:gd name="connsiteY2" fmla="*/ 0 h 7622196"/>
              </a:gdLst>
              <a:ahLst/>
              <a:cxnLst>
                <a:cxn ang="0">
                  <a:pos x="connsiteX0" y="connsiteY0"/>
                </a:cxn>
                <a:cxn ang="0">
                  <a:pos x="connsiteX1" y="connsiteY1"/>
                </a:cxn>
                <a:cxn ang="0">
                  <a:pos x="connsiteX2" y="connsiteY2"/>
                </a:cxn>
              </a:cxnLst>
              <a:rect l="l" t="t" r="r" b="b"/>
              <a:pathLst>
                <a:path w="16493899" h="7622196">
                  <a:moveTo>
                    <a:pt x="16493899" y="7622197"/>
                  </a:moveTo>
                  <a:cubicBezTo>
                    <a:pt x="130525" y="4121221"/>
                    <a:pt x="8498466" y="4634218"/>
                    <a:pt x="687488" y="5339213"/>
                  </a:cubicBezTo>
                  <a:cubicBezTo>
                    <a:pt x="-3141970" y="8960187"/>
                    <a:pt x="10275529" y="0"/>
                    <a:pt x="10275529"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69" name="Freeform 368">
              <a:extLst>
                <a:ext uri="{FF2B5EF4-FFF2-40B4-BE49-F238E27FC236}">
                  <a16:creationId xmlns:a16="http://schemas.microsoft.com/office/drawing/2014/main" id="{1A6F3E2E-6955-AFB0-04FB-2306662EE026}"/>
                </a:ext>
              </a:extLst>
            </p:cNvPr>
            <p:cNvSpPr/>
            <p:nvPr/>
          </p:nvSpPr>
          <p:spPr>
            <a:xfrm>
              <a:off x="3298476" y="-3362976"/>
              <a:ext cx="16700004" cy="8043693"/>
            </a:xfrm>
            <a:custGeom>
              <a:avLst/>
              <a:gdLst>
                <a:gd name="connsiteX0" fmla="*/ 16700004 w 16700004"/>
                <a:gd name="connsiteY0" fmla="*/ 8043694 h 8043693"/>
                <a:gd name="connsiteX1" fmla="*/ 557974 w 16700004"/>
                <a:gd name="connsiteY1" fmla="*/ 5939209 h 8043693"/>
                <a:gd name="connsiteX2" fmla="*/ 10496929 w 16700004"/>
                <a:gd name="connsiteY2" fmla="*/ 0 h 8043693"/>
              </a:gdLst>
              <a:ahLst/>
              <a:cxnLst>
                <a:cxn ang="0">
                  <a:pos x="connsiteX0" y="connsiteY0"/>
                </a:cxn>
                <a:cxn ang="0">
                  <a:pos x="connsiteX1" y="connsiteY1"/>
                </a:cxn>
                <a:cxn ang="0">
                  <a:pos x="connsiteX2" y="connsiteY2"/>
                </a:cxn>
              </a:cxnLst>
              <a:rect l="l" t="t" r="r" b="b"/>
              <a:pathLst>
                <a:path w="16700004" h="8043693">
                  <a:moveTo>
                    <a:pt x="16700004" y="8043694"/>
                  </a:moveTo>
                  <a:cubicBezTo>
                    <a:pt x="629056" y="4605718"/>
                    <a:pt x="8145808" y="5209464"/>
                    <a:pt x="557974" y="5939209"/>
                  </a:cubicBezTo>
                  <a:cubicBezTo>
                    <a:pt x="-2853987" y="9653182"/>
                    <a:pt x="10496929" y="0"/>
                    <a:pt x="10496929"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70" name="Freeform 369">
              <a:extLst>
                <a:ext uri="{FF2B5EF4-FFF2-40B4-BE49-F238E27FC236}">
                  <a16:creationId xmlns:a16="http://schemas.microsoft.com/office/drawing/2014/main" id="{E675F9A9-AEB9-4A89-79F2-75F1CB89B49F}"/>
                </a:ext>
              </a:extLst>
            </p:cNvPr>
            <p:cNvSpPr/>
            <p:nvPr/>
          </p:nvSpPr>
          <p:spPr>
            <a:xfrm>
              <a:off x="3377476" y="-3862472"/>
              <a:ext cx="16917931" cy="8465190"/>
            </a:xfrm>
            <a:custGeom>
              <a:avLst/>
              <a:gdLst>
                <a:gd name="connsiteX0" fmla="*/ 16917932 w 16917931"/>
                <a:gd name="connsiteY0" fmla="*/ 8465191 h 8465190"/>
                <a:gd name="connsiteX1" fmla="*/ 439384 w 16917931"/>
                <a:gd name="connsiteY1" fmla="*/ 6539954 h 8465190"/>
                <a:gd name="connsiteX2" fmla="*/ 10729253 w 16917931"/>
                <a:gd name="connsiteY2" fmla="*/ 0 h 8465190"/>
              </a:gdLst>
              <a:ahLst/>
              <a:cxnLst>
                <a:cxn ang="0">
                  <a:pos x="connsiteX0" y="connsiteY0"/>
                </a:cxn>
                <a:cxn ang="0">
                  <a:pos x="connsiteX1" y="connsiteY1"/>
                </a:cxn>
                <a:cxn ang="0">
                  <a:pos x="connsiteX2" y="connsiteY2"/>
                </a:cxn>
              </a:cxnLst>
              <a:rect l="l" t="t" r="r" b="b"/>
              <a:pathLst>
                <a:path w="16917931" h="8465190">
                  <a:moveTo>
                    <a:pt x="16917932" y="8465191"/>
                  </a:moveTo>
                  <a:cubicBezTo>
                    <a:pt x="1138512" y="5089465"/>
                    <a:pt x="7803172" y="5785460"/>
                    <a:pt x="439384" y="6539954"/>
                  </a:cubicBezTo>
                  <a:cubicBezTo>
                    <a:pt x="-2554180" y="10346178"/>
                    <a:pt x="10729253" y="0"/>
                    <a:pt x="10729253"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71" name="Freeform 370">
              <a:extLst>
                <a:ext uri="{FF2B5EF4-FFF2-40B4-BE49-F238E27FC236}">
                  <a16:creationId xmlns:a16="http://schemas.microsoft.com/office/drawing/2014/main" id="{7FF92EF7-4BB7-72B0-0E07-EA116C2F7920}"/>
                </a:ext>
              </a:extLst>
            </p:cNvPr>
            <p:cNvSpPr/>
            <p:nvPr/>
          </p:nvSpPr>
          <p:spPr>
            <a:xfrm>
              <a:off x="3443812" y="-4361969"/>
              <a:ext cx="17147620" cy="8886687"/>
            </a:xfrm>
            <a:custGeom>
              <a:avLst/>
              <a:gdLst>
                <a:gd name="connsiteX0" fmla="*/ 17147620 w 17147620"/>
                <a:gd name="connsiteY0" fmla="*/ 8886687 h 8886687"/>
                <a:gd name="connsiteX1" fmla="*/ 332557 w 17147620"/>
                <a:gd name="connsiteY1" fmla="*/ 7140700 h 8886687"/>
                <a:gd name="connsiteX2" fmla="*/ 10974240 w 17147620"/>
                <a:gd name="connsiteY2" fmla="*/ 0 h 8886687"/>
              </a:gdLst>
              <a:ahLst/>
              <a:cxnLst>
                <a:cxn ang="0">
                  <a:pos x="connsiteX0" y="connsiteY0"/>
                </a:cxn>
                <a:cxn ang="0">
                  <a:pos x="connsiteX1" y="connsiteY1"/>
                </a:cxn>
                <a:cxn ang="0">
                  <a:pos x="connsiteX2" y="connsiteY2"/>
                </a:cxn>
              </a:cxnLst>
              <a:rect l="l" t="t" r="r" b="b"/>
              <a:pathLst>
                <a:path w="17147620" h="8886687">
                  <a:moveTo>
                    <a:pt x="17147620" y="8886687"/>
                  </a:moveTo>
                  <a:cubicBezTo>
                    <a:pt x="1660630" y="5573211"/>
                    <a:pt x="7474101" y="6360706"/>
                    <a:pt x="332557" y="7140700"/>
                  </a:cubicBezTo>
                  <a:cubicBezTo>
                    <a:pt x="-2241710" y="11039923"/>
                    <a:pt x="10974240" y="0"/>
                    <a:pt x="10974240"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72" name="Freeform 371">
              <a:extLst>
                <a:ext uri="{FF2B5EF4-FFF2-40B4-BE49-F238E27FC236}">
                  <a16:creationId xmlns:a16="http://schemas.microsoft.com/office/drawing/2014/main" id="{FECAD6A2-4026-63C2-3ED9-BE954C1D777C}"/>
                </a:ext>
              </a:extLst>
            </p:cNvPr>
            <p:cNvSpPr/>
            <p:nvPr/>
          </p:nvSpPr>
          <p:spPr>
            <a:xfrm>
              <a:off x="3497768" y="-4861466"/>
              <a:ext cx="17390592" cy="9308185"/>
            </a:xfrm>
            <a:custGeom>
              <a:avLst/>
              <a:gdLst>
                <a:gd name="connsiteX0" fmla="*/ 17390592 w 17390592"/>
                <a:gd name="connsiteY0" fmla="*/ 9308185 h 9308185"/>
                <a:gd name="connsiteX1" fmla="*/ 239012 w 17390592"/>
                <a:gd name="connsiteY1" fmla="*/ 7741446 h 9308185"/>
                <a:gd name="connsiteX2" fmla="*/ 11231608 w 17390592"/>
                <a:gd name="connsiteY2" fmla="*/ 0 h 9308185"/>
              </a:gdLst>
              <a:ahLst/>
              <a:cxnLst>
                <a:cxn ang="0">
                  <a:pos x="connsiteX0" y="connsiteY0"/>
                </a:cxn>
                <a:cxn ang="0">
                  <a:pos x="connsiteX1" y="connsiteY1"/>
                </a:cxn>
                <a:cxn ang="0">
                  <a:pos x="connsiteX2" y="connsiteY2"/>
                </a:cxn>
              </a:cxnLst>
              <a:rect l="l" t="t" r="r" b="b"/>
              <a:pathLst>
                <a:path w="17390592" h="9308185">
                  <a:moveTo>
                    <a:pt x="17390592" y="9308185"/>
                  </a:moveTo>
                  <a:cubicBezTo>
                    <a:pt x="2195131" y="6056958"/>
                    <a:pt x="7156510" y="6936702"/>
                    <a:pt x="239012" y="7741446"/>
                  </a:cubicBezTo>
                  <a:cubicBezTo>
                    <a:pt x="-1917758" y="11732918"/>
                    <a:pt x="11231608" y="0"/>
                    <a:pt x="1123160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73" name="Freeform 372">
              <a:extLst>
                <a:ext uri="{FF2B5EF4-FFF2-40B4-BE49-F238E27FC236}">
                  <a16:creationId xmlns:a16="http://schemas.microsoft.com/office/drawing/2014/main" id="{B0877007-1256-48FC-76AE-D6EDAC7403AE}"/>
                </a:ext>
              </a:extLst>
            </p:cNvPr>
            <p:cNvSpPr/>
            <p:nvPr/>
          </p:nvSpPr>
          <p:spPr>
            <a:xfrm>
              <a:off x="3538105" y="-5360962"/>
              <a:ext cx="17646281" cy="9729681"/>
            </a:xfrm>
            <a:custGeom>
              <a:avLst/>
              <a:gdLst>
                <a:gd name="connsiteX0" fmla="*/ 17646282 w 17646281"/>
                <a:gd name="connsiteY0" fmla="*/ 9729682 h 9729681"/>
                <a:gd name="connsiteX1" fmla="*/ 159084 w 17646281"/>
                <a:gd name="connsiteY1" fmla="*/ 8342192 h 9729681"/>
                <a:gd name="connsiteX2" fmla="*/ 11502593 w 17646281"/>
                <a:gd name="connsiteY2" fmla="*/ 0 h 9729681"/>
              </a:gdLst>
              <a:ahLst/>
              <a:cxnLst>
                <a:cxn ang="0">
                  <a:pos x="connsiteX0" y="connsiteY0"/>
                </a:cxn>
                <a:cxn ang="0">
                  <a:pos x="connsiteX1" y="connsiteY1"/>
                </a:cxn>
                <a:cxn ang="0">
                  <a:pos x="connsiteX2" y="connsiteY2"/>
                </a:cxn>
              </a:cxnLst>
              <a:rect l="l" t="t" r="r" b="b"/>
              <a:pathLst>
                <a:path w="17646281" h="9729681">
                  <a:moveTo>
                    <a:pt x="17646282" y="9729682"/>
                  </a:moveTo>
                  <a:cubicBezTo>
                    <a:pt x="2744148" y="6541454"/>
                    <a:pt x="6853437" y="7511947"/>
                    <a:pt x="159084" y="8342192"/>
                  </a:cubicBezTo>
                  <a:cubicBezTo>
                    <a:pt x="-1579289" y="12425913"/>
                    <a:pt x="11502593" y="0"/>
                    <a:pt x="11502593"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74" name="Freeform 373">
              <a:extLst>
                <a:ext uri="{FF2B5EF4-FFF2-40B4-BE49-F238E27FC236}">
                  <a16:creationId xmlns:a16="http://schemas.microsoft.com/office/drawing/2014/main" id="{B705BBEB-1085-6DE7-F01C-BC9F9BF015B4}"/>
                </a:ext>
              </a:extLst>
            </p:cNvPr>
            <p:cNvSpPr/>
            <p:nvPr/>
          </p:nvSpPr>
          <p:spPr>
            <a:xfrm>
              <a:off x="3563568" y="-5860459"/>
              <a:ext cx="17917745" cy="10151178"/>
            </a:xfrm>
            <a:custGeom>
              <a:avLst/>
              <a:gdLst>
                <a:gd name="connsiteX0" fmla="*/ 17917746 w 17917745"/>
                <a:gd name="connsiteY0" fmla="*/ 10151179 h 10151178"/>
                <a:gd name="connsiteX1" fmla="*/ 94031 w 17917745"/>
                <a:gd name="connsiteY1" fmla="*/ 8942938 h 10151178"/>
                <a:gd name="connsiteX2" fmla="*/ 11787554 w 17917745"/>
                <a:gd name="connsiteY2" fmla="*/ 0 h 10151178"/>
              </a:gdLst>
              <a:ahLst/>
              <a:cxnLst>
                <a:cxn ang="0">
                  <a:pos x="connsiteX0" y="connsiteY0"/>
                </a:cxn>
                <a:cxn ang="0">
                  <a:pos x="connsiteX1" y="connsiteY1"/>
                </a:cxn>
                <a:cxn ang="0">
                  <a:pos x="connsiteX2" y="connsiteY2"/>
                </a:cxn>
              </a:cxnLst>
              <a:rect l="l" t="t" r="r" b="b"/>
              <a:pathLst>
                <a:path w="17917745" h="10151178">
                  <a:moveTo>
                    <a:pt x="17917746" y="10151179"/>
                  </a:moveTo>
                  <a:cubicBezTo>
                    <a:pt x="3307140" y="7025201"/>
                    <a:pt x="6565239" y="8087944"/>
                    <a:pt x="94031" y="8942938"/>
                  </a:cubicBezTo>
                  <a:cubicBezTo>
                    <a:pt x="-1225945" y="13118908"/>
                    <a:pt x="11787554" y="0"/>
                    <a:pt x="1178755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75" name="Freeform 374">
              <a:extLst>
                <a:ext uri="{FF2B5EF4-FFF2-40B4-BE49-F238E27FC236}">
                  <a16:creationId xmlns:a16="http://schemas.microsoft.com/office/drawing/2014/main" id="{343C3745-F05D-5AF3-A20F-B74D15616958}"/>
                </a:ext>
              </a:extLst>
            </p:cNvPr>
            <p:cNvSpPr/>
            <p:nvPr/>
          </p:nvSpPr>
          <p:spPr>
            <a:xfrm>
              <a:off x="3572116" y="-6359955"/>
              <a:ext cx="18205225" cy="10571925"/>
            </a:xfrm>
            <a:custGeom>
              <a:avLst/>
              <a:gdLst>
                <a:gd name="connsiteX0" fmla="*/ 18205226 w 18205225"/>
                <a:gd name="connsiteY0" fmla="*/ 10571926 h 10571925"/>
                <a:gd name="connsiteX1" fmla="*/ 44992 w 18205225"/>
                <a:gd name="connsiteY1" fmla="*/ 9542933 h 10571925"/>
                <a:gd name="connsiteX2" fmla="*/ 12090329 w 18205225"/>
                <a:gd name="connsiteY2" fmla="*/ 0 h 10571925"/>
              </a:gdLst>
              <a:ahLst/>
              <a:cxnLst>
                <a:cxn ang="0">
                  <a:pos x="connsiteX0" y="connsiteY0"/>
                </a:cxn>
                <a:cxn ang="0">
                  <a:pos x="connsiteX1" y="connsiteY1"/>
                </a:cxn>
                <a:cxn ang="0">
                  <a:pos x="connsiteX2" y="connsiteY2"/>
                </a:cxn>
              </a:cxnLst>
              <a:rect l="l" t="t" r="r" b="b"/>
              <a:pathLst>
                <a:path w="18205225" h="10571925">
                  <a:moveTo>
                    <a:pt x="18205226" y="10571926"/>
                  </a:moveTo>
                  <a:cubicBezTo>
                    <a:pt x="3887047" y="7508948"/>
                    <a:pt x="6293056" y="8663189"/>
                    <a:pt x="44992" y="9542933"/>
                  </a:cubicBezTo>
                  <a:cubicBezTo>
                    <a:pt x="-856586" y="13811903"/>
                    <a:pt x="12090329" y="0"/>
                    <a:pt x="12090329"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76" name="Freeform 375">
              <a:extLst>
                <a:ext uri="{FF2B5EF4-FFF2-40B4-BE49-F238E27FC236}">
                  <a16:creationId xmlns:a16="http://schemas.microsoft.com/office/drawing/2014/main" id="{A267888F-66F1-5B81-FA57-1250A234FBE5}"/>
                </a:ext>
              </a:extLst>
            </p:cNvPr>
            <p:cNvSpPr/>
            <p:nvPr/>
          </p:nvSpPr>
          <p:spPr>
            <a:xfrm>
              <a:off x="3564256" y="-6860202"/>
              <a:ext cx="18509112" cy="10994173"/>
            </a:xfrm>
            <a:custGeom>
              <a:avLst/>
              <a:gdLst>
                <a:gd name="connsiteX0" fmla="*/ 18509112 w 18509112"/>
                <a:gd name="connsiteY0" fmla="*/ 10994173 h 10994173"/>
                <a:gd name="connsiteX1" fmla="*/ 13263 w 18509112"/>
                <a:gd name="connsiteY1" fmla="*/ 10144429 h 10994173"/>
                <a:gd name="connsiteX2" fmla="*/ 12409514 w 18509112"/>
                <a:gd name="connsiteY2" fmla="*/ 0 h 10994173"/>
              </a:gdLst>
              <a:ahLst/>
              <a:cxnLst>
                <a:cxn ang="0">
                  <a:pos x="connsiteX0" y="connsiteY0"/>
                </a:cxn>
                <a:cxn ang="0">
                  <a:pos x="connsiteX1" y="connsiteY1"/>
                </a:cxn>
                <a:cxn ang="0">
                  <a:pos x="connsiteX2" y="connsiteY2"/>
                </a:cxn>
              </a:cxnLst>
              <a:rect l="l" t="t" r="r" b="b"/>
              <a:pathLst>
                <a:path w="18509112" h="10994173">
                  <a:moveTo>
                    <a:pt x="18509112" y="10994173"/>
                  </a:moveTo>
                  <a:cubicBezTo>
                    <a:pt x="4483364" y="7993444"/>
                    <a:pt x="6038181" y="9239935"/>
                    <a:pt x="13263" y="10144429"/>
                  </a:cubicBezTo>
                  <a:cubicBezTo>
                    <a:pt x="-469918" y="14505649"/>
                    <a:pt x="12409514" y="0"/>
                    <a:pt x="1240951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77" name="Freeform 376">
              <a:extLst>
                <a:ext uri="{FF2B5EF4-FFF2-40B4-BE49-F238E27FC236}">
                  <a16:creationId xmlns:a16="http://schemas.microsoft.com/office/drawing/2014/main" id="{A10998EB-778C-7CA8-3762-21F855532CAC}"/>
                </a:ext>
              </a:extLst>
            </p:cNvPr>
            <p:cNvSpPr/>
            <p:nvPr/>
          </p:nvSpPr>
          <p:spPr>
            <a:xfrm>
              <a:off x="3537683" y="-7359698"/>
              <a:ext cx="18832611" cy="11562455"/>
            </a:xfrm>
            <a:custGeom>
              <a:avLst/>
              <a:gdLst>
                <a:gd name="connsiteX0" fmla="*/ 18832612 w 18832611"/>
                <a:gd name="connsiteY0" fmla="*/ 11415670 h 11562455"/>
                <a:gd name="connsiteX1" fmla="*/ 245 w 18832611"/>
                <a:gd name="connsiteY1" fmla="*/ 10745175 h 11562455"/>
                <a:gd name="connsiteX2" fmla="*/ 12747409 w 18832611"/>
                <a:gd name="connsiteY2" fmla="*/ 0 h 11562455"/>
              </a:gdLst>
              <a:ahLst/>
              <a:cxnLst>
                <a:cxn ang="0">
                  <a:pos x="connsiteX0" y="connsiteY0"/>
                </a:cxn>
                <a:cxn ang="0">
                  <a:pos x="connsiteX1" y="connsiteY1"/>
                </a:cxn>
                <a:cxn ang="0">
                  <a:pos x="connsiteX2" y="connsiteY2"/>
                </a:cxn>
              </a:cxnLst>
              <a:rect l="l" t="t" r="r" b="b"/>
              <a:pathLst>
                <a:path w="18832611" h="11562455">
                  <a:moveTo>
                    <a:pt x="18832612" y="11415670"/>
                  </a:moveTo>
                  <a:cubicBezTo>
                    <a:pt x="5098391" y="8477191"/>
                    <a:pt x="5802018" y="9815181"/>
                    <a:pt x="245" y="10745175"/>
                  </a:cubicBezTo>
                  <a:cubicBezTo>
                    <a:pt x="-64539" y="15198643"/>
                    <a:pt x="12747409" y="0"/>
                    <a:pt x="12747409"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78" name="Freeform 377">
              <a:extLst>
                <a:ext uri="{FF2B5EF4-FFF2-40B4-BE49-F238E27FC236}">
                  <a16:creationId xmlns:a16="http://schemas.microsoft.com/office/drawing/2014/main" id="{3510E30F-FD54-6414-8275-804688BBBC88}"/>
                </a:ext>
              </a:extLst>
            </p:cNvPr>
            <p:cNvSpPr/>
            <p:nvPr/>
          </p:nvSpPr>
          <p:spPr>
            <a:xfrm>
              <a:off x="3498338" y="-7859195"/>
              <a:ext cx="19167986" cy="12163519"/>
            </a:xfrm>
            <a:custGeom>
              <a:avLst/>
              <a:gdLst>
                <a:gd name="connsiteX0" fmla="*/ 19167986 w 19167986"/>
                <a:gd name="connsiteY0" fmla="*/ 11837167 h 12163519"/>
                <a:gd name="connsiteX1" fmla="*/ 0 w 19167986"/>
                <a:gd name="connsiteY1" fmla="*/ 11345921 h 12163519"/>
                <a:gd name="connsiteX2" fmla="*/ 13098078 w 19167986"/>
                <a:gd name="connsiteY2" fmla="*/ 0 h 12163519"/>
              </a:gdLst>
              <a:ahLst/>
              <a:cxnLst>
                <a:cxn ang="0">
                  <a:pos x="connsiteX0" y="connsiteY0"/>
                </a:cxn>
                <a:cxn ang="0">
                  <a:pos x="connsiteX1" y="connsiteY1"/>
                </a:cxn>
                <a:cxn ang="0">
                  <a:pos x="connsiteX2" y="connsiteY2"/>
                </a:cxn>
              </a:cxnLst>
              <a:rect l="l" t="t" r="r" b="b"/>
              <a:pathLst>
                <a:path w="19167986" h="12163519">
                  <a:moveTo>
                    <a:pt x="19167986" y="11837167"/>
                  </a:moveTo>
                  <a:cubicBezTo>
                    <a:pt x="5726191" y="8961687"/>
                    <a:pt x="5577728" y="10390427"/>
                    <a:pt x="0" y="11345921"/>
                  </a:cubicBezTo>
                  <a:cubicBezTo>
                    <a:pt x="352713" y="15891639"/>
                    <a:pt x="13098078" y="0"/>
                    <a:pt x="1309807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79" name="Freeform 378">
              <a:extLst>
                <a:ext uri="{FF2B5EF4-FFF2-40B4-BE49-F238E27FC236}">
                  <a16:creationId xmlns:a16="http://schemas.microsoft.com/office/drawing/2014/main" id="{2D8268E2-5645-A629-0894-09C63C5782E4}"/>
                </a:ext>
              </a:extLst>
            </p:cNvPr>
            <p:cNvSpPr/>
            <p:nvPr/>
          </p:nvSpPr>
          <p:spPr>
            <a:xfrm>
              <a:off x="3457848" y="-8358691"/>
              <a:ext cx="19505403" cy="12765205"/>
            </a:xfrm>
            <a:custGeom>
              <a:avLst/>
              <a:gdLst>
                <a:gd name="connsiteX0" fmla="*/ 19505404 w 19505403"/>
                <a:gd name="connsiteY0" fmla="*/ 12258664 h 12765205"/>
                <a:gd name="connsiteX1" fmla="*/ 0 w 19505403"/>
                <a:gd name="connsiteY1" fmla="*/ 11946666 h 12765205"/>
                <a:gd name="connsiteX2" fmla="*/ 13448992 w 19505403"/>
                <a:gd name="connsiteY2" fmla="*/ 0 h 12765205"/>
              </a:gdLst>
              <a:ahLst/>
              <a:cxnLst>
                <a:cxn ang="0">
                  <a:pos x="connsiteX0" y="connsiteY0"/>
                </a:cxn>
                <a:cxn ang="0">
                  <a:pos x="connsiteX1" y="connsiteY1"/>
                </a:cxn>
                <a:cxn ang="0">
                  <a:pos x="connsiteX2" y="connsiteY2"/>
                </a:cxn>
              </a:cxnLst>
              <a:rect l="l" t="t" r="r" b="b"/>
              <a:pathLst>
                <a:path w="19505403" h="12765205">
                  <a:moveTo>
                    <a:pt x="19505404" y="12258664"/>
                  </a:moveTo>
                  <a:cubicBezTo>
                    <a:pt x="6356036" y="9445434"/>
                    <a:pt x="5354583" y="10966423"/>
                    <a:pt x="0" y="11946666"/>
                  </a:cubicBezTo>
                  <a:cubicBezTo>
                    <a:pt x="772010" y="16584634"/>
                    <a:pt x="13448992" y="0"/>
                    <a:pt x="13448992"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80" name="Freeform 379">
              <a:extLst>
                <a:ext uri="{FF2B5EF4-FFF2-40B4-BE49-F238E27FC236}">
                  <a16:creationId xmlns:a16="http://schemas.microsoft.com/office/drawing/2014/main" id="{1489B8CF-2963-0A6E-3CBD-F58B3E1A6AEC}"/>
                </a:ext>
              </a:extLst>
            </p:cNvPr>
            <p:cNvSpPr/>
            <p:nvPr/>
          </p:nvSpPr>
          <p:spPr>
            <a:xfrm>
              <a:off x="3418258" y="-8858187"/>
              <a:ext cx="19841019" cy="13367444"/>
            </a:xfrm>
            <a:custGeom>
              <a:avLst/>
              <a:gdLst>
                <a:gd name="connsiteX0" fmla="*/ 19841020 w 19841019"/>
                <a:gd name="connsiteY0" fmla="*/ 12680161 h 13367444"/>
                <a:gd name="connsiteX1" fmla="*/ 0 w 19841019"/>
                <a:gd name="connsiteY1" fmla="*/ 12547412 h 13367444"/>
                <a:gd name="connsiteX2" fmla="*/ 13800805 w 19841019"/>
                <a:gd name="connsiteY2" fmla="*/ 0 h 13367444"/>
              </a:gdLst>
              <a:ahLst/>
              <a:cxnLst>
                <a:cxn ang="0">
                  <a:pos x="connsiteX0" y="connsiteY0"/>
                </a:cxn>
                <a:cxn ang="0">
                  <a:pos x="connsiteX1" y="connsiteY1"/>
                </a:cxn>
                <a:cxn ang="0">
                  <a:pos x="connsiteX2" y="connsiteY2"/>
                </a:cxn>
              </a:cxnLst>
              <a:rect l="l" t="t" r="r" b="b"/>
              <a:pathLst>
                <a:path w="19841019" h="13367444">
                  <a:moveTo>
                    <a:pt x="19841020" y="12680161"/>
                  </a:moveTo>
                  <a:cubicBezTo>
                    <a:pt x="6984082" y="9929930"/>
                    <a:pt x="5131438" y="11541669"/>
                    <a:pt x="0" y="12547412"/>
                  </a:cubicBezTo>
                  <a:cubicBezTo>
                    <a:pt x="1190407" y="17277628"/>
                    <a:pt x="13800805" y="0"/>
                    <a:pt x="13800805"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81" name="Freeform 380">
              <a:extLst>
                <a:ext uri="{FF2B5EF4-FFF2-40B4-BE49-F238E27FC236}">
                  <a16:creationId xmlns:a16="http://schemas.microsoft.com/office/drawing/2014/main" id="{04421A86-5E7F-6294-54DC-5E06AF38BCFC}"/>
                </a:ext>
              </a:extLst>
            </p:cNvPr>
            <p:cNvSpPr/>
            <p:nvPr/>
          </p:nvSpPr>
          <p:spPr>
            <a:xfrm>
              <a:off x="3378667" y="-9358434"/>
              <a:ext cx="20176636" cy="13970179"/>
            </a:xfrm>
            <a:custGeom>
              <a:avLst/>
              <a:gdLst>
                <a:gd name="connsiteX0" fmla="*/ 20176636 w 20176636"/>
                <a:gd name="connsiteY0" fmla="*/ 13102409 h 13970179"/>
                <a:gd name="connsiteX1" fmla="*/ 0 w 20176636"/>
                <a:gd name="connsiteY1" fmla="*/ 13148158 h 13970179"/>
                <a:gd name="connsiteX2" fmla="*/ 14151719 w 20176636"/>
                <a:gd name="connsiteY2" fmla="*/ 0 h 13970179"/>
              </a:gdLst>
              <a:ahLst/>
              <a:cxnLst>
                <a:cxn ang="0">
                  <a:pos x="connsiteX0" y="connsiteY0"/>
                </a:cxn>
                <a:cxn ang="0">
                  <a:pos x="connsiteX1" y="connsiteY1"/>
                </a:cxn>
                <a:cxn ang="0">
                  <a:pos x="connsiteX2" y="connsiteY2"/>
                </a:cxn>
              </a:cxnLst>
              <a:rect l="l" t="t" r="r" b="b"/>
              <a:pathLst>
                <a:path w="20176636" h="13970179">
                  <a:moveTo>
                    <a:pt x="20176636" y="13102409"/>
                  </a:moveTo>
                  <a:cubicBezTo>
                    <a:pt x="7612128" y="10414427"/>
                    <a:pt x="4908293" y="12118416"/>
                    <a:pt x="0" y="13148158"/>
                  </a:cubicBezTo>
                  <a:cubicBezTo>
                    <a:pt x="1607905" y="17970624"/>
                    <a:pt x="14151719" y="0"/>
                    <a:pt x="14151719"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82" name="Freeform 381">
              <a:extLst>
                <a:ext uri="{FF2B5EF4-FFF2-40B4-BE49-F238E27FC236}">
                  <a16:creationId xmlns:a16="http://schemas.microsoft.com/office/drawing/2014/main" id="{25F23EB1-3AD5-DF53-6FC7-02F00F80CFBB}"/>
                </a:ext>
              </a:extLst>
            </p:cNvPr>
            <p:cNvSpPr/>
            <p:nvPr/>
          </p:nvSpPr>
          <p:spPr>
            <a:xfrm>
              <a:off x="3339077" y="-9857931"/>
              <a:ext cx="20513153" cy="14573356"/>
            </a:xfrm>
            <a:custGeom>
              <a:avLst/>
              <a:gdLst>
                <a:gd name="connsiteX0" fmla="*/ 20513154 w 20513153"/>
                <a:gd name="connsiteY0" fmla="*/ 13523905 h 14573356"/>
                <a:gd name="connsiteX1" fmla="*/ 0 w 20513153"/>
                <a:gd name="connsiteY1" fmla="*/ 13748904 h 14573356"/>
                <a:gd name="connsiteX2" fmla="*/ 14502633 w 20513153"/>
                <a:gd name="connsiteY2" fmla="*/ 0 h 14573356"/>
              </a:gdLst>
              <a:ahLst/>
              <a:cxnLst>
                <a:cxn ang="0">
                  <a:pos x="connsiteX0" y="connsiteY0"/>
                </a:cxn>
                <a:cxn ang="0">
                  <a:pos x="connsiteX1" y="connsiteY1"/>
                </a:cxn>
                <a:cxn ang="0">
                  <a:pos x="connsiteX2" y="connsiteY2"/>
                </a:cxn>
              </a:cxnLst>
              <a:rect l="l" t="t" r="r" b="b"/>
              <a:pathLst>
                <a:path w="20513153" h="14573356">
                  <a:moveTo>
                    <a:pt x="20513154" y="13523905"/>
                  </a:moveTo>
                  <a:cubicBezTo>
                    <a:pt x="8240173" y="10898174"/>
                    <a:pt x="4684248" y="12693661"/>
                    <a:pt x="0" y="13748904"/>
                  </a:cubicBezTo>
                  <a:cubicBezTo>
                    <a:pt x="2026301" y="18663620"/>
                    <a:pt x="14502633" y="0"/>
                    <a:pt x="14502633"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83" name="Freeform 382">
              <a:extLst>
                <a:ext uri="{FF2B5EF4-FFF2-40B4-BE49-F238E27FC236}">
                  <a16:creationId xmlns:a16="http://schemas.microsoft.com/office/drawing/2014/main" id="{CB313717-7A60-EB69-3CA4-E5591AE91EA1}"/>
                </a:ext>
              </a:extLst>
            </p:cNvPr>
            <p:cNvSpPr/>
            <p:nvPr/>
          </p:nvSpPr>
          <p:spPr>
            <a:xfrm>
              <a:off x="3298587" y="-10357427"/>
              <a:ext cx="20849671" cy="15177135"/>
            </a:xfrm>
            <a:custGeom>
              <a:avLst/>
              <a:gdLst>
                <a:gd name="connsiteX0" fmla="*/ 20849672 w 20849671"/>
                <a:gd name="connsiteY0" fmla="*/ 13945402 h 15177135"/>
                <a:gd name="connsiteX1" fmla="*/ 0 w 20849671"/>
                <a:gd name="connsiteY1" fmla="*/ 14349649 h 15177135"/>
                <a:gd name="connsiteX2" fmla="*/ 14853546 w 20849671"/>
                <a:gd name="connsiteY2" fmla="*/ 0 h 15177135"/>
              </a:gdLst>
              <a:ahLst/>
              <a:cxnLst>
                <a:cxn ang="0">
                  <a:pos x="connsiteX0" y="connsiteY0"/>
                </a:cxn>
                <a:cxn ang="0">
                  <a:pos x="connsiteX1" y="connsiteY1"/>
                </a:cxn>
                <a:cxn ang="0">
                  <a:pos x="connsiteX2" y="connsiteY2"/>
                </a:cxn>
              </a:cxnLst>
              <a:rect l="l" t="t" r="r" b="b"/>
              <a:pathLst>
                <a:path w="20849671" h="15177135">
                  <a:moveTo>
                    <a:pt x="20849672" y="13945402"/>
                  </a:moveTo>
                  <a:cubicBezTo>
                    <a:pt x="8869119" y="11381920"/>
                    <a:pt x="4462003" y="13269657"/>
                    <a:pt x="0" y="14349649"/>
                  </a:cubicBezTo>
                  <a:cubicBezTo>
                    <a:pt x="2445599" y="19357364"/>
                    <a:pt x="14853546" y="0"/>
                    <a:pt x="14853546"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84" name="Freeform 383">
              <a:extLst>
                <a:ext uri="{FF2B5EF4-FFF2-40B4-BE49-F238E27FC236}">
                  <a16:creationId xmlns:a16="http://schemas.microsoft.com/office/drawing/2014/main" id="{53F10D77-153F-EE75-1EFB-AE6D0E4ED57C}"/>
                </a:ext>
              </a:extLst>
            </p:cNvPr>
            <p:cNvSpPr/>
            <p:nvPr/>
          </p:nvSpPr>
          <p:spPr>
            <a:xfrm>
              <a:off x="3258997" y="-10856923"/>
              <a:ext cx="21186188" cy="15781071"/>
            </a:xfrm>
            <a:custGeom>
              <a:avLst/>
              <a:gdLst>
                <a:gd name="connsiteX0" fmla="*/ 21186188 w 21186188"/>
                <a:gd name="connsiteY0" fmla="*/ 14366899 h 15781071"/>
                <a:gd name="connsiteX1" fmla="*/ 0 w 21186188"/>
                <a:gd name="connsiteY1" fmla="*/ 14950395 h 15781071"/>
                <a:gd name="connsiteX2" fmla="*/ 15204460 w 21186188"/>
                <a:gd name="connsiteY2" fmla="*/ 0 h 15781071"/>
              </a:gdLst>
              <a:ahLst/>
              <a:cxnLst>
                <a:cxn ang="0">
                  <a:pos x="connsiteX0" y="connsiteY0"/>
                </a:cxn>
                <a:cxn ang="0">
                  <a:pos x="connsiteX1" y="connsiteY1"/>
                </a:cxn>
                <a:cxn ang="0">
                  <a:pos x="connsiteX2" y="connsiteY2"/>
                </a:cxn>
              </a:cxnLst>
              <a:rect l="l" t="t" r="r" b="b"/>
              <a:pathLst>
                <a:path w="21186188" h="15781071">
                  <a:moveTo>
                    <a:pt x="21186188" y="14366899"/>
                  </a:moveTo>
                  <a:cubicBezTo>
                    <a:pt x="9498064" y="11866417"/>
                    <a:pt x="4238857" y="13844903"/>
                    <a:pt x="0" y="14950395"/>
                  </a:cubicBezTo>
                  <a:cubicBezTo>
                    <a:pt x="2863096" y="20050360"/>
                    <a:pt x="15204460" y="0"/>
                    <a:pt x="15204460"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85" name="Freeform 384">
              <a:extLst>
                <a:ext uri="{FF2B5EF4-FFF2-40B4-BE49-F238E27FC236}">
                  <a16:creationId xmlns:a16="http://schemas.microsoft.com/office/drawing/2014/main" id="{4F942D1B-96D6-2D24-79C0-003A91ED1A88}"/>
                </a:ext>
              </a:extLst>
            </p:cNvPr>
            <p:cNvSpPr/>
            <p:nvPr/>
          </p:nvSpPr>
          <p:spPr>
            <a:xfrm>
              <a:off x="3219406" y="-11356420"/>
              <a:ext cx="21521805" cy="16385334"/>
            </a:xfrm>
            <a:custGeom>
              <a:avLst/>
              <a:gdLst>
                <a:gd name="connsiteX0" fmla="*/ 21521806 w 21521805"/>
                <a:gd name="connsiteY0" fmla="*/ 14788396 h 16385334"/>
                <a:gd name="connsiteX1" fmla="*/ 0 w 21521805"/>
                <a:gd name="connsiteY1" fmla="*/ 15551141 h 16385334"/>
                <a:gd name="connsiteX2" fmla="*/ 15555375 w 21521805"/>
                <a:gd name="connsiteY2" fmla="*/ 0 h 16385334"/>
              </a:gdLst>
              <a:ahLst/>
              <a:cxnLst>
                <a:cxn ang="0">
                  <a:pos x="connsiteX0" y="connsiteY0"/>
                </a:cxn>
                <a:cxn ang="0">
                  <a:pos x="connsiteX1" y="connsiteY1"/>
                </a:cxn>
                <a:cxn ang="0">
                  <a:pos x="connsiteX2" y="connsiteY2"/>
                </a:cxn>
              </a:cxnLst>
              <a:rect l="l" t="t" r="r" b="b"/>
              <a:pathLst>
                <a:path w="21521805" h="16385334">
                  <a:moveTo>
                    <a:pt x="21521806" y="14788396"/>
                  </a:moveTo>
                  <a:cubicBezTo>
                    <a:pt x="10126109" y="12350163"/>
                    <a:pt x="4014813" y="14420899"/>
                    <a:pt x="0" y="15551141"/>
                  </a:cubicBezTo>
                  <a:cubicBezTo>
                    <a:pt x="3281493" y="20743354"/>
                    <a:pt x="15555375" y="0"/>
                    <a:pt x="15555375"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86" name="Freeform 385">
              <a:extLst>
                <a:ext uri="{FF2B5EF4-FFF2-40B4-BE49-F238E27FC236}">
                  <a16:creationId xmlns:a16="http://schemas.microsoft.com/office/drawing/2014/main" id="{AC901ABA-4175-DECA-F41D-DAFE4CF8D92E}"/>
                </a:ext>
              </a:extLst>
            </p:cNvPr>
            <p:cNvSpPr/>
            <p:nvPr/>
          </p:nvSpPr>
          <p:spPr>
            <a:xfrm>
              <a:off x="3179816" y="-11855917"/>
              <a:ext cx="21858322" cy="16989896"/>
            </a:xfrm>
            <a:custGeom>
              <a:avLst/>
              <a:gdLst>
                <a:gd name="connsiteX0" fmla="*/ 21858322 w 21858322"/>
                <a:gd name="connsiteY0" fmla="*/ 15209894 h 16989896"/>
                <a:gd name="connsiteX1" fmla="*/ 0 w 21858322"/>
                <a:gd name="connsiteY1" fmla="*/ 16151887 h 16989896"/>
                <a:gd name="connsiteX2" fmla="*/ 15906287 w 21858322"/>
                <a:gd name="connsiteY2" fmla="*/ 0 h 16989896"/>
              </a:gdLst>
              <a:ahLst/>
              <a:cxnLst>
                <a:cxn ang="0">
                  <a:pos x="connsiteX0" y="connsiteY0"/>
                </a:cxn>
                <a:cxn ang="0">
                  <a:pos x="connsiteX1" y="connsiteY1"/>
                </a:cxn>
                <a:cxn ang="0">
                  <a:pos x="connsiteX2" y="connsiteY2"/>
                </a:cxn>
              </a:cxnLst>
              <a:rect l="l" t="t" r="r" b="b"/>
              <a:pathLst>
                <a:path w="21858322" h="16989896">
                  <a:moveTo>
                    <a:pt x="21858322" y="15209894"/>
                  </a:moveTo>
                  <a:cubicBezTo>
                    <a:pt x="10754155" y="12833910"/>
                    <a:pt x="3790768" y="14996145"/>
                    <a:pt x="0" y="16151887"/>
                  </a:cubicBezTo>
                  <a:cubicBezTo>
                    <a:pt x="3699890" y="21436350"/>
                    <a:pt x="15906287" y="0"/>
                    <a:pt x="15906287"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87" name="Freeform 386">
              <a:extLst>
                <a:ext uri="{FF2B5EF4-FFF2-40B4-BE49-F238E27FC236}">
                  <a16:creationId xmlns:a16="http://schemas.microsoft.com/office/drawing/2014/main" id="{BAB3ED45-CD2E-C722-7F4D-9BE8B8058D79}"/>
                </a:ext>
              </a:extLst>
            </p:cNvPr>
            <p:cNvSpPr/>
            <p:nvPr/>
          </p:nvSpPr>
          <p:spPr>
            <a:xfrm>
              <a:off x="3139326" y="-12356163"/>
              <a:ext cx="22194841" cy="17594728"/>
            </a:xfrm>
            <a:custGeom>
              <a:avLst/>
              <a:gdLst>
                <a:gd name="connsiteX0" fmla="*/ 22194842 w 22194841"/>
                <a:gd name="connsiteY0" fmla="*/ 15631391 h 17594728"/>
                <a:gd name="connsiteX1" fmla="*/ 0 w 22194841"/>
                <a:gd name="connsiteY1" fmla="*/ 16752633 h 17594728"/>
                <a:gd name="connsiteX2" fmla="*/ 16257201 w 22194841"/>
                <a:gd name="connsiteY2" fmla="*/ 0 h 17594728"/>
              </a:gdLst>
              <a:ahLst/>
              <a:cxnLst>
                <a:cxn ang="0">
                  <a:pos x="connsiteX0" y="connsiteY0"/>
                </a:cxn>
                <a:cxn ang="0">
                  <a:pos x="connsiteX1" y="connsiteY1"/>
                </a:cxn>
                <a:cxn ang="0">
                  <a:pos x="connsiteX2" y="connsiteY2"/>
                </a:cxn>
              </a:cxnLst>
              <a:rect l="l" t="t" r="r" b="b"/>
              <a:pathLst>
                <a:path w="22194841" h="17594728">
                  <a:moveTo>
                    <a:pt x="22194842" y="15631391"/>
                  </a:moveTo>
                  <a:cubicBezTo>
                    <a:pt x="11383100" y="13318407"/>
                    <a:pt x="3568522" y="15572891"/>
                    <a:pt x="0" y="16752633"/>
                  </a:cubicBezTo>
                  <a:cubicBezTo>
                    <a:pt x="4118287" y="22129344"/>
                    <a:pt x="16257201" y="0"/>
                    <a:pt x="16257201"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88" name="Freeform 387">
              <a:extLst>
                <a:ext uri="{FF2B5EF4-FFF2-40B4-BE49-F238E27FC236}">
                  <a16:creationId xmlns:a16="http://schemas.microsoft.com/office/drawing/2014/main" id="{CC9BEC87-21AD-0F99-ACB5-5C4313CC7D35}"/>
                </a:ext>
              </a:extLst>
            </p:cNvPr>
            <p:cNvSpPr/>
            <p:nvPr/>
          </p:nvSpPr>
          <p:spPr>
            <a:xfrm>
              <a:off x="3099736" y="-12854909"/>
              <a:ext cx="22530457" cy="18199276"/>
            </a:xfrm>
            <a:custGeom>
              <a:avLst/>
              <a:gdLst>
                <a:gd name="connsiteX0" fmla="*/ 22530458 w 22530457"/>
                <a:gd name="connsiteY0" fmla="*/ 16052138 h 18199276"/>
                <a:gd name="connsiteX1" fmla="*/ 0 w 22530457"/>
                <a:gd name="connsiteY1" fmla="*/ 17352628 h 18199276"/>
                <a:gd name="connsiteX2" fmla="*/ 16609014 w 22530457"/>
                <a:gd name="connsiteY2" fmla="*/ 0 h 18199276"/>
              </a:gdLst>
              <a:ahLst/>
              <a:cxnLst>
                <a:cxn ang="0">
                  <a:pos x="connsiteX0" y="connsiteY0"/>
                </a:cxn>
                <a:cxn ang="0">
                  <a:pos x="connsiteX1" y="connsiteY1"/>
                </a:cxn>
                <a:cxn ang="0">
                  <a:pos x="connsiteX2" y="connsiteY2"/>
                </a:cxn>
              </a:cxnLst>
              <a:rect l="l" t="t" r="r" b="b"/>
              <a:pathLst>
                <a:path w="22530457" h="18199276">
                  <a:moveTo>
                    <a:pt x="22530458" y="16052138"/>
                  </a:moveTo>
                  <a:cubicBezTo>
                    <a:pt x="12011146" y="13802153"/>
                    <a:pt x="3345377" y="16147387"/>
                    <a:pt x="0" y="17352628"/>
                  </a:cubicBezTo>
                  <a:cubicBezTo>
                    <a:pt x="4536684" y="22822340"/>
                    <a:pt x="16609014" y="0"/>
                    <a:pt x="1660901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89" name="Freeform 388">
              <a:extLst>
                <a:ext uri="{FF2B5EF4-FFF2-40B4-BE49-F238E27FC236}">
                  <a16:creationId xmlns:a16="http://schemas.microsoft.com/office/drawing/2014/main" id="{D2F6C37C-C5FB-9F73-A76E-73EAE1388C8E}"/>
                </a:ext>
              </a:extLst>
            </p:cNvPr>
            <p:cNvSpPr/>
            <p:nvPr/>
          </p:nvSpPr>
          <p:spPr>
            <a:xfrm>
              <a:off x="3060146" y="-13355156"/>
              <a:ext cx="22866975" cy="18805309"/>
            </a:xfrm>
            <a:custGeom>
              <a:avLst/>
              <a:gdLst>
                <a:gd name="connsiteX0" fmla="*/ 22866976 w 22866975"/>
                <a:gd name="connsiteY0" fmla="*/ 16474384 h 18805309"/>
                <a:gd name="connsiteX1" fmla="*/ 0 w 22866975"/>
                <a:gd name="connsiteY1" fmla="*/ 17954124 h 18805309"/>
                <a:gd name="connsiteX2" fmla="*/ 16959928 w 22866975"/>
                <a:gd name="connsiteY2" fmla="*/ 0 h 18805309"/>
              </a:gdLst>
              <a:ahLst/>
              <a:cxnLst>
                <a:cxn ang="0">
                  <a:pos x="connsiteX0" y="connsiteY0"/>
                </a:cxn>
                <a:cxn ang="0">
                  <a:pos x="connsiteX1" y="connsiteY1"/>
                </a:cxn>
                <a:cxn ang="0">
                  <a:pos x="connsiteX2" y="connsiteY2"/>
                </a:cxn>
              </a:cxnLst>
              <a:rect l="l" t="t" r="r" b="b"/>
              <a:pathLst>
                <a:path w="22866975" h="18805309">
                  <a:moveTo>
                    <a:pt x="22866976" y="16474384"/>
                  </a:moveTo>
                  <a:cubicBezTo>
                    <a:pt x="12639191" y="14286650"/>
                    <a:pt x="3121332" y="16723383"/>
                    <a:pt x="0" y="17954124"/>
                  </a:cubicBezTo>
                  <a:cubicBezTo>
                    <a:pt x="4955081" y="23516086"/>
                    <a:pt x="16959928" y="0"/>
                    <a:pt x="1695992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90" name="Freeform 389">
              <a:extLst>
                <a:ext uri="{FF2B5EF4-FFF2-40B4-BE49-F238E27FC236}">
                  <a16:creationId xmlns:a16="http://schemas.microsoft.com/office/drawing/2014/main" id="{5DAC41CB-4BAC-E1C8-EC9A-2818519FFCB0}"/>
                </a:ext>
              </a:extLst>
            </p:cNvPr>
            <p:cNvSpPr/>
            <p:nvPr/>
          </p:nvSpPr>
          <p:spPr>
            <a:xfrm>
              <a:off x="3020556" y="-13853902"/>
              <a:ext cx="23202591" cy="19410099"/>
            </a:xfrm>
            <a:custGeom>
              <a:avLst/>
              <a:gdLst>
                <a:gd name="connsiteX0" fmla="*/ 23202592 w 23202591"/>
                <a:gd name="connsiteY0" fmla="*/ 16895132 h 19410099"/>
                <a:gd name="connsiteX1" fmla="*/ 0 w 23202591"/>
                <a:gd name="connsiteY1" fmla="*/ 18554120 h 19410099"/>
                <a:gd name="connsiteX2" fmla="*/ 17310842 w 23202591"/>
                <a:gd name="connsiteY2" fmla="*/ 0 h 19410099"/>
              </a:gdLst>
              <a:ahLst/>
              <a:cxnLst>
                <a:cxn ang="0">
                  <a:pos x="connsiteX0" y="connsiteY0"/>
                </a:cxn>
                <a:cxn ang="0">
                  <a:pos x="connsiteX1" y="connsiteY1"/>
                </a:cxn>
                <a:cxn ang="0">
                  <a:pos x="connsiteX2" y="connsiteY2"/>
                </a:cxn>
              </a:cxnLst>
              <a:rect l="l" t="t" r="r" b="b"/>
              <a:pathLst>
                <a:path w="23202591" h="19410099">
                  <a:moveTo>
                    <a:pt x="23202592" y="16895132"/>
                  </a:moveTo>
                  <a:cubicBezTo>
                    <a:pt x="13267236" y="14769646"/>
                    <a:pt x="2898187" y="17298628"/>
                    <a:pt x="0" y="18554120"/>
                  </a:cubicBezTo>
                  <a:cubicBezTo>
                    <a:pt x="5373479" y="24208330"/>
                    <a:pt x="17310842" y="0"/>
                    <a:pt x="17310842"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91" name="Freeform 390">
              <a:extLst>
                <a:ext uri="{FF2B5EF4-FFF2-40B4-BE49-F238E27FC236}">
                  <a16:creationId xmlns:a16="http://schemas.microsoft.com/office/drawing/2014/main" id="{3F51AA9A-9C08-2123-AD87-0A406F8972C5}"/>
                </a:ext>
              </a:extLst>
            </p:cNvPr>
            <p:cNvSpPr/>
            <p:nvPr/>
          </p:nvSpPr>
          <p:spPr>
            <a:xfrm>
              <a:off x="2980066" y="-14353399"/>
              <a:ext cx="23540008" cy="20015810"/>
            </a:xfrm>
            <a:custGeom>
              <a:avLst/>
              <a:gdLst>
                <a:gd name="connsiteX0" fmla="*/ 23540008 w 23540008"/>
                <a:gd name="connsiteY0" fmla="*/ 17316630 h 20015810"/>
                <a:gd name="connsiteX1" fmla="*/ 0 w 23540008"/>
                <a:gd name="connsiteY1" fmla="*/ 19154866 h 20015810"/>
                <a:gd name="connsiteX2" fmla="*/ 17661756 w 23540008"/>
                <a:gd name="connsiteY2" fmla="*/ 0 h 20015810"/>
              </a:gdLst>
              <a:ahLst/>
              <a:cxnLst>
                <a:cxn ang="0">
                  <a:pos x="connsiteX0" y="connsiteY0"/>
                </a:cxn>
                <a:cxn ang="0">
                  <a:pos x="connsiteX1" y="connsiteY1"/>
                </a:cxn>
                <a:cxn ang="0">
                  <a:pos x="connsiteX2" y="connsiteY2"/>
                </a:cxn>
              </a:cxnLst>
              <a:rect l="l" t="t" r="r" b="b"/>
              <a:pathLst>
                <a:path w="23540008" h="20015810">
                  <a:moveTo>
                    <a:pt x="23540008" y="17316630"/>
                  </a:moveTo>
                  <a:cubicBezTo>
                    <a:pt x="13897081" y="15253394"/>
                    <a:pt x="2675042" y="17873876"/>
                    <a:pt x="0" y="19154866"/>
                  </a:cubicBezTo>
                  <a:cubicBezTo>
                    <a:pt x="5790976" y="24901326"/>
                    <a:pt x="17661756" y="0"/>
                    <a:pt x="17661756"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92" name="Freeform 391">
              <a:extLst>
                <a:ext uri="{FF2B5EF4-FFF2-40B4-BE49-F238E27FC236}">
                  <a16:creationId xmlns:a16="http://schemas.microsoft.com/office/drawing/2014/main" id="{B69F86B5-6AD5-156F-DFEF-05790894F148}"/>
                </a:ext>
              </a:extLst>
            </p:cNvPr>
            <p:cNvSpPr/>
            <p:nvPr/>
          </p:nvSpPr>
          <p:spPr>
            <a:xfrm>
              <a:off x="2940475" y="-14852896"/>
              <a:ext cx="23875627" cy="20621698"/>
            </a:xfrm>
            <a:custGeom>
              <a:avLst/>
              <a:gdLst>
                <a:gd name="connsiteX0" fmla="*/ 23875628 w 23875627"/>
                <a:gd name="connsiteY0" fmla="*/ 17738126 h 20621698"/>
                <a:gd name="connsiteX1" fmla="*/ 0 w 23875627"/>
                <a:gd name="connsiteY1" fmla="*/ 19755612 h 20621698"/>
                <a:gd name="connsiteX2" fmla="*/ 18012668 w 23875627"/>
                <a:gd name="connsiteY2" fmla="*/ 0 h 20621698"/>
              </a:gdLst>
              <a:ahLst/>
              <a:cxnLst>
                <a:cxn ang="0">
                  <a:pos x="connsiteX0" y="connsiteY0"/>
                </a:cxn>
                <a:cxn ang="0">
                  <a:pos x="connsiteX1" y="connsiteY1"/>
                </a:cxn>
                <a:cxn ang="0">
                  <a:pos x="connsiteX2" y="connsiteY2"/>
                </a:cxn>
              </a:cxnLst>
              <a:rect l="l" t="t" r="r" b="b"/>
              <a:pathLst>
                <a:path w="23875627" h="20621698">
                  <a:moveTo>
                    <a:pt x="23875628" y="17738126"/>
                  </a:moveTo>
                  <a:cubicBezTo>
                    <a:pt x="14525127" y="15737890"/>
                    <a:pt x="2451897" y="18449872"/>
                    <a:pt x="0" y="19755612"/>
                  </a:cubicBezTo>
                  <a:cubicBezTo>
                    <a:pt x="6209373" y="25594320"/>
                    <a:pt x="18012668" y="0"/>
                    <a:pt x="1801266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93" name="Freeform 392">
              <a:extLst>
                <a:ext uri="{FF2B5EF4-FFF2-40B4-BE49-F238E27FC236}">
                  <a16:creationId xmlns:a16="http://schemas.microsoft.com/office/drawing/2014/main" id="{940520DD-C79F-0AF0-4E59-E48B701C8587}"/>
                </a:ext>
              </a:extLst>
            </p:cNvPr>
            <p:cNvSpPr/>
            <p:nvPr/>
          </p:nvSpPr>
          <p:spPr>
            <a:xfrm>
              <a:off x="2900885" y="-15353142"/>
              <a:ext cx="24211244" cy="21227935"/>
            </a:xfrm>
            <a:custGeom>
              <a:avLst/>
              <a:gdLst>
                <a:gd name="connsiteX0" fmla="*/ 24211244 w 24211244"/>
                <a:gd name="connsiteY0" fmla="*/ 18160372 h 21227935"/>
                <a:gd name="connsiteX1" fmla="*/ 0 w 24211244"/>
                <a:gd name="connsiteY1" fmla="*/ 20356358 h 21227935"/>
                <a:gd name="connsiteX2" fmla="*/ 18363584 w 24211244"/>
                <a:gd name="connsiteY2" fmla="*/ 0 h 21227935"/>
              </a:gdLst>
              <a:ahLst/>
              <a:cxnLst>
                <a:cxn ang="0">
                  <a:pos x="connsiteX0" y="connsiteY0"/>
                </a:cxn>
                <a:cxn ang="0">
                  <a:pos x="connsiteX1" y="connsiteY1"/>
                </a:cxn>
                <a:cxn ang="0">
                  <a:pos x="connsiteX2" y="connsiteY2"/>
                </a:cxn>
              </a:cxnLst>
              <a:rect l="l" t="t" r="r" b="b"/>
              <a:pathLst>
                <a:path w="24211244" h="21227935">
                  <a:moveTo>
                    <a:pt x="24211244" y="18160372"/>
                  </a:moveTo>
                  <a:cubicBezTo>
                    <a:pt x="15153173" y="16222386"/>
                    <a:pt x="2227852" y="19025866"/>
                    <a:pt x="0" y="20356358"/>
                  </a:cubicBezTo>
                  <a:cubicBezTo>
                    <a:pt x="6627770" y="26288066"/>
                    <a:pt x="18363584" y="0"/>
                    <a:pt x="1836358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94" name="Freeform 393">
              <a:extLst>
                <a:ext uri="{FF2B5EF4-FFF2-40B4-BE49-F238E27FC236}">
                  <a16:creationId xmlns:a16="http://schemas.microsoft.com/office/drawing/2014/main" id="{71FBA3A5-9AFD-D19E-585C-F097A7A6D338}"/>
                </a:ext>
              </a:extLst>
            </p:cNvPr>
            <p:cNvSpPr/>
            <p:nvPr/>
          </p:nvSpPr>
          <p:spPr>
            <a:xfrm>
              <a:off x="2861295" y="-15852638"/>
              <a:ext cx="24547761" cy="21833957"/>
            </a:xfrm>
            <a:custGeom>
              <a:avLst/>
              <a:gdLst>
                <a:gd name="connsiteX0" fmla="*/ 24547762 w 24547761"/>
                <a:gd name="connsiteY0" fmla="*/ 18581870 h 21833957"/>
                <a:gd name="connsiteX1" fmla="*/ 0 w 24547761"/>
                <a:gd name="connsiteY1" fmla="*/ 20957102 h 21833957"/>
                <a:gd name="connsiteX2" fmla="*/ 18714496 w 24547761"/>
                <a:gd name="connsiteY2" fmla="*/ 0 h 21833957"/>
              </a:gdLst>
              <a:ahLst/>
              <a:cxnLst>
                <a:cxn ang="0">
                  <a:pos x="connsiteX0" y="connsiteY0"/>
                </a:cxn>
                <a:cxn ang="0">
                  <a:pos x="connsiteX1" y="connsiteY1"/>
                </a:cxn>
                <a:cxn ang="0">
                  <a:pos x="connsiteX2" y="connsiteY2"/>
                </a:cxn>
              </a:cxnLst>
              <a:rect l="l" t="t" r="r" b="b"/>
              <a:pathLst>
                <a:path w="24547761" h="21833957">
                  <a:moveTo>
                    <a:pt x="24547762" y="18581870"/>
                  </a:moveTo>
                  <a:cubicBezTo>
                    <a:pt x="15781217" y="16706133"/>
                    <a:pt x="2004707" y="19601862"/>
                    <a:pt x="0" y="20957102"/>
                  </a:cubicBezTo>
                  <a:cubicBezTo>
                    <a:pt x="7046167" y="26980310"/>
                    <a:pt x="18714496" y="0"/>
                    <a:pt x="18714496"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95" name="Freeform 394">
              <a:extLst>
                <a:ext uri="{FF2B5EF4-FFF2-40B4-BE49-F238E27FC236}">
                  <a16:creationId xmlns:a16="http://schemas.microsoft.com/office/drawing/2014/main" id="{7047E30A-2639-04BD-8E27-90D1C9506F86}"/>
                </a:ext>
              </a:extLst>
            </p:cNvPr>
            <p:cNvSpPr/>
            <p:nvPr/>
          </p:nvSpPr>
          <p:spPr>
            <a:xfrm>
              <a:off x="2820805" y="-16352135"/>
              <a:ext cx="24884279" cy="22440487"/>
            </a:xfrm>
            <a:custGeom>
              <a:avLst/>
              <a:gdLst>
                <a:gd name="connsiteX0" fmla="*/ 24884280 w 24884279"/>
                <a:gd name="connsiteY0" fmla="*/ 19003368 h 22440487"/>
                <a:gd name="connsiteX1" fmla="*/ 0 w 24884279"/>
                <a:gd name="connsiteY1" fmla="*/ 21557850 h 22440487"/>
                <a:gd name="connsiteX2" fmla="*/ 19065410 w 24884279"/>
                <a:gd name="connsiteY2" fmla="*/ 0 h 22440487"/>
              </a:gdLst>
              <a:ahLst/>
              <a:cxnLst>
                <a:cxn ang="0">
                  <a:pos x="connsiteX0" y="connsiteY0"/>
                </a:cxn>
                <a:cxn ang="0">
                  <a:pos x="connsiteX1" y="connsiteY1"/>
                </a:cxn>
                <a:cxn ang="0">
                  <a:pos x="connsiteX2" y="connsiteY2"/>
                </a:cxn>
              </a:cxnLst>
              <a:rect l="l" t="t" r="r" b="b"/>
              <a:pathLst>
                <a:path w="24884279" h="22440487">
                  <a:moveTo>
                    <a:pt x="24884280" y="19003368"/>
                  </a:moveTo>
                  <a:cubicBezTo>
                    <a:pt x="16410164" y="17190630"/>
                    <a:pt x="1782462" y="20177110"/>
                    <a:pt x="0" y="21557850"/>
                  </a:cubicBezTo>
                  <a:cubicBezTo>
                    <a:pt x="7464564" y="27674056"/>
                    <a:pt x="19065410" y="0"/>
                    <a:pt x="19065410"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96" name="Freeform 395">
              <a:extLst>
                <a:ext uri="{FF2B5EF4-FFF2-40B4-BE49-F238E27FC236}">
                  <a16:creationId xmlns:a16="http://schemas.microsoft.com/office/drawing/2014/main" id="{71701D05-9D65-8461-7D86-7376B6805EB9}"/>
                </a:ext>
              </a:extLst>
            </p:cNvPr>
            <p:cNvSpPr/>
            <p:nvPr/>
          </p:nvSpPr>
          <p:spPr>
            <a:xfrm>
              <a:off x="2781214" y="-16851631"/>
              <a:ext cx="25220796" cy="23046966"/>
            </a:xfrm>
            <a:custGeom>
              <a:avLst/>
              <a:gdLst>
                <a:gd name="connsiteX0" fmla="*/ 25220796 w 25220796"/>
                <a:gd name="connsiteY0" fmla="*/ 19424864 h 23046966"/>
                <a:gd name="connsiteX1" fmla="*/ 0 w 25220796"/>
                <a:gd name="connsiteY1" fmla="*/ 22158594 h 23046966"/>
                <a:gd name="connsiteX2" fmla="*/ 19416324 w 25220796"/>
                <a:gd name="connsiteY2" fmla="*/ 0 h 23046966"/>
              </a:gdLst>
              <a:ahLst/>
              <a:cxnLst>
                <a:cxn ang="0">
                  <a:pos x="connsiteX0" y="connsiteY0"/>
                </a:cxn>
                <a:cxn ang="0">
                  <a:pos x="connsiteX1" y="connsiteY1"/>
                </a:cxn>
                <a:cxn ang="0">
                  <a:pos x="connsiteX2" y="connsiteY2"/>
                </a:cxn>
              </a:cxnLst>
              <a:rect l="l" t="t" r="r" b="b"/>
              <a:pathLst>
                <a:path w="25220796" h="23046966">
                  <a:moveTo>
                    <a:pt x="25220796" y="19424864"/>
                  </a:moveTo>
                  <a:cubicBezTo>
                    <a:pt x="17038208" y="17674376"/>
                    <a:pt x="1558417" y="20753104"/>
                    <a:pt x="0" y="22158594"/>
                  </a:cubicBezTo>
                  <a:cubicBezTo>
                    <a:pt x="7882961" y="28367050"/>
                    <a:pt x="19416324" y="0"/>
                    <a:pt x="1941632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97" name="Freeform 396">
              <a:extLst>
                <a:ext uri="{FF2B5EF4-FFF2-40B4-BE49-F238E27FC236}">
                  <a16:creationId xmlns:a16="http://schemas.microsoft.com/office/drawing/2014/main" id="{75D7205A-2D58-183F-1611-70543DCD0ABE}"/>
                </a:ext>
              </a:extLst>
            </p:cNvPr>
            <p:cNvSpPr/>
            <p:nvPr/>
          </p:nvSpPr>
          <p:spPr>
            <a:xfrm>
              <a:off x="2741624" y="-17351128"/>
              <a:ext cx="25556413" cy="23653569"/>
            </a:xfrm>
            <a:custGeom>
              <a:avLst/>
              <a:gdLst>
                <a:gd name="connsiteX0" fmla="*/ 25556414 w 25556413"/>
                <a:gd name="connsiteY0" fmla="*/ 19846362 h 23653569"/>
                <a:gd name="connsiteX1" fmla="*/ 0 w 25556413"/>
                <a:gd name="connsiteY1" fmla="*/ 22759340 h 23653569"/>
                <a:gd name="connsiteX2" fmla="*/ 19767238 w 25556413"/>
                <a:gd name="connsiteY2" fmla="*/ 0 h 23653569"/>
              </a:gdLst>
              <a:ahLst/>
              <a:cxnLst>
                <a:cxn ang="0">
                  <a:pos x="connsiteX0" y="connsiteY0"/>
                </a:cxn>
                <a:cxn ang="0">
                  <a:pos x="connsiteX1" y="connsiteY1"/>
                </a:cxn>
                <a:cxn ang="0">
                  <a:pos x="connsiteX2" y="connsiteY2"/>
                </a:cxn>
              </a:cxnLst>
              <a:rect l="l" t="t" r="r" b="b"/>
              <a:pathLst>
                <a:path w="25556413" h="23653569">
                  <a:moveTo>
                    <a:pt x="25556414" y="19846362"/>
                  </a:moveTo>
                  <a:cubicBezTo>
                    <a:pt x="17667154" y="18158122"/>
                    <a:pt x="1335272" y="21328350"/>
                    <a:pt x="0" y="22759340"/>
                  </a:cubicBezTo>
                  <a:cubicBezTo>
                    <a:pt x="8301359" y="29060046"/>
                    <a:pt x="19767238" y="0"/>
                    <a:pt x="1976723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98" name="Freeform 397">
              <a:extLst>
                <a:ext uri="{FF2B5EF4-FFF2-40B4-BE49-F238E27FC236}">
                  <a16:creationId xmlns:a16="http://schemas.microsoft.com/office/drawing/2014/main" id="{8D67E174-7E33-DCBA-5C0F-4F6DE0DF4405}"/>
                </a:ext>
              </a:extLst>
            </p:cNvPr>
            <p:cNvSpPr/>
            <p:nvPr/>
          </p:nvSpPr>
          <p:spPr>
            <a:xfrm>
              <a:off x="2702034" y="-17850625"/>
              <a:ext cx="25892030" cy="24260288"/>
            </a:xfrm>
            <a:custGeom>
              <a:avLst/>
              <a:gdLst>
                <a:gd name="connsiteX0" fmla="*/ 25892030 w 25892030"/>
                <a:gd name="connsiteY0" fmla="*/ 20267858 h 24260288"/>
                <a:gd name="connsiteX1" fmla="*/ 0 w 25892030"/>
                <a:gd name="connsiteY1" fmla="*/ 23360086 h 24260288"/>
                <a:gd name="connsiteX2" fmla="*/ 20119052 w 25892030"/>
                <a:gd name="connsiteY2" fmla="*/ 0 h 24260288"/>
              </a:gdLst>
              <a:ahLst/>
              <a:cxnLst>
                <a:cxn ang="0">
                  <a:pos x="connsiteX0" y="connsiteY0"/>
                </a:cxn>
                <a:cxn ang="0">
                  <a:pos x="connsiteX1" y="connsiteY1"/>
                </a:cxn>
                <a:cxn ang="0">
                  <a:pos x="connsiteX2" y="connsiteY2"/>
                </a:cxn>
              </a:cxnLst>
              <a:rect l="l" t="t" r="r" b="b"/>
              <a:pathLst>
                <a:path w="25892030" h="24260288">
                  <a:moveTo>
                    <a:pt x="25892030" y="20267858"/>
                  </a:moveTo>
                  <a:cubicBezTo>
                    <a:pt x="18295200" y="18641870"/>
                    <a:pt x="1111227" y="21903598"/>
                    <a:pt x="0" y="23360086"/>
                  </a:cubicBezTo>
                  <a:cubicBezTo>
                    <a:pt x="8719755" y="29753042"/>
                    <a:pt x="20119052" y="0"/>
                    <a:pt x="20119052"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399" name="Freeform 398">
              <a:extLst>
                <a:ext uri="{FF2B5EF4-FFF2-40B4-BE49-F238E27FC236}">
                  <a16:creationId xmlns:a16="http://schemas.microsoft.com/office/drawing/2014/main" id="{0C7DF46C-E6C7-CAA9-6F38-24D1BEF106F7}"/>
                </a:ext>
              </a:extLst>
            </p:cNvPr>
            <p:cNvSpPr/>
            <p:nvPr/>
          </p:nvSpPr>
          <p:spPr>
            <a:xfrm>
              <a:off x="2661544" y="-18350121"/>
              <a:ext cx="26229447" cy="24867112"/>
            </a:xfrm>
            <a:custGeom>
              <a:avLst/>
              <a:gdLst>
                <a:gd name="connsiteX0" fmla="*/ 26229448 w 26229447"/>
                <a:gd name="connsiteY0" fmla="*/ 20688604 h 24867112"/>
                <a:gd name="connsiteX1" fmla="*/ 0 w 26229447"/>
                <a:gd name="connsiteY1" fmla="*/ 23960832 h 24867112"/>
                <a:gd name="connsiteX2" fmla="*/ 20469966 w 26229447"/>
                <a:gd name="connsiteY2" fmla="*/ 0 h 24867112"/>
              </a:gdLst>
              <a:ahLst/>
              <a:cxnLst>
                <a:cxn ang="0">
                  <a:pos x="connsiteX0" y="connsiteY0"/>
                </a:cxn>
                <a:cxn ang="0">
                  <a:pos x="connsiteX1" y="connsiteY1"/>
                </a:cxn>
                <a:cxn ang="0">
                  <a:pos x="connsiteX2" y="connsiteY2"/>
                </a:cxn>
              </a:cxnLst>
              <a:rect l="l" t="t" r="r" b="b"/>
              <a:pathLst>
                <a:path w="26229447" h="24867112">
                  <a:moveTo>
                    <a:pt x="26229448" y="20688604"/>
                  </a:moveTo>
                  <a:cubicBezTo>
                    <a:pt x="18924146" y="19126366"/>
                    <a:pt x="888982" y="22479592"/>
                    <a:pt x="0" y="23960832"/>
                  </a:cubicBezTo>
                  <a:cubicBezTo>
                    <a:pt x="9138153" y="30446036"/>
                    <a:pt x="20469966" y="0"/>
                    <a:pt x="20469966"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00" name="Freeform 399">
              <a:extLst>
                <a:ext uri="{FF2B5EF4-FFF2-40B4-BE49-F238E27FC236}">
                  <a16:creationId xmlns:a16="http://schemas.microsoft.com/office/drawing/2014/main" id="{A964F8E2-34A7-F0A7-A561-2185AA2F783C}"/>
                </a:ext>
              </a:extLst>
            </p:cNvPr>
            <p:cNvSpPr/>
            <p:nvPr/>
          </p:nvSpPr>
          <p:spPr>
            <a:xfrm>
              <a:off x="2621953" y="-18850367"/>
              <a:ext cx="26565065" cy="25474038"/>
            </a:xfrm>
            <a:custGeom>
              <a:avLst/>
              <a:gdLst>
                <a:gd name="connsiteX0" fmla="*/ 26565066 w 26565065"/>
                <a:gd name="connsiteY0" fmla="*/ 21110852 h 25474038"/>
                <a:gd name="connsiteX1" fmla="*/ 0 w 26565065"/>
                <a:gd name="connsiteY1" fmla="*/ 24561578 h 25474038"/>
                <a:gd name="connsiteX2" fmla="*/ 20820878 w 26565065"/>
                <a:gd name="connsiteY2" fmla="*/ 0 h 25474038"/>
              </a:gdLst>
              <a:ahLst/>
              <a:cxnLst>
                <a:cxn ang="0">
                  <a:pos x="connsiteX0" y="connsiteY0"/>
                </a:cxn>
                <a:cxn ang="0">
                  <a:pos x="connsiteX1" y="connsiteY1"/>
                </a:cxn>
                <a:cxn ang="0">
                  <a:pos x="connsiteX2" y="connsiteY2"/>
                </a:cxn>
              </a:cxnLst>
              <a:rect l="l" t="t" r="r" b="b"/>
              <a:pathLst>
                <a:path w="26565065" h="25474038">
                  <a:moveTo>
                    <a:pt x="26565066" y="21110852"/>
                  </a:moveTo>
                  <a:cubicBezTo>
                    <a:pt x="19552190" y="19610862"/>
                    <a:pt x="664936" y="23055588"/>
                    <a:pt x="0" y="24561578"/>
                  </a:cubicBezTo>
                  <a:cubicBezTo>
                    <a:pt x="9556549" y="31139032"/>
                    <a:pt x="20820878" y="0"/>
                    <a:pt x="2082087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01" name="Freeform 400">
              <a:extLst>
                <a:ext uri="{FF2B5EF4-FFF2-40B4-BE49-F238E27FC236}">
                  <a16:creationId xmlns:a16="http://schemas.microsoft.com/office/drawing/2014/main" id="{50F4B263-E175-E8FF-6372-83C45B9C47FF}"/>
                </a:ext>
              </a:extLst>
            </p:cNvPr>
            <p:cNvSpPr/>
            <p:nvPr/>
          </p:nvSpPr>
          <p:spPr>
            <a:xfrm>
              <a:off x="2582363" y="-19349864"/>
              <a:ext cx="26901583" cy="26081234"/>
            </a:xfrm>
            <a:custGeom>
              <a:avLst/>
              <a:gdLst>
                <a:gd name="connsiteX0" fmla="*/ 26901584 w 26901583"/>
                <a:gd name="connsiteY0" fmla="*/ 21532350 h 26081234"/>
                <a:gd name="connsiteX1" fmla="*/ 0 w 26901583"/>
                <a:gd name="connsiteY1" fmla="*/ 25162324 h 26081234"/>
                <a:gd name="connsiteX2" fmla="*/ 21171792 w 26901583"/>
                <a:gd name="connsiteY2" fmla="*/ 0 h 26081234"/>
              </a:gdLst>
              <a:ahLst/>
              <a:cxnLst>
                <a:cxn ang="0">
                  <a:pos x="connsiteX0" y="connsiteY0"/>
                </a:cxn>
                <a:cxn ang="0">
                  <a:pos x="connsiteX1" y="connsiteY1"/>
                </a:cxn>
                <a:cxn ang="0">
                  <a:pos x="connsiteX2" y="connsiteY2"/>
                </a:cxn>
              </a:cxnLst>
              <a:rect l="l" t="t" r="r" b="b"/>
              <a:pathLst>
                <a:path w="26901583" h="26081234">
                  <a:moveTo>
                    <a:pt x="26901584" y="21532350"/>
                  </a:moveTo>
                  <a:cubicBezTo>
                    <a:pt x="20180236" y="20094610"/>
                    <a:pt x="441791" y="23631584"/>
                    <a:pt x="0" y="25162324"/>
                  </a:cubicBezTo>
                  <a:cubicBezTo>
                    <a:pt x="9974047" y="31832778"/>
                    <a:pt x="21171792" y="0"/>
                    <a:pt x="21171792"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02" name="Freeform 401">
              <a:extLst>
                <a:ext uri="{FF2B5EF4-FFF2-40B4-BE49-F238E27FC236}">
                  <a16:creationId xmlns:a16="http://schemas.microsoft.com/office/drawing/2014/main" id="{883514FF-478A-1E60-9A46-7DFC47B70CAF}"/>
                </a:ext>
              </a:extLst>
            </p:cNvPr>
            <p:cNvSpPr/>
            <p:nvPr/>
          </p:nvSpPr>
          <p:spPr>
            <a:xfrm>
              <a:off x="2542773" y="-19849361"/>
              <a:ext cx="27237199" cy="26688344"/>
            </a:xfrm>
            <a:custGeom>
              <a:avLst/>
              <a:gdLst>
                <a:gd name="connsiteX0" fmla="*/ 27237200 w 27237199"/>
                <a:gd name="connsiteY0" fmla="*/ 21953848 h 26688344"/>
                <a:gd name="connsiteX1" fmla="*/ 0 w 27237199"/>
                <a:gd name="connsiteY1" fmla="*/ 25763070 h 26688344"/>
                <a:gd name="connsiteX2" fmla="*/ 21522706 w 27237199"/>
                <a:gd name="connsiteY2" fmla="*/ 0 h 26688344"/>
              </a:gdLst>
              <a:ahLst/>
              <a:cxnLst>
                <a:cxn ang="0">
                  <a:pos x="connsiteX0" y="connsiteY0"/>
                </a:cxn>
                <a:cxn ang="0">
                  <a:pos x="connsiteX1" y="connsiteY1"/>
                </a:cxn>
                <a:cxn ang="0">
                  <a:pos x="connsiteX2" y="connsiteY2"/>
                </a:cxn>
              </a:cxnLst>
              <a:rect l="l" t="t" r="r" b="b"/>
              <a:pathLst>
                <a:path w="27237199" h="26688344">
                  <a:moveTo>
                    <a:pt x="27237200" y="21953848"/>
                  </a:moveTo>
                  <a:cubicBezTo>
                    <a:pt x="20808282" y="20578356"/>
                    <a:pt x="218646" y="24206832"/>
                    <a:pt x="0" y="25763070"/>
                  </a:cubicBezTo>
                  <a:cubicBezTo>
                    <a:pt x="10392443" y="32525772"/>
                    <a:pt x="21522706" y="0"/>
                    <a:pt x="21522706"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03" name="Freeform 402">
              <a:extLst>
                <a:ext uri="{FF2B5EF4-FFF2-40B4-BE49-F238E27FC236}">
                  <a16:creationId xmlns:a16="http://schemas.microsoft.com/office/drawing/2014/main" id="{408478E4-819F-98BB-20C9-241CCEDAC68C}"/>
                </a:ext>
              </a:extLst>
            </p:cNvPr>
            <p:cNvSpPr/>
            <p:nvPr/>
          </p:nvSpPr>
          <p:spPr>
            <a:xfrm>
              <a:off x="2503182" y="-20348857"/>
              <a:ext cx="27573717" cy="27295535"/>
            </a:xfrm>
            <a:custGeom>
              <a:avLst/>
              <a:gdLst>
                <a:gd name="connsiteX0" fmla="*/ 27573718 w 27573717"/>
                <a:gd name="connsiteY0" fmla="*/ 22375344 h 27295535"/>
                <a:gd name="connsiteX1" fmla="*/ 1 w 27573717"/>
                <a:gd name="connsiteY1" fmla="*/ 26363816 h 27295535"/>
                <a:gd name="connsiteX2" fmla="*/ 21873620 w 27573717"/>
                <a:gd name="connsiteY2" fmla="*/ 0 h 27295535"/>
              </a:gdLst>
              <a:ahLst/>
              <a:cxnLst>
                <a:cxn ang="0">
                  <a:pos x="connsiteX0" y="connsiteY0"/>
                </a:cxn>
                <a:cxn ang="0">
                  <a:pos x="connsiteX1" y="connsiteY1"/>
                </a:cxn>
                <a:cxn ang="0">
                  <a:pos x="connsiteX2" y="connsiteY2"/>
                </a:cxn>
              </a:cxnLst>
              <a:rect l="l" t="t" r="r" b="b"/>
              <a:pathLst>
                <a:path w="27573717" h="27295535">
                  <a:moveTo>
                    <a:pt x="27573718" y="22375344"/>
                  </a:moveTo>
                  <a:cubicBezTo>
                    <a:pt x="21437228" y="21062852"/>
                    <a:pt x="-4498" y="24782826"/>
                    <a:pt x="1" y="26363816"/>
                  </a:cubicBezTo>
                  <a:cubicBezTo>
                    <a:pt x="10810841" y="33218768"/>
                    <a:pt x="21873620" y="0"/>
                    <a:pt x="21873620"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04" name="Freeform 403">
              <a:extLst>
                <a:ext uri="{FF2B5EF4-FFF2-40B4-BE49-F238E27FC236}">
                  <a16:creationId xmlns:a16="http://schemas.microsoft.com/office/drawing/2014/main" id="{18E9D861-EAB5-7852-834C-3FF29AE04CF5}"/>
                </a:ext>
              </a:extLst>
            </p:cNvPr>
            <p:cNvSpPr/>
            <p:nvPr/>
          </p:nvSpPr>
          <p:spPr>
            <a:xfrm>
              <a:off x="2460962" y="-20848354"/>
              <a:ext cx="27911966" cy="27902806"/>
            </a:xfrm>
            <a:custGeom>
              <a:avLst/>
              <a:gdLst>
                <a:gd name="connsiteX0" fmla="*/ 27911966 w 27911966"/>
                <a:gd name="connsiteY0" fmla="*/ 22796840 h 27902806"/>
                <a:gd name="connsiteX1" fmla="*/ 1731 w 27911966"/>
                <a:gd name="connsiteY1" fmla="*/ 26964562 h 27902806"/>
                <a:gd name="connsiteX2" fmla="*/ 22226264 w 27911966"/>
                <a:gd name="connsiteY2" fmla="*/ 0 h 27902806"/>
              </a:gdLst>
              <a:ahLst/>
              <a:cxnLst>
                <a:cxn ang="0">
                  <a:pos x="connsiteX0" y="connsiteY0"/>
                </a:cxn>
                <a:cxn ang="0">
                  <a:pos x="connsiteX1" y="connsiteY1"/>
                </a:cxn>
                <a:cxn ang="0">
                  <a:pos x="connsiteX2" y="connsiteY2"/>
                </a:cxn>
              </a:cxnLst>
              <a:rect l="l" t="t" r="r" b="b"/>
              <a:pathLst>
                <a:path w="27911966" h="27902806">
                  <a:moveTo>
                    <a:pt x="27911966" y="22796840"/>
                  </a:moveTo>
                  <a:cubicBezTo>
                    <a:pt x="22067904" y="21546600"/>
                    <a:pt x="-225913" y="25358072"/>
                    <a:pt x="1731" y="26964562"/>
                  </a:cubicBezTo>
                  <a:cubicBezTo>
                    <a:pt x="11230968" y="33911764"/>
                    <a:pt x="22226264" y="0"/>
                    <a:pt x="2222626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05" name="Freeform 404">
              <a:extLst>
                <a:ext uri="{FF2B5EF4-FFF2-40B4-BE49-F238E27FC236}">
                  <a16:creationId xmlns:a16="http://schemas.microsoft.com/office/drawing/2014/main" id="{DE41E3FB-32DC-21F9-481C-152CEF202553}"/>
                </a:ext>
              </a:extLst>
            </p:cNvPr>
            <p:cNvSpPr/>
            <p:nvPr/>
          </p:nvSpPr>
          <p:spPr>
            <a:xfrm>
              <a:off x="2416581" y="-21347849"/>
              <a:ext cx="28252373" cy="28510149"/>
            </a:xfrm>
            <a:custGeom>
              <a:avLst/>
              <a:gdLst>
                <a:gd name="connsiteX0" fmla="*/ 28252374 w 28252373"/>
                <a:gd name="connsiteY0" fmla="*/ 23218336 h 28510149"/>
                <a:gd name="connsiteX1" fmla="*/ 6521 w 28252373"/>
                <a:gd name="connsiteY1" fmla="*/ 27565306 h 28510149"/>
                <a:gd name="connsiteX2" fmla="*/ 22581968 w 28252373"/>
                <a:gd name="connsiteY2" fmla="*/ 0 h 28510149"/>
              </a:gdLst>
              <a:ahLst/>
              <a:cxnLst>
                <a:cxn ang="0">
                  <a:pos x="connsiteX0" y="connsiteY0"/>
                </a:cxn>
                <a:cxn ang="0">
                  <a:pos x="connsiteX1" y="connsiteY1"/>
                </a:cxn>
                <a:cxn ang="0">
                  <a:pos x="connsiteX2" y="connsiteY2"/>
                </a:cxn>
              </a:cxnLst>
              <a:rect l="l" t="t" r="r" b="b"/>
              <a:pathLst>
                <a:path w="28252373" h="28510149">
                  <a:moveTo>
                    <a:pt x="28252374" y="23218336"/>
                  </a:moveTo>
                  <a:cubicBezTo>
                    <a:pt x="22700738" y="22030346"/>
                    <a:pt x="-445168" y="25934068"/>
                    <a:pt x="6521" y="27565306"/>
                  </a:cubicBezTo>
                  <a:cubicBezTo>
                    <a:pt x="11654156" y="34604756"/>
                    <a:pt x="22581968" y="0"/>
                    <a:pt x="2258196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06" name="Freeform 405">
              <a:extLst>
                <a:ext uri="{FF2B5EF4-FFF2-40B4-BE49-F238E27FC236}">
                  <a16:creationId xmlns:a16="http://schemas.microsoft.com/office/drawing/2014/main" id="{25CFA2EB-E812-DA6B-F1C0-5D10E5582709}"/>
                </a:ext>
              </a:extLst>
            </p:cNvPr>
            <p:cNvSpPr/>
            <p:nvPr/>
          </p:nvSpPr>
          <p:spPr>
            <a:xfrm>
              <a:off x="2369555" y="-21848097"/>
              <a:ext cx="28596326" cy="29117736"/>
            </a:xfrm>
            <a:custGeom>
              <a:avLst/>
              <a:gdLst>
                <a:gd name="connsiteX0" fmla="*/ 28596326 w 28596326"/>
                <a:gd name="connsiteY0" fmla="*/ 23640586 h 29117736"/>
                <a:gd name="connsiteX1" fmla="*/ 13957 w 28596326"/>
                <a:gd name="connsiteY1" fmla="*/ 28166054 h 29117736"/>
                <a:gd name="connsiteX2" fmla="*/ 22940316 w 28596326"/>
                <a:gd name="connsiteY2" fmla="*/ 0 h 29117736"/>
              </a:gdLst>
              <a:ahLst/>
              <a:cxnLst>
                <a:cxn ang="0">
                  <a:pos x="connsiteX0" y="connsiteY0"/>
                </a:cxn>
                <a:cxn ang="0">
                  <a:pos x="connsiteX1" y="connsiteY1"/>
                </a:cxn>
                <a:cxn ang="0">
                  <a:pos x="connsiteX2" y="connsiteY2"/>
                </a:cxn>
              </a:cxnLst>
              <a:rect l="l" t="t" r="r" b="b"/>
              <a:pathLst>
                <a:path w="28596326" h="29117736">
                  <a:moveTo>
                    <a:pt x="28596326" y="23640586"/>
                  </a:moveTo>
                  <a:cubicBezTo>
                    <a:pt x="23336220" y="22515594"/>
                    <a:pt x="-660877" y="26510064"/>
                    <a:pt x="13957" y="28166054"/>
                  </a:cubicBezTo>
                  <a:cubicBezTo>
                    <a:pt x="12079989" y="35298504"/>
                    <a:pt x="22940316" y="0"/>
                    <a:pt x="22940316"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07" name="Freeform 406">
              <a:extLst>
                <a:ext uri="{FF2B5EF4-FFF2-40B4-BE49-F238E27FC236}">
                  <a16:creationId xmlns:a16="http://schemas.microsoft.com/office/drawing/2014/main" id="{1943A06B-214B-191C-8B25-B6F09481AB77}"/>
                </a:ext>
              </a:extLst>
            </p:cNvPr>
            <p:cNvSpPr/>
            <p:nvPr/>
          </p:nvSpPr>
          <p:spPr>
            <a:xfrm>
              <a:off x="2320184" y="-22347593"/>
              <a:ext cx="28941723" cy="29725214"/>
            </a:xfrm>
            <a:custGeom>
              <a:avLst/>
              <a:gdLst>
                <a:gd name="connsiteX0" fmla="*/ 28941724 w 28941723"/>
                <a:gd name="connsiteY0" fmla="*/ 24062082 h 29725214"/>
                <a:gd name="connsiteX1" fmla="*/ 23738 w 28941723"/>
                <a:gd name="connsiteY1" fmla="*/ 28766798 h 29725214"/>
                <a:gd name="connsiteX2" fmla="*/ 23301912 w 28941723"/>
                <a:gd name="connsiteY2" fmla="*/ 0 h 29725214"/>
              </a:gdLst>
              <a:ahLst/>
              <a:cxnLst>
                <a:cxn ang="0">
                  <a:pos x="connsiteX0" y="connsiteY0"/>
                </a:cxn>
                <a:cxn ang="0">
                  <a:pos x="connsiteX1" y="connsiteY1"/>
                </a:cxn>
                <a:cxn ang="0">
                  <a:pos x="connsiteX2" y="connsiteY2"/>
                </a:cxn>
              </a:cxnLst>
              <a:rect l="l" t="t" r="r" b="b"/>
              <a:pathLst>
                <a:path w="28941723" h="29725214">
                  <a:moveTo>
                    <a:pt x="28941724" y="24062082"/>
                  </a:moveTo>
                  <a:cubicBezTo>
                    <a:pt x="23974046" y="22999338"/>
                    <a:pt x="-874242" y="27086060"/>
                    <a:pt x="23738" y="28766798"/>
                  </a:cubicBezTo>
                  <a:cubicBezTo>
                    <a:pt x="12508167" y="35991496"/>
                    <a:pt x="23301912" y="0"/>
                    <a:pt x="23301912"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08" name="Freeform 407">
              <a:extLst>
                <a:ext uri="{FF2B5EF4-FFF2-40B4-BE49-F238E27FC236}">
                  <a16:creationId xmlns:a16="http://schemas.microsoft.com/office/drawing/2014/main" id="{2B2968FF-DDA1-A1A1-6BDC-030AEA250215}"/>
                </a:ext>
              </a:extLst>
            </p:cNvPr>
            <p:cNvSpPr/>
            <p:nvPr/>
          </p:nvSpPr>
          <p:spPr>
            <a:xfrm>
              <a:off x="2267837" y="-22847090"/>
              <a:ext cx="29290997" cy="30332757"/>
            </a:xfrm>
            <a:custGeom>
              <a:avLst/>
              <a:gdLst>
                <a:gd name="connsiteX0" fmla="*/ 29290998 w 29290997"/>
                <a:gd name="connsiteY0" fmla="*/ 24483578 h 30332757"/>
                <a:gd name="connsiteX1" fmla="*/ 35595 w 29290997"/>
                <a:gd name="connsiteY1" fmla="*/ 29367544 h 30332757"/>
                <a:gd name="connsiteX2" fmla="*/ 23664684 w 29290997"/>
                <a:gd name="connsiteY2" fmla="*/ 0 h 30332757"/>
              </a:gdLst>
              <a:ahLst/>
              <a:cxnLst>
                <a:cxn ang="0">
                  <a:pos x="connsiteX0" y="connsiteY0"/>
                </a:cxn>
                <a:cxn ang="0">
                  <a:pos x="connsiteX1" y="connsiteY1"/>
                </a:cxn>
                <a:cxn ang="0">
                  <a:pos x="connsiteX2" y="connsiteY2"/>
                </a:cxn>
              </a:cxnLst>
              <a:rect l="l" t="t" r="r" b="b"/>
              <a:pathLst>
                <a:path w="29290997" h="30332757">
                  <a:moveTo>
                    <a:pt x="29290998" y="24483578"/>
                  </a:moveTo>
                  <a:cubicBezTo>
                    <a:pt x="24615750" y="23483086"/>
                    <a:pt x="-1085529" y="27661306"/>
                    <a:pt x="35595" y="29367544"/>
                  </a:cubicBezTo>
                  <a:cubicBezTo>
                    <a:pt x="12938421" y="36684492"/>
                    <a:pt x="23664684" y="0"/>
                    <a:pt x="2366468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09" name="Freeform 408">
              <a:extLst>
                <a:ext uri="{FF2B5EF4-FFF2-40B4-BE49-F238E27FC236}">
                  <a16:creationId xmlns:a16="http://schemas.microsoft.com/office/drawing/2014/main" id="{DA9BD6CF-A76C-BEB1-DC50-8DF10D0B95BB}"/>
                </a:ext>
              </a:extLst>
            </p:cNvPr>
            <p:cNvSpPr/>
            <p:nvPr/>
          </p:nvSpPr>
          <p:spPr>
            <a:xfrm>
              <a:off x="2214535" y="-23346585"/>
              <a:ext cx="29640328" cy="30940357"/>
            </a:xfrm>
            <a:custGeom>
              <a:avLst/>
              <a:gdLst>
                <a:gd name="connsiteX0" fmla="*/ 29640328 w 29640328"/>
                <a:gd name="connsiteY0" fmla="*/ 24905074 h 30940357"/>
                <a:gd name="connsiteX1" fmla="*/ 49307 w 29640328"/>
                <a:gd name="connsiteY1" fmla="*/ 29968290 h 30940357"/>
                <a:gd name="connsiteX2" fmla="*/ 24029308 w 29640328"/>
                <a:gd name="connsiteY2" fmla="*/ 0 h 30940357"/>
              </a:gdLst>
              <a:ahLst/>
              <a:cxnLst>
                <a:cxn ang="0">
                  <a:pos x="connsiteX0" y="connsiteY0"/>
                </a:cxn>
                <a:cxn ang="0">
                  <a:pos x="connsiteX1" y="connsiteY1"/>
                </a:cxn>
                <a:cxn ang="0">
                  <a:pos x="connsiteX2" y="connsiteY2"/>
                </a:cxn>
              </a:cxnLst>
              <a:rect l="l" t="t" r="r" b="b"/>
              <a:pathLst>
                <a:path w="29640328" h="30940357">
                  <a:moveTo>
                    <a:pt x="29640328" y="24905074"/>
                  </a:moveTo>
                  <a:cubicBezTo>
                    <a:pt x="25257506" y="23966832"/>
                    <a:pt x="-1294963" y="28236552"/>
                    <a:pt x="49307" y="29968290"/>
                  </a:cubicBezTo>
                  <a:cubicBezTo>
                    <a:pt x="13370530" y="37377488"/>
                    <a:pt x="24029308" y="0"/>
                    <a:pt x="2402930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10" name="Freeform 409">
              <a:extLst>
                <a:ext uri="{FF2B5EF4-FFF2-40B4-BE49-F238E27FC236}">
                  <a16:creationId xmlns:a16="http://schemas.microsoft.com/office/drawing/2014/main" id="{1C24F092-1A82-BC66-74E7-CB0B6E76356E}"/>
                </a:ext>
              </a:extLst>
            </p:cNvPr>
            <p:cNvSpPr/>
            <p:nvPr/>
          </p:nvSpPr>
          <p:spPr>
            <a:xfrm>
              <a:off x="2111804" y="-23846083"/>
              <a:ext cx="30039085" cy="31799472"/>
            </a:xfrm>
            <a:custGeom>
              <a:avLst/>
              <a:gdLst>
                <a:gd name="connsiteX0" fmla="*/ 30039086 w 30039085"/>
                <a:gd name="connsiteY0" fmla="*/ 25326572 h 31799472"/>
                <a:gd name="connsiteX1" fmla="*/ 111548 w 30039085"/>
                <a:gd name="connsiteY1" fmla="*/ 30569036 h 31799472"/>
                <a:gd name="connsiteX2" fmla="*/ 24442462 w 30039085"/>
                <a:gd name="connsiteY2" fmla="*/ 0 h 31799472"/>
              </a:gdLst>
              <a:ahLst/>
              <a:cxnLst>
                <a:cxn ang="0">
                  <a:pos x="connsiteX0" y="connsiteY0"/>
                </a:cxn>
                <a:cxn ang="0">
                  <a:pos x="connsiteX1" y="connsiteY1"/>
                </a:cxn>
                <a:cxn ang="0">
                  <a:pos x="connsiteX2" y="connsiteY2"/>
                </a:cxn>
              </a:cxnLst>
              <a:rect l="l" t="t" r="r" b="b"/>
              <a:pathLst>
                <a:path w="30039085" h="31799472">
                  <a:moveTo>
                    <a:pt x="30039086" y="25326572"/>
                  </a:moveTo>
                  <a:cubicBezTo>
                    <a:pt x="25947792" y="24451328"/>
                    <a:pt x="-1978638" y="28971548"/>
                    <a:pt x="111548" y="30569036"/>
                  </a:cubicBezTo>
                  <a:cubicBezTo>
                    <a:pt x="11344385" y="39154224"/>
                    <a:pt x="24442462" y="0"/>
                    <a:pt x="24442462"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11" name="Freeform 410">
              <a:extLst>
                <a:ext uri="{FF2B5EF4-FFF2-40B4-BE49-F238E27FC236}">
                  <a16:creationId xmlns:a16="http://schemas.microsoft.com/office/drawing/2014/main" id="{24CEF5CA-52B2-C7A9-B498-062F707B67B8}"/>
                </a:ext>
              </a:extLst>
            </p:cNvPr>
            <p:cNvSpPr/>
            <p:nvPr/>
          </p:nvSpPr>
          <p:spPr>
            <a:xfrm>
              <a:off x="2058241" y="-24345580"/>
              <a:ext cx="30389575" cy="32385609"/>
            </a:xfrm>
            <a:custGeom>
              <a:avLst/>
              <a:gdLst>
                <a:gd name="connsiteX0" fmla="*/ 30389576 w 30389575"/>
                <a:gd name="connsiteY0" fmla="*/ 25747320 h 32385609"/>
                <a:gd name="connsiteX1" fmla="*/ 126420 w 30389575"/>
                <a:gd name="connsiteY1" fmla="*/ 31169782 h 32385609"/>
                <a:gd name="connsiteX2" fmla="*/ 24808248 w 30389575"/>
                <a:gd name="connsiteY2" fmla="*/ 0 h 32385609"/>
              </a:gdLst>
              <a:ahLst/>
              <a:cxnLst>
                <a:cxn ang="0">
                  <a:pos x="connsiteX0" y="connsiteY0"/>
                </a:cxn>
                <a:cxn ang="0">
                  <a:pos x="connsiteX1" y="connsiteY1"/>
                </a:cxn>
                <a:cxn ang="0">
                  <a:pos x="connsiteX2" y="connsiteY2"/>
                </a:cxn>
              </a:cxnLst>
              <a:rect l="l" t="t" r="r" b="b"/>
              <a:pathLst>
                <a:path w="30389575" h="32385609">
                  <a:moveTo>
                    <a:pt x="30389576" y="25747320"/>
                  </a:moveTo>
                  <a:cubicBezTo>
                    <a:pt x="26590710" y="24935076"/>
                    <a:pt x="-2132924" y="29543044"/>
                    <a:pt x="126420" y="31169782"/>
                  </a:cubicBezTo>
                  <a:cubicBezTo>
                    <a:pt x="12061084" y="39761724"/>
                    <a:pt x="24808248" y="0"/>
                    <a:pt x="2480824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12" name="Freeform 411">
              <a:extLst>
                <a:ext uri="{FF2B5EF4-FFF2-40B4-BE49-F238E27FC236}">
                  <a16:creationId xmlns:a16="http://schemas.microsoft.com/office/drawing/2014/main" id="{15EEE388-9E40-1B02-AC1B-CC809248347A}"/>
                </a:ext>
              </a:extLst>
            </p:cNvPr>
            <p:cNvSpPr/>
            <p:nvPr/>
          </p:nvSpPr>
          <p:spPr>
            <a:xfrm>
              <a:off x="2002077" y="-24845826"/>
              <a:ext cx="30741768" cy="32971956"/>
            </a:xfrm>
            <a:custGeom>
              <a:avLst/>
              <a:gdLst>
                <a:gd name="connsiteX0" fmla="*/ 30741768 w 30741768"/>
                <a:gd name="connsiteY0" fmla="*/ 26169568 h 32971956"/>
                <a:gd name="connsiteX1" fmla="*/ 142094 w 30741768"/>
                <a:gd name="connsiteY1" fmla="*/ 31770528 h 32971956"/>
                <a:gd name="connsiteX2" fmla="*/ 25174836 w 30741768"/>
                <a:gd name="connsiteY2" fmla="*/ 0 h 32971956"/>
              </a:gdLst>
              <a:ahLst/>
              <a:cxnLst>
                <a:cxn ang="0">
                  <a:pos x="connsiteX0" y="connsiteY0"/>
                </a:cxn>
                <a:cxn ang="0">
                  <a:pos x="connsiteX1" y="connsiteY1"/>
                </a:cxn>
                <a:cxn ang="0">
                  <a:pos x="connsiteX2" y="connsiteY2"/>
                </a:cxn>
              </a:cxnLst>
              <a:rect l="l" t="t" r="r" b="b"/>
              <a:pathLst>
                <a:path w="30741768" h="32971956">
                  <a:moveTo>
                    <a:pt x="30741768" y="26169568"/>
                  </a:moveTo>
                  <a:cubicBezTo>
                    <a:pt x="27235328" y="25419572"/>
                    <a:pt x="-2289108" y="30113040"/>
                    <a:pt x="142094" y="31770528"/>
                  </a:cubicBezTo>
                  <a:cubicBezTo>
                    <a:pt x="12756992" y="40368468"/>
                    <a:pt x="25174836" y="0"/>
                    <a:pt x="25174836"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13" name="Freeform 412">
              <a:extLst>
                <a:ext uri="{FF2B5EF4-FFF2-40B4-BE49-F238E27FC236}">
                  <a16:creationId xmlns:a16="http://schemas.microsoft.com/office/drawing/2014/main" id="{63C550C9-D3C1-8FD4-EA13-7EB397F9E73F}"/>
                </a:ext>
              </a:extLst>
            </p:cNvPr>
            <p:cNvSpPr/>
            <p:nvPr/>
          </p:nvSpPr>
          <p:spPr>
            <a:xfrm>
              <a:off x="1945809" y="-25345321"/>
              <a:ext cx="31094962" cy="33558854"/>
            </a:xfrm>
            <a:custGeom>
              <a:avLst/>
              <a:gdLst>
                <a:gd name="connsiteX0" fmla="*/ 31094962 w 31094962"/>
                <a:gd name="connsiteY0" fmla="*/ 26591064 h 33558854"/>
                <a:gd name="connsiteX1" fmla="*/ 158772 w 31094962"/>
                <a:gd name="connsiteY1" fmla="*/ 32371272 h 33558854"/>
                <a:gd name="connsiteX2" fmla="*/ 25542428 w 31094962"/>
                <a:gd name="connsiteY2" fmla="*/ 0 h 33558854"/>
              </a:gdLst>
              <a:ahLst/>
              <a:cxnLst>
                <a:cxn ang="0">
                  <a:pos x="connsiteX0" y="connsiteY0"/>
                </a:cxn>
                <a:cxn ang="0">
                  <a:pos x="connsiteX1" y="connsiteY1"/>
                </a:cxn>
                <a:cxn ang="0">
                  <a:pos x="connsiteX2" y="connsiteY2"/>
                </a:cxn>
              </a:cxnLst>
              <a:rect l="l" t="t" r="r" b="b"/>
              <a:pathLst>
                <a:path w="31094962" h="33558854">
                  <a:moveTo>
                    <a:pt x="31094962" y="26591064"/>
                  </a:moveTo>
                  <a:cubicBezTo>
                    <a:pt x="27880054" y="25903318"/>
                    <a:pt x="-2448787" y="30681534"/>
                    <a:pt x="158772" y="32371272"/>
                  </a:cubicBezTo>
                  <a:cubicBezTo>
                    <a:pt x="13434107" y="40975964"/>
                    <a:pt x="25542428" y="0"/>
                    <a:pt x="25542428"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14" name="Freeform 413">
              <a:extLst>
                <a:ext uri="{FF2B5EF4-FFF2-40B4-BE49-F238E27FC236}">
                  <a16:creationId xmlns:a16="http://schemas.microsoft.com/office/drawing/2014/main" id="{E0E667E2-E1AC-81DD-98DC-3245E11F18ED}"/>
                </a:ext>
              </a:extLst>
            </p:cNvPr>
            <p:cNvSpPr/>
            <p:nvPr/>
          </p:nvSpPr>
          <p:spPr>
            <a:xfrm>
              <a:off x="1888850" y="-25844819"/>
              <a:ext cx="31447948" cy="34146285"/>
            </a:xfrm>
            <a:custGeom>
              <a:avLst/>
              <a:gdLst>
                <a:gd name="connsiteX0" fmla="*/ 31447948 w 31447948"/>
                <a:gd name="connsiteY0" fmla="*/ 27012560 h 34146285"/>
                <a:gd name="connsiteX1" fmla="*/ 176141 w 31447948"/>
                <a:gd name="connsiteY1" fmla="*/ 32972020 h 34146285"/>
                <a:gd name="connsiteX2" fmla="*/ 25910712 w 31447948"/>
                <a:gd name="connsiteY2" fmla="*/ 0 h 34146285"/>
              </a:gdLst>
              <a:ahLst/>
              <a:cxnLst>
                <a:cxn ang="0">
                  <a:pos x="connsiteX0" y="connsiteY0"/>
                </a:cxn>
                <a:cxn ang="0">
                  <a:pos x="connsiteX1" y="connsiteY1"/>
                </a:cxn>
                <a:cxn ang="0">
                  <a:pos x="connsiteX2" y="connsiteY2"/>
                </a:cxn>
              </a:cxnLst>
              <a:rect l="l" t="t" r="r" b="b"/>
              <a:pathLst>
                <a:path w="31447948" h="34146285">
                  <a:moveTo>
                    <a:pt x="31447948" y="27012560"/>
                  </a:moveTo>
                  <a:cubicBezTo>
                    <a:pt x="28526368" y="26387816"/>
                    <a:pt x="-2609574" y="31247782"/>
                    <a:pt x="176141" y="32972020"/>
                  </a:cubicBezTo>
                  <a:cubicBezTo>
                    <a:pt x="14093017" y="41584208"/>
                    <a:pt x="25910712" y="0"/>
                    <a:pt x="25910712"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15" name="Freeform 414">
              <a:extLst>
                <a:ext uri="{FF2B5EF4-FFF2-40B4-BE49-F238E27FC236}">
                  <a16:creationId xmlns:a16="http://schemas.microsoft.com/office/drawing/2014/main" id="{AF126114-361E-A7D1-EDF9-B642243A1190}"/>
                </a:ext>
              </a:extLst>
            </p:cNvPr>
            <p:cNvSpPr/>
            <p:nvPr/>
          </p:nvSpPr>
          <p:spPr>
            <a:xfrm>
              <a:off x="1830090" y="-26344316"/>
              <a:ext cx="31802734" cy="34734401"/>
            </a:xfrm>
            <a:custGeom>
              <a:avLst/>
              <a:gdLst>
                <a:gd name="connsiteX0" fmla="*/ 31802734 w 31802734"/>
                <a:gd name="connsiteY0" fmla="*/ 27434058 h 34734401"/>
                <a:gd name="connsiteX1" fmla="*/ 194410 w 31802734"/>
                <a:gd name="connsiteY1" fmla="*/ 33572764 h 34734401"/>
                <a:gd name="connsiteX2" fmla="*/ 26279894 w 31802734"/>
                <a:gd name="connsiteY2" fmla="*/ 0 h 34734401"/>
              </a:gdLst>
              <a:ahLst/>
              <a:cxnLst>
                <a:cxn ang="0">
                  <a:pos x="connsiteX0" y="connsiteY0"/>
                </a:cxn>
                <a:cxn ang="0">
                  <a:pos x="connsiteX1" y="connsiteY1"/>
                </a:cxn>
                <a:cxn ang="0">
                  <a:pos x="connsiteX2" y="connsiteY2"/>
                </a:cxn>
              </a:cxnLst>
              <a:rect l="l" t="t" r="r" b="b"/>
              <a:pathLst>
                <a:path w="31802734" h="34734401">
                  <a:moveTo>
                    <a:pt x="31802734" y="27434058"/>
                  </a:moveTo>
                  <a:cubicBezTo>
                    <a:pt x="29172684" y="26871562"/>
                    <a:pt x="-2773060" y="31813278"/>
                    <a:pt x="194410" y="33572764"/>
                  </a:cubicBezTo>
                  <a:cubicBezTo>
                    <a:pt x="14736633" y="42193956"/>
                    <a:pt x="26279894" y="0"/>
                    <a:pt x="2627989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16" name="Freeform 415">
              <a:extLst>
                <a:ext uri="{FF2B5EF4-FFF2-40B4-BE49-F238E27FC236}">
                  <a16:creationId xmlns:a16="http://schemas.microsoft.com/office/drawing/2014/main" id="{64AB9E8E-EEEC-343B-0D22-CE94EF87DFD7}"/>
                </a:ext>
              </a:extLst>
            </p:cNvPr>
            <p:cNvSpPr/>
            <p:nvPr/>
          </p:nvSpPr>
          <p:spPr>
            <a:xfrm>
              <a:off x="1771561" y="-26843811"/>
              <a:ext cx="32158190" cy="35323177"/>
            </a:xfrm>
            <a:custGeom>
              <a:avLst/>
              <a:gdLst>
                <a:gd name="connsiteX0" fmla="*/ 32158190 w 32158190"/>
                <a:gd name="connsiteY0" fmla="*/ 27855554 h 35323177"/>
                <a:gd name="connsiteX1" fmla="*/ 213349 w 32158190"/>
                <a:gd name="connsiteY1" fmla="*/ 34173512 h 35323177"/>
                <a:gd name="connsiteX2" fmla="*/ 26650646 w 32158190"/>
                <a:gd name="connsiteY2" fmla="*/ 0 h 35323177"/>
              </a:gdLst>
              <a:ahLst/>
              <a:cxnLst>
                <a:cxn ang="0">
                  <a:pos x="connsiteX0" y="connsiteY0"/>
                </a:cxn>
                <a:cxn ang="0">
                  <a:pos x="connsiteX1" y="connsiteY1"/>
                </a:cxn>
                <a:cxn ang="0">
                  <a:pos x="connsiteX2" y="connsiteY2"/>
                </a:cxn>
              </a:cxnLst>
              <a:rect l="l" t="t" r="r" b="b"/>
              <a:pathLst>
                <a:path w="32158190" h="35323177">
                  <a:moveTo>
                    <a:pt x="32158190" y="27855554"/>
                  </a:moveTo>
                  <a:cubicBezTo>
                    <a:pt x="29820568" y="27355308"/>
                    <a:pt x="-2937676" y="32378024"/>
                    <a:pt x="213349" y="34173512"/>
                  </a:cubicBezTo>
                  <a:cubicBezTo>
                    <a:pt x="15363823" y="42805200"/>
                    <a:pt x="26650646" y="0"/>
                    <a:pt x="26650646"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17" name="Freeform 416">
              <a:extLst>
                <a:ext uri="{FF2B5EF4-FFF2-40B4-BE49-F238E27FC236}">
                  <a16:creationId xmlns:a16="http://schemas.microsoft.com/office/drawing/2014/main" id="{C0980262-1842-334A-25E3-888789F099A3}"/>
                </a:ext>
              </a:extLst>
            </p:cNvPr>
            <p:cNvSpPr/>
            <p:nvPr/>
          </p:nvSpPr>
          <p:spPr>
            <a:xfrm>
              <a:off x="1712136" y="-27343308"/>
              <a:ext cx="32513644" cy="35912596"/>
            </a:xfrm>
            <a:custGeom>
              <a:avLst/>
              <a:gdLst>
                <a:gd name="connsiteX0" fmla="*/ 32513644 w 32513644"/>
                <a:gd name="connsiteY0" fmla="*/ 28277052 h 35912596"/>
                <a:gd name="connsiteX1" fmla="*/ 233184 w 32513644"/>
                <a:gd name="connsiteY1" fmla="*/ 34774256 h 35912596"/>
                <a:gd name="connsiteX2" fmla="*/ 27021394 w 32513644"/>
                <a:gd name="connsiteY2" fmla="*/ 0 h 35912596"/>
              </a:gdLst>
              <a:ahLst/>
              <a:cxnLst>
                <a:cxn ang="0">
                  <a:pos x="connsiteX0" y="connsiteY0"/>
                </a:cxn>
                <a:cxn ang="0">
                  <a:pos x="connsiteX1" y="connsiteY1"/>
                </a:cxn>
                <a:cxn ang="0">
                  <a:pos x="connsiteX2" y="connsiteY2"/>
                </a:cxn>
              </a:cxnLst>
              <a:rect l="l" t="t" r="r" b="b"/>
              <a:pathLst>
                <a:path w="32513644" h="35912596">
                  <a:moveTo>
                    <a:pt x="32513644" y="28277052"/>
                  </a:moveTo>
                  <a:cubicBezTo>
                    <a:pt x="30468446" y="27839056"/>
                    <a:pt x="-3104995" y="32941270"/>
                    <a:pt x="233184" y="34774256"/>
                  </a:cubicBezTo>
                  <a:cubicBezTo>
                    <a:pt x="15977511" y="43417948"/>
                    <a:pt x="27021394" y="0"/>
                    <a:pt x="2702139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18" name="Freeform 417">
              <a:extLst>
                <a:ext uri="{FF2B5EF4-FFF2-40B4-BE49-F238E27FC236}">
                  <a16:creationId xmlns:a16="http://schemas.microsoft.com/office/drawing/2014/main" id="{3399578B-FB63-E40D-472D-170B82D4AFFB}"/>
                </a:ext>
              </a:extLst>
            </p:cNvPr>
            <p:cNvSpPr/>
            <p:nvPr/>
          </p:nvSpPr>
          <p:spPr>
            <a:xfrm>
              <a:off x="1652172" y="-27842804"/>
              <a:ext cx="32870535" cy="36502966"/>
            </a:xfrm>
            <a:custGeom>
              <a:avLst/>
              <a:gdLst>
                <a:gd name="connsiteX0" fmla="*/ 32870536 w 32870535"/>
                <a:gd name="connsiteY0" fmla="*/ 28698548 h 36502966"/>
                <a:gd name="connsiteX1" fmla="*/ 253558 w 32870535"/>
                <a:gd name="connsiteY1" fmla="*/ 35375000 h 36502966"/>
                <a:gd name="connsiteX2" fmla="*/ 27392682 w 32870535"/>
                <a:gd name="connsiteY2" fmla="*/ 0 h 36502966"/>
              </a:gdLst>
              <a:ahLst/>
              <a:cxnLst>
                <a:cxn ang="0">
                  <a:pos x="connsiteX0" y="connsiteY0"/>
                </a:cxn>
                <a:cxn ang="0">
                  <a:pos x="connsiteX1" y="connsiteY1"/>
                </a:cxn>
                <a:cxn ang="0">
                  <a:pos x="connsiteX2" y="connsiteY2"/>
                </a:cxn>
              </a:cxnLst>
              <a:rect l="l" t="t" r="r" b="b"/>
              <a:pathLst>
                <a:path w="32870535" h="36502966">
                  <a:moveTo>
                    <a:pt x="32870536" y="28698548"/>
                  </a:moveTo>
                  <a:cubicBezTo>
                    <a:pt x="31116866" y="28323550"/>
                    <a:pt x="-3272675" y="33504514"/>
                    <a:pt x="253558" y="35375000"/>
                  </a:cubicBezTo>
                  <a:cubicBezTo>
                    <a:pt x="16579142" y="44033692"/>
                    <a:pt x="27392682" y="0"/>
                    <a:pt x="27392682"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19" name="Freeform 418">
              <a:extLst>
                <a:ext uri="{FF2B5EF4-FFF2-40B4-BE49-F238E27FC236}">
                  <a16:creationId xmlns:a16="http://schemas.microsoft.com/office/drawing/2014/main" id="{7F7CCA8E-84BC-C4BF-46EE-22B1A3ECD180}"/>
                </a:ext>
              </a:extLst>
            </p:cNvPr>
            <p:cNvSpPr/>
            <p:nvPr/>
          </p:nvSpPr>
          <p:spPr>
            <a:xfrm>
              <a:off x="1591325" y="-28343052"/>
              <a:ext cx="33227408" cy="37094265"/>
            </a:xfrm>
            <a:custGeom>
              <a:avLst/>
              <a:gdLst>
                <a:gd name="connsiteX0" fmla="*/ 33227408 w 33227408"/>
                <a:gd name="connsiteY0" fmla="*/ 29120796 h 37094265"/>
                <a:gd name="connsiteX1" fmla="*/ 274815 w 33227408"/>
                <a:gd name="connsiteY1" fmla="*/ 35975748 h 37094265"/>
                <a:gd name="connsiteX2" fmla="*/ 27764854 w 33227408"/>
                <a:gd name="connsiteY2" fmla="*/ 0 h 37094265"/>
              </a:gdLst>
              <a:ahLst/>
              <a:cxnLst>
                <a:cxn ang="0">
                  <a:pos x="connsiteX0" y="connsiteY0"/>
                </a:cxn>
                <a:cxn ang="0">
                  <a:pos x="connsiteX1" y="connsiteY1"/>
                </a:cxn>
                <a:cxn ang="0">
                  <a:pos x="connsiteX2" y="connsiteY2"/>
                </a:cxn>
              </a:cxnLst>
              <a:rect l="l" t="t" r="r" b="b"/>
              <a:pathLst>
                <a:path w="33227408" h="37094265">
                  <a:moveTo>
                    <a:pt x="33227408" y="29120796"/>
                  </a:moveTo>
                  <a:cubicBezTo>
                    <a:pt x="31766168" y="28808050"/>
                    <a:pt x="-3443071" y="34067012"/>
                    <a:pt x="274815" y="35975748"/>
                  </a:cubicBezTo>
                  <a:cubicBezTo>
                    <a:pt x="17169060" y="44652440"/>
                    <a:pt x="27764854" y="0"/>
                    <a:pt x="2776485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20" name="Freeform 419">
              <a:extLst>
                <a:ext uri="{FF2B5EF4-FFF2-40B4-BE49-F238E27FC236}">
                  <a16:creationId xmlns:a16="http://schemas.microsoft.com/office/drawing/2014/main" id="{C7C7D284-73C4-6B52-1CED-2B383B5F76A7}"/>
                </a:ext>
              </a:extLst>
            </p:cNvPr>
            <p:cNvSpPr/>
            <p:nvPr/>
          </p:nvSpPr>
          <p:spPr>
            <a:xfrm>
              <a:off x="1529202" y="-28842547"/>
              <a:ext cx="33586457" cy="37685967"/>
            </a:xfrm>
            <a:custGeom>
              <a:avLst/>
              <a:gdLst>
                <a:gd name="connsiteX0" fmla="*/ 33586456 w 33586457"/>
                <a:gd name="connsiteY0" fmla="*/ 29542292 h 37685967"/>
                <a:gd name="connsiteX1" fmla="*/ 296447 w 33586457"/>
                <a:gd name="connsiteY1" fmla="*/ 36576492 h 37685967"/>
                <a:gd name="connsiteX2" fmla="*/ 28137400 w 33586457"/>
                <a:gd name="connsiteY2" fmla="*/ 0 h 37685967"/>
              </a:gdLst>
              <a:ahLst/>
              <a:cxnLst>
                <a:cxn ang="0">
                  <a:pos x="connsiteX0" y="connsiteY0"/>
                </a:cxn>
                <a:cxn ang="0">
                  <a:pos x="connsiteX1" y="connsiteY1"/>
                </a:cxn>
                <a:cxn ang="0">
                  <a:pos x="connsiteX2" y="connsiteY2"/>
                </a:cxn>
              </a:cxnLst>
              <a:rect l="l" t="t" r="r" b="b"/>
              <a:pathLst>
                <a:path w="33586457" h="37685967">
                  <a:moveTo>
                    <a:pt x="33586456" y="29542292"/>
                  </a:moveTo>
                  <a:cubicBezTo>
                    <a:pt x="32417646" y="29291794"/>
                    <a:pt x="-3613092" y="34628756"/>
                    <a:pt x="296447" y="36576492"/>
                  </a:cubicBezTo>
                  <a:cubicBezTo>
                    <a:pt x="17749454" y="45271932"/>
                    <a:pt x="28137400" y="0"/>
                    <a:pt x="28137400"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21" name="Freeform 420">
              <a:extLst>
                <a:ext uri="{FF2B5EF4-FFF2-40B4-BE49-F238E27FC236}">
                  <a16:creationId xmlns:a16="http://schemas.microsoft.com/office/drawing/2014/main" id="{6608530D-9EE9-5E78-82D1-34E7FE103422}"/>
                </a:ext>
              </a:extLst>
            </p:cNvPr>
            <p:cNvSpPr/>
            <p:nvPr/>
          </p:nvSpPr>
          <p:spPr>
            <a:xfrm>
              <a:off x="1467350" y="-29342044"/>
              <a:ext cx="33944338" cy="38278553"/>
            </a:xfrm>
            <a:custGeom>
              <a:avLst/>
              <a:gdLst>
                <a:gd name="connsiteX0" fmla="*/ 33944340 w 33944338"/>
                <a:gd name="connsiteY0" fmla="*/ 29963790 h 38278553"/>
                <a:gd name="connsiteX1" fmla="*/ 318709 w 33944338"/>
                <a:gd name="connsiteY1" fmla="*/ 37177240 h 38278553"/>
                <a:gd name="connsiteX2" fmla="*/ 28510574 w 33944338"/>
                <a:gd name="connsiteY2" fmla="*/ 0 h 38278553"/>
              </a:gdLst>
              <a:ahLst/>
              <a:cxnLst>
                <a:cxn ang="0">
                  <a:pos x="connsiteX0" y="connsiteY0"/>
                </a:cxn>
                <a:cxn ang="0">
                  <a:pos x="connsiteX1" y="connsiteY1"/>
                </a:cxn>
                <a:cxn ang="0">
                  <a:pos x="connsiteX2" y="connsiteY2"/>
                </a:cxn>
              </a:cxnLst>
              <a:rect l="l" t="t" r="r" b="b"/>
              <a:pathLst>
                <a:path w="33944338" h="38278553">
                  <a:moveTo>
                    <a:pt x="33944340" y="29963790"/>
                  </a:moveTo>
                  <a:cubicBezTo>
                    <a:pt x="33067952" y="29776292"/>
                    <a:pt x="-3784282" y="35190504"/>
                    <a:pt x="318709" y="37177240"/>
                  </a:cubicBezTo>
                  <a:cubicBezTo>
                    <a:pt x="18319682" y="45894428"/>
                    <a:pt x="28510574" y="0"/>
                    <a:pt x="2851057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22" name="Freeform 421">
              <a:extLst>
                <a:ext uri="{FF2B5EF4-FFF2-40B4-BE49-F238E27FC236}">
                  <a16:creationId xmlns:a16="http://schemas.microsoft.com/office/drawing/2014/main" id="{1EB0D62D-10BF-2D16-8F92-1DAC0DFE7F74}"/>
                </a:ext>
              </a:extLst>
            </p:cNvPr>
            <p:cNvSpPr/>
            <p:nvPr/>
          </p:nvSpPr>
          <p:spPr>
            <a:xfrm>
              <a:off x="1404752" y="-29841540"/>
              <a:ext cx="34302962" cy="38871833"/>
            </a:xfrm>
            <a:custGeom>
              <a:avLst/>
              <a:gdLst>
                <a:gd name="connsiteX0" fmla="*/ 34302964 w 34302962"/>
                <a:gd name="connsiteY0" fmla="*/ 30385286 h 38871833"/>
                <a:gd name="connsiteX1" fmla="*/ 341717 w 34302962"/>
                <a:gd name="connsiteY1" fmla="*/ 37777984 h 38871833"/>
                <a:gd name="connsiteX2" fmla="*/ 28884496 w 34302962"/>
                <a:gd name="connsiteY2" fmla="*/ 0 h 38871833"/>
              </a:gdLst>
              <a:ahLst/>
              <a:cxnLst>
                <a:cxn ang="0">
                  <a:pos x="connsiteX0" y="connsiteY0"/>
                </a:cxn>
                <a:cxn ang="0">
                  <a:pos x="connsiteX1" y="connsiteY1"/>
                </a:cxn>
                <a:cxn ang="0">
                  <a:pos x="connsiteX2" y="connsiteY2"/>
                </a:cxn>
              </a:cxnLst>
              <a:rect l="l" t="t" r="r" b="b"/>
              <a:pathLst>
                <a:path w="34302962" h="38871833">
                  <a:moveTo>
                    <a:pt x="34302964" y="30385286"/>
                  </a:moveTo>
                  <a:cubicBezTo>
                    <a:pt x="33718108" y="30260038"/>
                    <a:pt x="-3957426" y="35751500"/>
                    <a:pt x="341717" y="37777984"/>
                  </a:cubicBezTo>
                  <a:cubicBezTo>
                    <a:pt x="18881658" y="46519172"/>
                    <a:pt x="28884496" y="0"/>
                    <a:pt x="28884496"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23" name="Freeform 422">
              <a:extLst>
                <a:ext uri="{FF2B5EF4-FFF2-40B4-BE49-F238E27FC236}">
                  <a16:creationId xmlns:a16="http://schemas.microsoft.com/office/drawing/2014/main" id="{E21E3336-D73F-78D2-74F7-927799DB1832}"/>
                </a:ext>
              </a:extLst>
            </p:cNvPr>
            <p:cNvSpPr/>
            <p:nvPr/>
          </p:nvSpPr>
          <p:spPr>
            <a:xfrm>
              <a:off x="1341697" y="-30341037"/>
              <a:ext cx="34662944" cy="39465632"/>
            </a:xfrm>
            <a:custGeom>
              <a:avLst/>
              <a:gdLst>
                <a:gd name="connsiteX0" fmla="*/ 34662944 w 34662944"/>
                <a:gd name="connsiteY0" fmla="*/ 30806034 h 39465632"/>
                <a:gd name="connsiteX1" fmla="*/ 365181 w 34662944"/>
                <a:gd name="connsiteY1" fmla="*/ 38378732 h 39465632"/>
                <a:gd name="connsiteX2" fmla="*/ 29258874 w 34662944"/>
                <a:gd name="connsiteY2" fmla="*/ 0 h 39465632"/>
              </a:gdLst>
              <a:ahLst/>
              <a:cxnLst>
                <a:cxn ang="0">
                  <a:pos x="connsiteX0" y="connsiteY0"/>
                </a:cxn>
                <a:cxn ang="0">
                  <a:pos x="connsiteX1" y="connsiteY1"/>
                </a:cxn>
                <a:cxn ang="0">
                  <a:pos x="connsiteX2" y="connsiteY2"/>
                </a:cxn>
              </a:cxnLst>
              <a:rect l="l" t="t" r="r" b="b"/>
              <a:pathLst>
                <a:path w="34662944" h="39465632">
                  <a:moveTo>
                    <a:pt x="34662944" y="30806034"/>
                  </a:moveTo>
                  <a:cubicBezTo>
                    <a:pt x="34370516" y="30743784"/>
                    <a:pt x="-4131013" y="36311744"/>
                    <a:pt x="365181" y="38378732"/>
                  </a:cubicBezTo>
                  <a:cubicBezTo>
                    <a:pt x="19436890" y="47145420"/>
                    <a:pt x="29258874" y="0"/>
                    <a:pt x="29258874" y="0"/>
                  </a:cubicBezTo>
                </a:path>
              </a:pathLst>
            </a:custGeom>
            <a:noFill/>
            <a:ln w="8998" cap="flat">
              <a:solidFill>
                <a:schemeClr val="accent6">
                  <a:alpha val="10000"/>
                </a:schemeClr>
              </a:solidFill>
              <a:prstDash val="solid"/>
              <a:miter/>
            </a:ln>
          </p:spPr>
          <p:txBody>
            <a:bodyPr rtlCol="0" anchor="ctr"/>
            <a:lstStyle/>
            <a:p>
              <a:endParaRPr lang="en-US" sz="1350" dirty="0"/>
            </a:p>
          </p:txBody>
        </p:sp>
        <p:sp>
          <p:nvSpPr>
            <p:cNvPr id="424" name="Freeform 423">
              <a:extLst>
                <a:ext uri="{FF2B5EF4-FFF2-40B4-BE49-F238E27FC236}">
                  <a16:creationId xmlns:a16="http://schemas.microsoft.com/office/drawing/2014/main" id="{41567CF7-55C9-BBDD-D111-4C6BF8D2E398}"/>
                </a:ext>
              </a:extLst>
            </p:cNvPr>
            <p:cNvSpPr/>
            <p:nvPr/>
          </p:nvSpPr>
          <p:spPr>
            <a:xfrm>
              <a:off x="1277287" y="-30840534"/>
              <a:ext cx="35023381" cy="40059517"/>
            </a:xfrm>
            <a:custGeom>
              <a:avLst/>
              <a:gdLst>
                <a:gd name="connsiteX0" fmla="*/ 35023380 w 35023381"/>
                <a:gd name="connsiteY0" fmla="*/ 31227532 h 40059517"/>
                <a:gd name="connsiteX1" fmla="*/ 389102 w 35023381"/>
                <a:gd name="connsiteY1" fmla="*/ 38978728 h 40059517"/>
                <a:gd name="connsiteX2" fmla="*/ 29634608 w 35023381"/>
                <a:gd name="connsiteY2" fmla="*/ 0 h 40059517"/>
              </a:gdLst>
              <a:ahLst/>
              <a:cxnLst>
                <a:cxn ang="0">
                  <a:pos x="connsiteX0" y="connsiteY0"/>
                </a:cxn>
                <a:cxn ang="0">
                  <a:pos x="connsiteX1" y="connsiteY1"/>
                </a:cxn>
                <a:cxn ang="0">
                  <a:pos x="connsiteX2" y="connsiteY2"/>
                </a:cxn>
              </a:cxnLst>
              <a:rect l="l" t="t" r="r" b="b"/>
              <a:pathLst>
                <a:path w="35023381" h="40059517">
                  <a:moveTo>
                    <a:pt x="35023380" y="31227532"/>
                  </a:moveTo>
                  <a:cubicBezTo>
                    <a:pt x="35023380" y="31227532"/>
                    <a:pt x="-4305044" y="36871992"/>
                    <a:pt x="389102" y="38978728"/>
                  </a:cubicBezTo>
                  <a:cubicBezTo>
                    <a:pt x="19984482" y="47773916"/>
                    <a:pt x="29634608" y="0"/>
                    <a:pt x="29634608" y="0"/>
                  </a:cubicBezTo>
                </a:path>
              </a:pathLst>
            </a:custGeom>
            <a:noFill/>
            <a:ln w="8998" cap="flat">
              <a:solidFill>
                <a:schemeClr val="accent6">
                  <a:alpha val="10000"/>
                </a:schemeClr>
              </a:solidFill>
              <a:prstDash val="solid"/>
              <a:miter/>
            </a:ln>
          </p:spPr>
          <p:txBody>
            <a:bodyPr rtlCol="0" anchor="ctr"/>
            <a:lstStyle/>
            <a:p>
              <a:endParaRPr lang="en-US" sz="1350" dirty="0"/>
            </a:p>
          </p:txBody>
        </p:sp>
      </p:grpSp>
      <p:sp>
        <p:nvSpPr>
          <p:cNvPr id="5" name="Title 1">
            <a:extLst>
              <a:ext uri="{FF2B5EF4-FFF2-40B4-BE49-F238E27FC236}">
                <a16:creationId xmlns:a16="http://schemas.microsoft.com/office/drawing/2014/main" id="{783C2DB8-4D0D-C8EE-AA75-F21F89A66038}"/>
              </a:ext>
            </a:extLst>
          </p:cNvPr>
          <p:cNvSpPr>
            <a:spLocks noGrp="1"/>
          </p:cNvSpPr>
          <p:nvPr>
            <p:ph type="ctrTitle" hasCustomPrompt="1"/>
          </p:nvPr>
        </p:nvSpPr>
        <p:spPr>
          <a:xfrm>
            <a:off x="471712" y="1491998"/>
            <a:ext cx="6489001" cy="1303043"/>
          </a:xfrm>
        </p:spPr>
        <p:txBody>
          <a:bodyPr bIns="0" anchor="b"/>
          <a:lstStyle>
            <a:lvl1pPr algn="l">
              <a:lnSpc>
                <a:spcPct val="100000"/>
              </a:lnSpc>
              <a:defRPr sz="3600" b="1">
                <a:solidFill>
                  <a:schemeClr val="tx2"/>
                </a:solidFill>
              </a:defRPr>
            </a:lvl1pPr>
          </a:lstStyle>
          <a:p>
            <a:r>
              <a:rPr lang="en-GB" dirty="0"/>
              <a:t>Section Divider Header</a:t>
            </a:r>
          </a:p>
        </p:txBody>
      </p:sp>
      <p:sp>
        <p:nvSpPr>
          <p:cNvPr id="12"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D334E09-B98D-C208-6EF4-B823173F69CB}"/>
              </a:ext>
            </a:extLst>
          </p:cNvPr>
          <p:cNvSpPr/>
          <p:nvPr userDrawn="1"/>
        </p:nvSpPr>
        <p:spPr>
          <a:xfrm>
            <a:off x="6930490" y="4002691"/>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3" name="Text Placeholder 4">
            <a:extLst>
              <a:ext uri="{FF2B5EF4-FFF2-40B4-BE49-F238E27FC236}">
                <a16:creationId xmlns:a16="http://schemas.microsoft.com/office/drawing/2014/main" id="{E4F67C14-9506-A14F-C6AC-C6C22D994F74}"/>
              </a:ext>
            </a:extLst>
          </p:cNvPr>
          <p:cNvSpPr>
            <a:spLocks noGrp="1"/>
          </p:cNvSpPr>
          <p:nvPr>
            <p:ph type="body" sz="quarter" idx="17" hasCustomPrompt="1"/>
          </p:nvPr>
        </p:nvSpPr>
        <p:spPr>
          <a:xfrm>
            <a:off x="486000" y="3013181"/>
            <a:ext cx="6489001" cy="276999"/>
          </a:xfrm>
        </p:spPr>
        <p:txBody>
          <a:bodyPr>
            <a:spAutoFit/>
          </a:bodyPr>
          <a:lstStyle>
            <a:lvl1pPr marL="0" indent="0">
              <a:buNone/>
              <a:defRPr sz="1800" b="1">
                <a:solidFill>
                  <a:schemeClr val="tx2"/>
                </a:solidFill>
                <a:latin typeface="+mj-lt"/>
              </a:defRPr>
            </a:lvl1pPr>
          </a:lstStyle>
          <a:p>
            <a:pPr lvl="0"/>
            <a:r>
              <a:rPr lang="en-GB" dirty="0" err="1"/>
              <a:t>Subheader</a:t>
            </a:r>
            <a:r>
              <a:rPr lang="en-GB" dirty="0"/>
              <a:t> Placeholder</a:t>
            </a:r>
          </a:p>
        </p:txBody>
      </p:sp>
      <p:sp>
        <p:nvSpPr>
          <p:cNvPr id="14" name="Footer Placeholder 7">
            <a:extLst>
              <a:ext uri="{FF2B5EF4-FFF2-40B4-BE49-F238E27FC236}">
                <a16:creationId xmlns:a16="http://schemas.microsoft.com/office/drawing/2014/main" id="{F2D5AB0B-1AA6-7BCA-DDDE-6F4B8670BCD3}"/>
              </a:ext>
            </a:extLst>
          </p:cNvPr>
          <p:cNvSpPr>
            <a:spLocks noGrp="1"/>
          </p:cNvSpPr>
          <p:nvPr>
            <p:ph type="ftr" sz="quarter" idx="11"/>
          </p:nvPr>
        </p:nvSpPr>
        <p:spPr>
          <a:xfrm>
            <a:off x="0" y="5157000"/>
            <a:ext cx="0" cy="0"/>
          </a:xfrm>
        </p:spPr>
        <p:txBody>
          <a:bodyPr/>
          <a:lstStyle>
            <a:lvl1pPr algn="l">
              <a:defRPr sz="100">
                <a:noFill/>
              </a:defRPr>
            </a:lvl1pPr>
          </a:lstStyle>
          <a:p>
            <a:endParaRPr lang="en-GB" dirty="0"/>
          </a:p>
        </p:txBody>
      </p:sp>
      <p:sp>
        <p:nvSpPr>
          <p:cNvPr id="15" name="Slide Number Placeholder 8">
            <a:extLst>
              <a:ext uri="{FF2B5EF4-FFF2-40B4-BE49-F238E27FC236}">
                <a16:creationId xmlns:a16="http://schemas.microsoft.com/office/drawing/2014/main" id="{BF4051DC-B6CC-8709-5BAE-C6393DF438CD}"/>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dirty="0"/>
          </a:p>
        </p:txBody>
      </p:sp>
      <p:sp>
        <p:nvSpPr>
          <p:cNvPr id="7" name="Text Placeholder 4">
            <a:extLst>
              <a:ext uri="{FF2B5EF4-FFF2-40B4-BE49-F238E27FC236}">
                <a16:creationId xmlns:a16="http://schemas.microsoft.com/office/drawing/2014/main" id="{0B2E34BB-51CB-D239-2640-CA45B9C52B16}"/>
              </a:ext>
            </a:extLst>
          </p:cNvPr>
          <p:cNvSpPr>
            <a:spLocks noGrp="1"/>
          </p:cNvSpPr>
          <p:nvPr>
            <p:ph type="body" sz="quarter" idx="18" hasCustomPrompt="1"/>
          </p:nvPr>
        </p:nvSpPr>
        <p:spPr>
          <a:xfrm>
            <a:off x="486000" y="3298931"/>
            <a:ext cx="6489001" cy="161583"/>
          </a:xfrm>
        </p:spPr>
        <p:txBody>
          <a:bodyPr>
            <a:spAutoFit/>
          </a:bodyPr>
          <a:lstStyle>
            <a:lvl1pPr marL="0" indent="0">
              <a:buNone/>
              <a:defRPr sz="1050" b="0">
                <a:solidFill>
                  <a:schemeClr val="tx2"/>
                </a:solidFill>
                <a:latin typeface="+mj-lt"/>
              </a:defRPr>
            </a:lvl1pPr>
          </a:lstStyle>
          <a:p>
            <a:pPr lvl="0"/>
            <a:r>
              <a:rPr lang="en-GB" dirty="0"/>
              <a:t>Additional Info Placeholder</a:t>
            </a:r>
          </a:p>
        </p:txBody>
      </p:sp>
      <p:sp>
        <p:nvSpPr>
          <p:cNvPr id="8" name="Text Placeholder 4">
            <a:extLst>
              <a:ext uri="{FF2B5EF4-FFF2-40B4-BE49-F238E27FC236}">
                <a16:creationId xmlns:a16="http://schemas.microsoft.com/office/drawing/2014/main" id="{9A7E6F0F-C9C5-66FD-7B1E-4191D7E47005}"/>
              </a:ext>
            </a:extLst>
          </p:cNvPr>
          <p:cNvSpPr>
            <a:spLocks noGrp="1"/>
          </p:cNvSpPr>
          <p:nvPr>
            <p:ph type="body" sz="quarter" idx="19" hasCustomPrompt="1"/>
          </p:nvPr>
        </p:nvSpPr>
        <p:spPr>
          <a:xfrm>
            <a:off x="486000" y="3663262"/>
            <a:ext cx="6489001" cy="276999"/>
          </a:xfrm>
        </p:spPr>
        <p:txBody>
          <a:bodyPr>
            <a:spAutoFit/>
          </a:bodyPr>
          <a:lstStyle>
            <a:lvl1pPr marL="0" indent="0">
              <a:buNone/>
              <a:defRPr sz="1800" b="1">
                <a:solidFill>
                  <a:schemeClr val="tx2"/>
                </a:solidFill>
                <a:latin typeface="+mj-lt"/>
              </a:defRPr>
            </a:lvl1pPr>
          </a:lstStyle>
          <a:p>
            <a:pPr lvl="0"/>
            <a:r>
              <a:rPr lang="en-GB" dirty="0" err="1"/>
              <a:t>Subheader</a:t>
            </a:r>
            <a:r>
              <a:rPr lang="en-GB" dirty="0"/>
              <a:t> Placeholder</a:t>
            </a:r>
          </a:p>
        </p:txBody>
      </p:sp>
      <p:sp>
        <p:nvSpPr>
          <p:cNvPr id="9" name="Text Placeholder 4">
            <a:extLst>
              <a:ext uri="{FF2B5EF4-FFF2-40B4-BE49-F238E27FC236}">
                <a16:creationId xmlns:a16="http://schemas.microsoft.com/office/drawing/2014/main" id="{D818F95B-2F96-1B91-0045-A655E67E3264}"/>
              </a:ext>
            </a:extLst>
          </p:cNvPr>
          <p:cNvSpPr>
            <a:spLocks noGrp="1"/>
          </p:cNvSpPr>
          <p:nvPr>
            <p:ph type="body" sz="quarter" idx="20" hasCustomPrompt="1"/>
          </p:nvPr>
        </p:nvSpPr>
        <p:spPr>
          <a:xfrm>
            <a:off x="486000" y="3949012"/>
            <a:ext cx="6489001" cy="161583"/>
          </a:xfrm>
        </p:spPr>
        <p:txBody>
          <a:bodyPr>
            <a:spAutoFit/>
          </a:bodyPr>
          <a:lstStyle>
            <a:lvl1pPr marL="0" indent="0">
              <a:buNone/>
              <a:defRPr sz="1050" b="0">
                <a:solidFill>
                  <a:schemeClr val="tx2"/>
                </a:solidFill>
                <a:latin typeface="+mj-lt"/>
              </a:defRPr>
            </a:lvl1pPr>
          </a:lstStyle>
          <a:p>
            <a:pPr lvl="0"/>
            <a:r>
              <a:rPr lang="en-GB" dirty="0"/>
              <a:t>Additional Info Placeholder</a:t>
            </a:r>
          </a:p>
        </p:txBody>
      </p:sp>
      <p:cxnSp>
        <p:nvCxnSpPr>
          <p:cNvPr id="124" name="Straight Connector 123">
            <a:extLst>
              <a:ext uri="{FF2B5EF4-FFF2-40B4-BE49-F238E27FC236}">
                <a16:creationId xmlns:a16="http://schemas.microsoft.com/office/drawing/2014/main" id="{7B83E3A2-F499-EF5B-F59C-D406AB547A97}"/>
              </a:ext>
            </a:extLst>
          </p:cNvPr>
          <p:cNvCxnSpPr/>
          <p:nvPr userDrawn="1"/>
        </p:nvCxnSpPr>
        <p:spPr>
          <a:xfrm>
            <a:off x="485775" y="2886075"/>
            <a:ext cx="6732925" cy="0"/>
          </a:xfrm>
          <a:prstGeom prst="line">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a:extLst>
              <a:ext uri="{FF2B5EF4-FFF2-40B4-BE49-F238E27FC236}">
                <a16:creationId xmlns:a16="http://schemas.microsoft.com/office/drawing/2014/main" id="{ED9F3791-DFAB-CF26-AB58-AD6926AA2476}"/>
              </a:ext>
            </a:extLst>
          </p:cNvPr>
          <p:cNvSpPr/>
          <p:nvPr userDrawn="1"/>
        </p:nvSpPr>
        <p:spPr>
          <a:xfrm>
            <a:off x="242888" y="485775"/>
            <a:ext cx="8658225" cy="4170760"/>
          </a:xfrm>
          <a:prstGeom prst="rect">
            <a:avLst/>
          </a:prstGeom>
          <a:no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sp>
        <p:nvSpPr>
          <p:cNvPr id="2" name="TextBox 1">
            <a:extLst>
              <a:ext uri="{FF2B5EF4-FFF2-40B4-BE49-F238E27FC236}">
                <a16:creationId xmlns:a16="http://schemas.microsoft.com/office/drawing/2014/main" id="{8588B360-CFA5-670F-21E0-13AC5EDA9D05}"/>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tx2"/>
                </a:solidFill>
              </a:rPr>
              <a:t>Novo Nordisk</a:t>
            </a:r>
            <a:r>
              <a:rPr lang="en-GB" sz="525" baseline="30000" dirty="0">
                <a:solidFill>
                  <a:schemeClr val="tx2"/>
                </a:solidFill>
              </a:rPr>
              <a:t>®</a:t>
            </a:r>
          </a:p>
        </p:txBody>
      </p:sp>
      <p:sp>
        <p:nvSpPr>
          <p:cNvPr id="3" name="TextBox 2">
            <a:extLst>
              <a:ext uri="{FF2B5EF4-FFF2-40B4-BE49-F238E27FC236}">
                <a16:creationId xmlns:a16="http://schemas.microsoft.com/office/drawing/2014/main" id="{36740C15-FC34-A15D-3BA4-56BE7C949C7A}"/>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tx2"/>
                </a:solidFill>
                <a:effectLst/>
                <a:uLnTx/>
                <a:uFillTx/>
                <a:latin typeface="Apis For Office"/>
                <a:ea typeface="+mn-ea"/>
                <a:cs typeface="+mn-cs"/>
              </a:rPr>
              <a:t>CONFIDENTIAL – ADVISORY BOARD USE ONLY</a:t>
            </a:r>
          </a:p>
        </p:txBody>
      </p:sp>
    </p:spTree>
    <p:extLst>
      <p:ext uri="{BB962C8B-B14F-4D97-AF65-F5344CB8AC3E}">
        <p14:creationId xmlns:p14="http://schemas.microsoft.com/office/powerpoint/2010/main" val="70748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E14B3-D049-428C-A890-BA7ECA7ED7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0000"/>
          <a:stretch/>
        </p:blipFill>
        <p:spPr>
          <a:xfrm>
            <a:off x="0" y="0"/>
            <a:ext cx="9144000" cy="5143500"/>
          </a:xfrm>
          <a:prstGeom prst="rect">
            <a:avLst/>
          </a:prstGeom>
        </p:spPr>
      </p:pic>
      <p:pic>
        <p:nvPicPr>
          <p:cNvPr id="25" name="Picture 24">
            <a:extLst>
              <a:ext uri="{FF2B5EF4-FFF2-40B4-BE49-F238E27FC236}">
                <a16:creationId xmlns:a16="http://schemas.microsoft.com/office/drawing/2014/main" id="{E65058CE-4DB1-E5D0-54D2-DFFA0E0FDD42}"/>
              </a:ext>
            </a:extLst>
          </p:cNvPr>
          <p:cNvPicPr>
            <a:picLocks noChangeAspect="1"/>
          </p:cNvPicPr>
          <p:nvPr userDrawn="1"/>
        </p:nvPicPr>
        <p:blipFill rotWithShape="1">
          <a:blip r:embed="rId3">
            <a:alphaModFix amt="30000"/>
            <a:extLst>
              <a:ext uri="{28A0092B-C50C-407E-A947-70E740481C1C}">
                <a14:useLocalDpi xmlns:a14="http://schemas.microsoft.com/office/drawing/2010/main" val="0"/>
              </a:ext>
            </a:extLst>
          </a:blip>
          <a:srcRect l="41305" t="29932" r="41305" b="29932"/>
          <a:stretch/>
        </p:blipFill>
        <p:spPr>
          <a:xfrm>
            <a:off x="-468775" y="-468774"/>
            <a:ext cx="4135757" cy="5981217"/>
          </a:xfrm>
          <a:prstGeom prst="rect">
            <a:avLst/>
          </a:prstGeom>
        </p:spPr>
      </p:pic>
      <p:sp>
        <p:nvSpPr>
          <p:cNvPr id="2" name="Title 1"/>
          <p:cNvSpPr>
            <a:spLocks noGrp="1"/>
          </p:cNvSpPr>
          <p:nvPr>
            <p:ph type="title" hasCustomPrompt="1"/>
          </p:nvPr>
        </p:nvSpPr>
        <p:spPr>
          <a:xfrm>
            <a:off x="486000" y="154838"/>
            <a:ext cx="8172000" cy="661875"/>
          </a:xfrm>
        </p:spPr>
        <p:txBody>
          <a:bodyPr anchor="b"/>
          <a:lstStyle>
            <a:lvl1pPr>
              <a:lnSpc>
                <a:spcPct val="90000"/>
              </a:lnSpc>
              <a:defRPr sz="2700" b="0">
                <a:solidFill>
                  <a:schemeClr val="bg1"/>
                </a:solidFill>
              </a:defRPr>
            </a:lvl1pPr>
          </a:lstStyle>
          <a:p>
            <a:r>
              <a:rPr lang="en-GB" noProof="0" dirty="0"/>
              <a:t>Click to add title</a:t>
            </a:r>
            <a:endParaRPr lang="en-GB" dirty="0"/>
          </a:p>
        </p:txBody>
      </p:sp>
      <p:sp>
        <p:nvSpPr>
          <p:cNvPr id="9" name="Text Placeholder 4">
            <a:extLst>
              <a:ext uri="{FF2B5EF4-FFF2-40B4-BE49-F238E27FC236}">
                <a16:creationId xmlns:a16="http://schemas.microsoft.com/office/drawing/2014/main" id="{A80B0557-8079-4EED-9D02-0E35044C2EE8}"/>
              </a:ext>
            </a:extLst>
          </p:cNvPr>
          <p:cNvSpPr>
            <a:spLocks noGrp="1"/>
          </p:cNvSpPr>
          <p:nvPr>
            <p:ph type="body" sz="quarter" idx="13" hasCustomPrompt="1"/>
          </p:nvPr>
        </p:nvSpPr>
        <p:spPr>
          <a:xfrm>
            <a:off x="495299" y="4657500"/>
            <a:ext cx="8162701" cy="294054"/>
          </a:xfrm>
        </p:spPr>
        <p:txBody>
          <a:bodyPr vert="horz" lIns="0" tIns="0" rIns="0" bIns="0" rtlCol="0" anchor="t">
            <a:noAutofit/>
          </a:bodyPr>
          <a:lstStyle>
            <a:lvl1pPr marL="0" indent="0">
              <a:buNone/>
              <a:defRPr lang="en-GB" sz="600" i="1">
                <a:solidFill>
                  <a:schemeClr val="bg1"/>
                </a:solidFill>
              </a:defRPr>
            </a:lvl1pPr>
          </a:lstStyle>
          <a:p>
            <a:pPr marL="202500" lvl="0" indent="-202500"/>
            <a:r>
              <a:rPr lang="en-GB" dirty="0"/>
              <a:t>Insert notes</a:t>
            </a:r>
          </a:p>
        </p:txBody>
      </p:sp>
      <p:sp>
        <p:nvSpPr>
          <p:cNvPr id="4" name="TextBox 3">
            <a:extLst>
              <a:ext uri="{FF2B5EF4-FFF2-40B4-BE49-F238E27FC236}">
                <a16:creationId xmlns:a16="http://schemas.microsoft.com/office/drawing/2014/main" id="{24807619-F382-F0C3-B35B-481C3E3B2FFB}"/>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bg1"/>
                </a:solidFill>
              </a:rPr>
              <a:t>Novo Nordisk</a:t>
            </a:r>
            <a:r>
              <a:rPr lang="en-GB" sz="525" baseline="30000" dirty="0">
                <a:solidFill>
                  <a:schemeClr val="bg1"/>
                </a:solidFill>
              </a:rPr>
              <a:t>®</a:t>
            </a:r>
          </a:p>
        </p:txBody>
      </p:sp>
      <p:sp>
        <p:nvSpPr>
          <p:cNvPr id="5" name="TextBox 4">
            <a:extLst>
              <a:ext uri="{FF2B5EF4-FFF2-40B4-BE49-F238E27FC236}">
                <a16:creationId xmlns:a16="http://schemas.microsoft.com/office/drawing/2014/main" id="{796FEB08-DB6A-AE43-F0E6-E12541ECEAF6}"/>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bg1"/>
                </a:solidFill>
                <a:effectLst/>
                <a:uLnTx/>
                <a:uFillTx/>
                <a:latin typeface="Apis For Office"/>
                <a:ea typeface="+mn-ea"/>
                <a:cs typeface="+mn-cs"/>
              </a:rPr>
              <a:t>CONFIDENTIAL – ADVISORY BOARD USE ONLY</a:t>
            </a:r>
          </a:p>
        </p:txBody>
      </p:sp>
    </p:spTree>
    <p:extLst>
      <p:ext uri="{BB962C8B-B14F-4D97-AF65-F5344CB8AC3E}">
        <p14:creationId xmlns:p14="http://schemas.microsoft.com/office/powerpoint/2010/main" val="18824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6">
          <p15:clr>
            <a:srgbClr val="FBAE40"/>
          </p15:clr>
        </p15:guide>
        <p15:guide id="2" pos="7272">
          <p15:clr>
            <a:srgbClr val="FBAE40"/>
          </p15:clr>
        </p15:guide>
        <p15:guide id="3" orient="horz" pos="3904">
          <p15:clr>
            <a:srgbClr val="FBAE40"/>
          </p15:clr>
        </p15:guide>
        <p15:guide id="4" orient="horz" pos="696">
          <p15:clr>
            <a:srgbClr val="FBAE40"/>
          </p15:clr>
        </p15:guide>
        <p15:guide id="5" orient="horz" pos="112">
          <p15:clr>
            <a:srgbClr val="FBAE40"/>
          </p15:clr>
        </p15:guide>
        <p15:guide id="6" orient="horz" pos="760">
          <p15:clr>
            <a:srgbClr val="FBAE40"/>
          </p15:clr>
        </p15:guide>
        <p15:guide id="7" orient="horz" pos="38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E14B3-D049-428C-A890-BA7ECA7ED7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0000"/>
          <a:stretch/>
        </p:blipFill>
        <p:spPr>
          <a:xfrm>
            <a:off x="0" y="0"/>
            <a:ext cx="9144000" cy="5143500"/>
          </a:xfrm>
          <a:prstGeom prst="rect">
            <a:avLst/>
          </a:prstGeom>
        </p:spPr>
      </p:pic>
      <p:pic>
        <p:nvPicPr>
          <p:cNvPr id="25" name="Picture 24">
            <a:extLst>
              <a:ext uri="{FF2B5EF4-FFF2-40B4-BE49-F238E27FC236}">
                <a16:creationId xmlns:a16="http://schemas.microsoft.com/office/drawing/2014/main" id="{E65058CE-4DB1-E5D0-54D2-DFFA0E0FDD42}"/>
              </a:ext>
            </a:extLst>
          </p:cNvPr>
          <p:cNvPicPr>
            <a:picLocks noChangeAspect="1"/>
          </p:cNvPicPr>
          <p:nvPr userDrawn="1"/>
        </p:nvPicPr>
        <p:blipFill rotWithShape="1">
          <a:blip r:embed="rId3">
            <a:alphaModFix amt="30000"/>
            <a:extLst>
              <a:ext uri="{28A0092B-C50C-407E-A947-70E740481C1C}">
                <a14:useLocalDpi xmlns:a14="http://schemas.microsoft.com/office/drawing/2010/main" val="0"/>
              </a:ext>
            </a:extLst>
          </a:blip>
          <a:srcRect l="41305" t="29932" r="41305" b="29932"/>
          <a:stretch/>
        </p:blipFill>
        <p:spPr>
          <a:xfrm>
            <a:off x="-468775" y="-468774"/>
            <a:ext cx="4135757" cy="5981217"/>
          </a:xfrm>
          <a:prstGeom prst="rect">
            <a:avLst/>
          </a:prstGeom>
        </p:spPr>
      </p:pic>
      <p:sp>
        <p:nvSpPr>
          <p:cNvPr id="2" name="Title 1"/>
          <p:cNvSpPr>
            <a:spLocks noGrp="1"/>
          </p:cNvSpPr>
          <p:nvPr>
            <p:ph type="title" hasCustomPrompt="1"/>
          </p:nvPr>
        </p:nvSpPr>
        <p:spPr>
          <a:xfrm>
            <a:off x="486000" y="154838"/>
            <a:ext cx="8172000" cy="661875"/>
          </a:xfrm>
        </p:spPr>
        <p:txBody>
          <a:bodyPr anchor="b"/>
          <a:lstStyle>
            <a:lvl1pPr>
              <a:lnSpc>
                <a:spcPct val="90000"/>
              </a:lnSpc>
              <a:defRPr sz="2700" b="0">
                <a:solidFill>
                  <a:schemeClr val="bg1"/>
                </a:solidFill>
              </a:defRPr>
            </a:lvl1pPr>
          </a:lstStyle>
          <a:p>
            <a:r>
              <a:rPr lang="en-GB" noProof="0" dirty="0"/>
              <a:t>Click to add title</a:t>
            </a:r>
            <a:endParaRPr lang="en-GB" dirty="0"/>
          </a:p>
        </p:txBody>
      </p:sp>
      <p:sp>
        <p:nvSpPr>
          <p:cNvPr id="9" name="Text Placeholder 4">
            <a:extLst>
              <a:ext uri="{FF2B5EF4-FFF2-40B4-BE49-F238E27FC236}">
                <a16:creationId xmlns:a16="http://schemas.microsoft.com/office/drawing/2014/main" id="{A80B0557-8079-4EED-9D02-0E35044C2EE8}"/>
              </a:ext>
            </a:extLst>
          </p:cNvPr>
          <p:cNvSpPr>
            <a:spLocks noGrp="1"/>
          </p:cNvSpPr>
          <p:nvPr>
            <p:ph type="body" sz="quarter" idx="13" hasCustomPrompt="1"/>
          </p:nvPr>
        </p:nvSpPr>
        <p:spPr>
          <a:xfrm>
            <a:off x="495299" y="4657500"/>
            <a:ext cx="8162701" cy="294054"/>
          </a:xfrm>
        </p:spPr>
        <p:txBody>
          <a:bodyPr vert="horz" lIns="0" tIns="0" rIns="0" bIns="0" rtlCol="0" anchor="t">
            <a:noAutofit/>
          </a:bodyPr>
          <a:lstStyle>
            <a:lvl1pPr marL="0" indent="0">
              <a:buNone/>
              <a:defRPr lang="en-GB" sz="600" i="1">
                <a:solidFill>
                  <a:schemeClr val="bg1"/>
                </a:solidFill>
              </a:defRPr>
            </a:lvl1pPr>
          </a:lstStyle>
          <a:p>
            <a:pPr marL="202500" lvl="0" indent="-202500"/>
            <a:r>
              <a:rPr lang="en-GB" dirty="0"/>
              <a:t>Insert notes</a:t>
            </a:r>
          </a:p>
        </p:txBody>
      </p:sp>
      <p:sp>
        <p:nvSpPr>
          <p:cNvPr id="26" name="Rectangle 25">
            <a:extLst>
              <a:ext uri="{FF2B5EF4-FFF2-40B4-BE49-F238E27FC236}">
                <a16:creationId xmlns:a16="http://schemas.microsoft.com/office/drawing/2014/main" id="{FB1C1BB4-85D3-5C46-8AD9-939EBAF8DD42}"/>
              </a:ext>
            </a:extLst>
          </p:cNvPr>
          <p:cNvSpPr/>
          <p:nvPr userDrawn="1"/>
        </p:nvSpPr>
        <p:spPr>
          <a:xfrm>
            <a:off x="485775" y="904875"/>
            <a:ext cx="8181750" cy="36766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sp>
        <p:nvSpPr>
          <p:cNvPr id="29" name="Text Placeholder 28">
            <a:extLst>
              <a:ext uri="{FF2B5EF4-FFF2-40B4-BE49-F238E27FC236}">
                <a16:creationId xmlns:a16="http://schemas.microsoft.com/office/drawing/2014/main" id="{48B88ECB-AD5A-197B-C87E-C98BB9FED8BE}"/>
              </a:ext>
            </a:extLst>
          </p:cNvPr>
          <p:cNvSpPr>
            <a:spLocks noGrp="1"/>
          </p:cNvSpPr>
          <p:nvPr>
            <p:ph type="body" sz="quarter" idx="14"/>
          </p:nvPr>
        </p:nvSpPr>
        <p:spPr>
          <a:xfrm>
            <a:off x="485775" y="904875"/>
            <a:ext cx="8172450" cy="3676650"/>
          </a:xfrm>
        </p:spPr>
        <p:txBody>
          <a:bodyPr lIns="144000" tIns="144000" rIns="144000"/>
          <a:lstStyle>
            <a:lvl1pPr marL="133350" indent="-133350">
              <a:buClr>
                <a:schemeClr val="accent5"/>
              </a:buClr>
              <a:tabLst/>
              <a:defRPr sz="1200">
                <a:solidFill>
                  <a:schemeClr val="tx1"/>
                </a:solidFill>
              </a:defRPr>
            </a:lvl1pPr>
            <a:lvl2pPr marL="333375" indent="-130969">
              <a:buClr>
                <a:schemeClr val="accent5"/>
              </a:buClr>
              <a:tabLst/>
              <a:defRPr sz="1200">
                <a:solidFill>
                  <a:schemeClr val="tx1"/>
                </a:solidFill>
              </a:defRPr>
            </a:lvl2pPr>
            <a:lvl3pPr marL="533400" indent="-128588">
              <a:buClr>
                <a:schemeClr val="accent5"/>
              </a:buClr>
              <a:tabLst/>
              <a:defRPr sz="1200">
                <a:solidFill>
                  <a:schemeClr val="tx1"/>
                </a:solidFill>
              </a:defRPr>
            </a:lvl3pPr>
            <a:lvl4pPr>
              <a:buClr>
                <a:schemeClr val="accent5"/>
              </a:buClr>
              <a:defRPr sz="1200">
                <a:solidFill>
                  <a:schemeClr val="tx1"/>
                </a:solidFill>
              </a:defRPr>
            </a:lvl4pPr>
            <a:lvl5pPr>
              <a:buClr>
                <a:schemeClr val="accent5"/>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Box 29">
            <a:extLst>
              <a:ext uri="{FF2B5EF4-FFF2-40B4-BE49-F238E27FC236}">
                <a16:creationId xmlns:a16="http://schemas.microsoft.com/office/drawing/2014/main" id="{ACB145E7-77B6-159D-17EC-96971B1F7FF0}"/>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bg1"/>
                </a:solidFill>
              </a:rPr>
              <a:t>Novo Nordisk</a:t>
            </a:r>
            <a:r>
              <a:rPr lang="en-GB" sz="525" baseline="30000" dirty="0">
                <a:solidFill>
                  <a:schemeClr val="bg1"/>
                </a:solidFill>
              </a:rPr>
              <a:t>®</a:t>
            </a:r>
          </a:p>
        </p:txBody>
      </p:sp>
      <p:sp>
        <p:nvSpPr>
          <p:cNvPr id="31" name="TextBox 30">
            <a:extLst>
              <a:ext uri="{FF2B5EF4-FFF2-40B4-BE49-F238E27FC236}">
                <a16:creationId xmlns:a16="http://schemas.microsoft.com/office/drawing/2014/main" id="{4E8DCD82-7A3B-776E-9C21-22EBE844F679}"/>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bg1"/>
                </a:solidFill>
                <a:effectLst/>
                <a:uLnTx/>
                <a:uFillTx/>
                <a:latin typeface="Apis For Office"/>
                <a:ea typeface="+mn-ea"/>
                <a:cs typeface="+mn-cs"/>
              </a:rPr>
              <a:t>CONFIDENTIAL – ADVISORY BOARD USE ONLY</a:t>
            </a:r>
          </a:p>
        </p:txBody>
      </p:sp>
    </p:spTree>
    <p:extLst>
      <p:ext uri="{BB962C8B-B14F-4D97-AF65-F5344CB8AC3E}">
        <p14:creationId xmlns:p14="http://schemas.microsoft.com/office/powerpoint/2010/main" val="305253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6">
          <p15:clr>
            <a:srgbClr val="FBAE40"/>
          </p15:clr>
        </p15:guide>
        <p15:guide id="2" pos="7272">
          <p15:clr>
            <a:srgbClr val="FBAE40"/>
          </p15:clr>
        </p15:guide>
        <p15:guide id="3" orient="horz" pos="3904">
          <p15:clr>
            <a:srgbClr val="FBAE40"/>
          </p15:clr>
        </p15:guide>
        <p15:guide id="4" orient="horz" pos="696">
          <p15:clr>
            <a:srgbClr val="FBAE40"/>
          </p15:clr>
        </p15:guide>
        <p15:guide id="5" orient="horz" pos="112">
          <p15:clr>
            <a:srgbClr val="FBAE40"/>
          </p15:clr>
        </p15:guide>
        <p15:guide id="6" orient="horz" pos="760">
          <p15:clr>
            <a:srgbClr val="FBAE40"/>
          </p15:clr>
        </p15:guide>
        <p15:guide id="7" orient="horz" pos="384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Content Slide Du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E14B3-D049-428C-A890-BA7ECA7ED7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0000"/>
          <a:stretch/>
        </p:blipFill>
        <p:spPr>
          <a:xfrm>
            <a:off x="0" y="0"/>
            <a:ext cx="9144000" cy="5143500"/>
          </a:xfrm>
          <a:prstGeom prst="rect">
            <a:avLst/>
          </a:prstGeom>
        </p:spPr>
      </p:pic>
      <p:pic>
        <p:nvPicPr>
          <p:cNvPr id="25" name="Picture 24">
            <a:extLst>
              <a:ext uri="{FF2B5EF4-FFF2-40B4-BE49-F238E27FC236}">
                <a16:creationId xmlns:a16="http://schemas.microsoft.com/office/drawing/2014/main" id="{E65058CE-4DB1-E5D0-54D2-DFFA0E0FDD42}"/>
              </a:ext>
            </a:extLst>
          </p:cNvPr>
          <p:cNvPicPr>
            <a:picLocks noChangeAspect="1"/>
          </p:cNvPicPr>
          <p:nvPr userDrawn="1"/>
        </p:nvPicPr>
        <p:blipFill rotWithShape="1">
          <a:blip r:embed="rId3">
            <a:alphaModFix amt="30000"/>
            <a:extLst>
              <a:ext uri="{28A0092B-C50C-407E-A947-70E740481C1C}">
                <a14:useLocalDpi xmlns:a14="http://schemas.microsoft.com/office/drawing/2010/main" val="0"/>
              </a:ext>
            </a:extLst>
          </a:blip>
          <a:srcRect l="41305" t="29932" r="41305" b="29932"/>
          <a:stretch/>
        </p:blipFill>
        <p:spPr>
          <a:xfrm>
            <a:off x="-468775" y="-468774"/>
            <a:ext cx="4135757" cy="5981217"/>
          </a:xfrm>
          <a:prstGeom prst="rect">
            <a:avLst/>
          </a:prstGeom>
        </p:spPr>
      </p:pic>
      <p:sp>
        <p:nvSpPr>
          <p:cNvPr id="2" name="Title 1"/>
          <p:cNvSpPr>
            <a:spLocks noGrp="1"/>
          </p:cNvSpPr>
          <p:nvPr>
            <p:ph type="title" hasCustomPrompt="1"/>
          </p:nvPr>
        </p:nvSpPr>
        <p:spPr>
          <a:xfrm>
            <a:off x="486000" y="154838"/>
            <a:ext cx="8172000" cy="661875"/>
          </a:xfrm>
        </p:spPr>
        <p:txBody>
          <a:bodyPr anchor="b"/>
          <a:lstStyle>
            <a:lvl1pPr>
              <a:lnSpc>
                <a:spcPct val="90000"/>
              </a:lnSpc>
              <a:defRPr sz="2700" b="0">
                <a:solidFill>
                  <a:schemeClr val="bg1"/>
                </a:solidFill>
              </a:defRPr>
            </a:lvl1pPr>
          </a:lstStyle>
          <a:p>
            <a:r>
              <a:rPr lang="en-GB" noProof="0" dirty="0"/>
              <a:t>Click to add title</a:t>
            </a:r>
            <a:endParaRPr lang="en-GB" dirty="0"/>
          </a:p>
        </p:txBody>
      </p:sp>
      <p:sp>
        <p:nvSpPr>
          <p:cNvPr id="9" name="Text Placeholder 4">
            <a:extLst>
              <a:ext uri="{FF2B5EF4-FFF2-40B4-BE49-F238E27FC236}">
                <a16:creationId xmlns:a16="http://schemas.microsoft.com/office/drawing/2014/main" id="{A80B0557-8079-4EED-9D02-0E35044C2EE8}"/>
              </a:ext>
            </a:extLst>
          </p:cNvPr>
          <p:cNvSpPr>
            <a:spLocks noGrp="1"/>
          </p:cNvSpPr>
          <p:nvPr>
            <p:ph type="body" sz="quarter" idx="13" hasCustomPrompt="1"/>
          </p:nvPr>
        </p:nvSpPr>
        <p:spPr>
          <a:xfrm>
            <a:off x="495299" y="4657500"/>
            <a:ext cx="8162701" cy="294054"/>
          </a:xfrm>
        </p:spPr>
        <p:txBody>
          <a:bodyPr vert="horz" lIns="0" tIns="0" rIns="0" bIns="0" rtlCol="0" anchor="t">
            <a:noAutofit/>
          </a:bodyPr>
          <a:lstStyle>
            <a:lvl1pPr marL="0" indent="0">
              <a:buNone/>
              <a:defRPr lang="en-GB" sz="600" i="1">
                <a:solidFill>
                  <a:schemeClr val="bg1"/>
                </a:solidFill>
              </a:defRPr>
            </a:lvl1pPr>
          </a:lstStyle>
          <a:p>
            <a:pPr marL="202500" lvl="0" indent="-202500"/>
            <a:r>
              <a:rPr lang="en-GB" dirty="0"/>
              <a:t>Insert notes</a:t>
            </a:r>
          </a:p>
        </p:txBody>
      </p:sp>
      <p:sp>
        <p:nvSpPr>
          <p:cNvPr id="26" name="Rectangle 25">
            <a:extLst>
              <a:ext uri="{FF2B5EF4-FFF2-40B4-BE49-F238E27FC236}">
                <a16:creationId xmlns:a16="http://schemas.microsoft.com/office/drawing/2014/main" id="{FB1C1BB4-85D3-5C46-8AD9-939EBAF8DD42}"/>
              </a:ext>
            </a:extLst>
          </p:cNvPr>
          <p:cNvSpPr/>
          <p:nvPr userDrawn="1"/>
        </p:nvSpPr>
        <p:spPr>
          <a:xfrm>
            <a:off x="485775" y="904875"/>
            <a:ext cx="8181750" cy="36766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sp>
        <p:nvSpPr>
          <p:cNvPr id="29" name="Text Placeholder 28">
            <a:extLst>
              <a:ext uri="{FF2B5EF4-FFF2-40B4-BE49-F238E27FC236}">
                <a16:creationId xmlns:a16="http://schemas.microsoft.com/office/drawing/2014/main" id="{48B88ECB-AD5A-197B-C87E-C98BB9FED8BE}"/>
              </a:ext>
            </a:extLst>
          </p:cNvPr>
          <p:cNvSpPr>
            <a:spLocks noGrp="1"/>
          </p:cNvSpPr>
          <p:nvPr>
            <p:ph type="body" sz="quarter" idx="14"/>
          </p:nvPr>
        </p:nvSpPr>
        <p:spPr>
          <a:xfrm>
            <a:off x="485775" y="904875"/>
            <a:ext cx="3857400" cy="3676650"/>
          </a:xfrm>
        </p:spPr>
        <p:txBody>
          <a:bodyPr lIns="144000" tIns="144000" rIns="144000"/>
          <a:lstStyle>
            <a:lvl1pPr marL="133350" indent="-133350">
              <a:buClr>
                <a:schemeClr val="accent5"/>
              </a:buClr>
              <a:tabLst/>
              <a:defRPr sz="1200">
                <a:solidFill>
                  <a:schemeClr val="tx1"/>
                </a:solidFill>
              </a:defRPr>
            </a:lvl1pPr>
            <a:lvl2pPr marL="333375" indent="-130969">
              <a:buClr>
                <a:schemeClr val="accent5"/>
              </a:buClr>
              <a:tabLst/>
              <a:defRPr sz="1200">
                <a:solidFill>
                  <a:schemeClr val="tx1"/>
                </a:solidFill>
              </a:defRPr>
            </a:lvl2pPr>
            <a:lvl3pPr marL="533400" indent="-128588">
              <a:buClr>
                <a:schemeClr val="accent5"/>
              </a:buClr>
              <a:tabLst/>
              <a:defRPr sz="1200">
                <a:solidFill>
                  <a:schemeClr val="tx1"/>
                </a:solidFill>
              </a:defRPr>
            </a:lvl3pPr>
            <a:lvl4pPr>
              <a:buClr>
                <a:schemeClr val="accent5"/>
              </a:buClr>
              <a:defRPr sz="1200">
                <a:solidFill>
                  <a:schemeClr val="tx1"/>
                </a:solidFill>
              </a:defRPr>
            </a:lvl4pPr>
            <a:lvl5pPr>
              <a:buClr>
                <a:schemeClr val="accent5"/>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8">
            <a:extLst>
              <a:ext uri="{FF2B5EF4-FFF2-40B4-BE49-F238E27FC236}">
                <a16:creationId xmlns:a16="http://schemas.microsoft.com/office/drawing/2014/main" id="{CC8BE78F-7C3B-7042-5425-FD63710A2924}"/>
              </a:ext>
            </a:extLst>
          </p:cNvPr>
          <p:cNvSpPr>
            <a:spLocks noGrp="1"/>
          </p:cNvSpPr>
          <p:nvPr>
            <p:ph type="body" sz="quarter" idx="15"/>
          </p:nvPr>
        </p:nvSpPr>
        <p:spPr>
          <a:xfrm>
            <a:off x="4800600" y="904875"/>
            <a:ext cx="3857400" cy="3676650"/>
          </a:xfrm>
        </p:spPr>
        <p:txBody>
          <a:bodyPr lIns="144000" tIns="144000" rIns="144000"/>
          <a:lstStyle>
            <a:lvl1pPr marL="133350" indent="-133350">
              <a:buClr>
                <a:schemeClr val="accent5"/>
              </a:buClr>
              <a:tabLst/>
              <a:defRPr sz="1200">
                <a:solidFill>
                  <a:schemeClr val="tx1"/>
                </a:solidFill>
              </a:defRPr>
            </a:lvl1pPr>
            <a:lvl2pPr marL="333375" indent="-130969">
              <a:buClr>
                <a:schemeClr val="accent5"/>
              </a:buClr>
              <a:tabLst/>
              <a:defRPr sz="1200">
                <a:solidFill>
                  <a:schemeClr val="tx1"/>
                </a:solidFill>
              </a:defRPr>
            </a:lvl2pPr>
            <a:lvl3pPr marL="533400" indent="-128588">
              <a:buClr>
                <a:schemeClr val="accent5"/>
              </a:buClr>
              <a:tabLst/>
              <a:defRPr sz="1200">
                <a:solidFill>
                  <a:schemeClr val="tx1"/>
                </a:solidFill>
              </a:defRPr>
            </a:lvl3pPr>
            <a:lvl4pPr>
              <a:buClr>
                <a:schemeClr val="accent5"/>
              </a:buClr>
              <a:defRPr sz="1200">
                <a:solidFill>
                  <a:schemeClr val="tx1"/>
                </a:solidFill>
              </a:defRPr>
            </a:lvl4pPr>
            <a:lvl5pPr>
              <a:buClr>
                <a:schemeClr val="accent5"/>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97EA6130-3E41-D3AD-2824-08383644AEEB}"/>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bg1"/>
                </a:solidFill>
              </a:rPr>
              <a:t>Novo Nordisk</a:t>
            </a:r>
            <a:r>
              <a:rPr lang="en-GB" sz="525" baseline="30000" dirty="0">
                <a:solidFill>
                  <a:schemeClr val="bg1"/>
                </a:solidFill>
              </a:rPr>
              <a:t>®</a:t>
            </a:r>
          </a:p>
        </p:txBody>
      </p:sp>
      <p:sp>
        <p:nvSpPr>
          <p:cNvPr id="6" name="TextBox 5">
            <a:extLst>
              <a:ext uri="{FF2B5EF4-FFF2-40B4-BE49-F238E27FC236}">
                <a16:creationId xmlns:a16="http://schemas.microsoft.com/office/drawing/2014/main" id="{95D2757E-E64D-DD37-6F91-F9AD732BDA3A}"/>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bg1"/>
                </a:solidFill>
                <a:effectLst/>
                <a:uLnTx/>
                <a:uFillTx/>
                <a:latin typeface="Apis For Office"/>
                <a:ea typeface="+mn-ea"/>
                <a:cs typeface="+mn-cs"/>
              </a:rPr>
              <a:t>CONFIDENTIAL – ADVISORY BOARD USE ONLY</a:t>
            </a:r>
          </a:p>
        </p:txBody>
      </p:sp>
    </p:spTree>
    <p:extLst>
      <p:ext uri="{BB962C8B-B14F-4D97-AF65-F5344CB8AC3E}">
        <p14:creationId xmlns:p14="http://schemas.microsoft.com/office/powerpoint/2010/main" val="154216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6">
          <p15:clr>
            <a:srgbClr val="FBAE40"/>
          </p15:clr>
        </p15:guide>
        <p15:guide id="2" pos="7272">
          <p15:clr>
            <a:srgbClr val="FBAE40"/>
          </p15:clr>
        </p15:guide>
        <p15:guide id="3" orient="horz" pos="3904">
          <p15:clr>
            <a:srgbClr val="FBAE40"/>
          </p15:clr>
        </p15:guide>
        <p15:guide id="4" orient="horz" pos="696">
          <p15:clr>
            <a:srgbClr val="FBAE40"/>
          </p15:clr>
        </p15:guide>
        <p15:guide id="5" orient="horz" pos="112">
          <p15:clr>
            <a:srgbClr val="FBAE40"/>
          </p15:clr>
        </p15:guide>
        <p15:guide id="6" orient="horz" pos="760">
          <p15:clr>
            <a:srgbClr val="FBAE40"/>
          </p15:clr>
        </p15:guide>
        <p15:guide id="7" orient="horz" pos="38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Content Sligh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A80B0557-8079-4EED-9D02-0E35044C2EE8}"/>
              </a:ext>
            </a:extLst>
          </p:cNvPr>
          <p:cNvSpPr>
            <a:spLocks noGrp="1"/>
          </p:cNvSpPr>
          <p:nvPr>
            <p:ph type="body" sz="quarter" idx="13" hasCustomPrompt="1"/>
          </p:nvPr>
        </p:nvSpPr>
        <p:spPr>
          <a:xfrm>
            <a:off x="495299" y="4657500"/>
            <a:ext cx="8162701" cy="294054"/>
          </a:xfrm>
        </p:spPr>
        <p:txBody>
          <a:bodyPr vert="horz" lIns="0" tIns="0" rIns="0" bIns="0" rtlCol="0" anchor="b">
            <a:noAutofit/>
          </a:bodyPr>
          <a:lstStyle>
            <a:lvl1pPr marL="0" indent="0">
              <a:buNone/>
              <a:defRPr lang="en-GB" sz="600" i="1">
                <a:solidFill>
                  <a:schemeClr val="accent6"/>
                </a:solidFill>
              </a:defRPr>
            </a:lvl1pPr>
          </a:lstStyle>
          <a:p>
            <a:pPr marL="202500" lvl="0" indent="-202500"/>
            <a:r>
              <a:rPr lang="en-GB" dirty="0"/>
              <a:t>Insert notes</a:t>
            </a:r>
          </a:p>
        </p:txBody>
      </p:sp>
      <p:sp>
        <p:nvSpPr>
          <p:cNvPr id="26" name="Rectangle 25">
            <a:extLst>
              <a:ext uri="{FF2B5EF4-FFF2-40B4-BE49-F238E27FC236}">
                <a16:creationId xmlns:a16="http://schemas.microsoft.com/office/drawing/2014/main" id="{FB1C1BB4-85D3-5C46-8AD9-939EBAF8DD42}"/>
              </a:ext>
            </a:extLst>
          </p:cNvPr>
          <p:cNvSpPr/>
          <p:nvPr userDrawn="1"/>
        </p:nvSpPr>
        <p:spPr>
          <a:xfrm>
            <a:off x="485775" y="1533975"/>
            <a:ext cx="8181750" cy="30475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solidFill>
                <a:schemeClr val="accent1"/>
              </a:solidFill>
            </a:endParaRPr>
          </a:p>
        </p:txBody>
      </p:sp>
      <p:sp>
        <p:nvSpPr>
          <p:cNvPr id="29" name="Text Placeholder 28">
            <a:extLst>
              <a:ext uri="{FF2B5EF4-FFF2-40B4-BE49-F238E27FC236}">
                <a16:creationId xmlns:a16="http://schemas.microsoft.com/office/drawing/2014/main" id="{48B88ECB-AD5A-197B-C87E-C98BB9FED8BE}"/>
              </a:ext>
            </a:extLst>
          </p:cNvPr>
          <p:cNvSpPr>
            <a:spLocks noGrp="1"/>
          </p:cNvSpPr>
          <p:nvPr>
            <p:ph type="body" sz="quarter" idx="14"/>
          </p:nvPr>
        </p:nvSpPr>
        <p:spPr>
          <a:xfrm>
            <a:off x="485775" y="1501346"/>
            <a:ext cx="8172450" cy="3080179"/>
          </a:xfrm>
        </p:spPr>
        <p:txBody>
          <a:bodyPr lIns="0" tIns="144000" rIns="144000"/>
          <a:lstStyle>
            <a:lvl1pPr marL="133350" indent="-133350">
              <a:buClr>
                <a:schemeClr val="accent5"/>
              </a:buClr>
              <a:tabLst/>
              <a:defRPr sz="1200">
                <a:solidFill>
                  <a:schemeClr val="accent1"/>
                </a:solidFill>
              </a:defRPr>
            </a:lvl1pPr>
            <a:lvl2pPr marL="333375" indent="-130969">
              <a:buClr>
                <a:schemeClr val="accent5"/>
              </a:buClr>
              <a:tabLst/>
              <a:defRPr sz="1200">
                <a:solidFill>
                  <a:schemeClr val="accent1"/>
                </a:solidFill>
              </a:defRPr>
            </a:lvl2pPr>
            <a:lvl3pPr marL="533400" indent="-128588">
              <a:buClr>
                <a:schemeClr val="accent5"/>
              </a:buClr>
              <a:tabLst/>
              <a:defRPr sz="1200">
                <a:solidFill>
                  <a:schemeClr val="accent1"/>
                </a:solidFill>
              </a:defRPr>
            </a:lvl3pPr>
            <a:lvl4pPr>
              <a:buClr>
                <a:schemeClr val="accent5"/>
              </a:buClr>
              <a:defRPr sz="1200">
                <a:solidFill>
                  <a:schemeClr val="accent1"/>
                </a:solidFill>
              </a:defRPr>
            </a:lvl4pPr>
            <a:lvl5pPr>
              <a:buClr>
                <a:schemeClr val="accent5"/>
              </a:buClr>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Box 29">
            <a:extLst>
              <a:ext uri="{FF2B5EF4-FFF2-40B4-BE49-F238E27FC236}">
                <a16:creationId xmlns:a16="http://schemas.microsoft.com/office/drawing/2014/main" id="{ACB145E7-77B6-159D-17EC-96971B1F7FF0}"/>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tx2"/>
                </a:solidFill>
              </a:rPr>
              <a:t>Novo Nordisk</a:t>
            </a:r>
            <a:r>
              <a:rPr lang="en-GB" sz="525" baseline="30000" dirty="0">
                <a:solidFill>
                  <a:schemeClr val="tx2"/>
                </a:solidFill>
              </a:rPr>
              <a:t>®</a:t>
            </a:r>
          </a:p>
        </p:txBody>
      </p:sp>
      <p:sp>
        <p:nvSpPr>
          <p:cNvPr id="4" name="TextBox 3">
            <a:extLst>
              <a:ext uri="{FF2B5EF4-FFF2-40B4-BE49-F238E27FC236}">
                <a16:creationId xmlns:a16="http://schemas.microsoft.com/office/drawing/2014/main" id="{20F4F403-C59A-3BA4-7A56-0958DDC2EA71}"/>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tx2"/>
                </a:solidFill>
                <a:effectLst/>
                <a:uLnTx/>
                <a:uFillTx/>
                <a:latin typeface="Apis For Office"/>
                <a:ea typeface="+mn-ea"/>
                <a:cs typeface="+mn-cs"/>
              </a:rPr>
              <a:t>CONFIDENTIAL – ADVISORY BOARD USE ONLY</a:t>
            </a:r>
          </a:p>
        </p:txBody>
      </p:sp>
      <p:sp>
        <p:nvSpPr>
          <p:cNvPr id="3" name="Title 1">
            <a:extLst>
              <a:ext uri="{FF2B5EF4-FFF2-40B4-BE49-F238E27FC236}">
                <a16:creationId xmlns:a16="http://schemas.microsoft.com/office/drawing/2014/main" id="{DB379201-7771-0AD2-8514-0A8F504C77F8}"/>
              </a:ext>
            </a:extLst>
          </p:cNvPr>
          <p:cNvSpPr>
            <a:spLocks noGrp="1"/>
          </p:cNvSpPr>
          <p:nvPr>
            <p:ph type="title" hasCustomPrompt="1"/>
          </p:nvPr>
        </p:nvSpPr>
        <p:spPr>
          <a:xfrm>
            <a:off x="486000" y="486000"/>
            <a:ext cx="8172000" cy="972000"/>
          </a:xfrm>
        </p:spPr>
        <p:txBody>
          <a:bodyPr/>
          <a:lstStyle/>
          <a:p>
            <a:r>
              <a:rPr lang="en-GB" noProof="0" dirty="0"/>
              <a:t>Click to add title</a:t>
            </a:r>
            <a:endParaRPr lang="en-GB" dirty="0"/>
          </a:p>
        </p:txBody>
      </p:sp>
    </p:spTree>
    <p:extLst>
      <p:ext uri="{BB962C8B-B14F-4D97-AF65-F5344CB8AC3E}">
        <p14:creationId xmlns:p14="http://schemas.microsoft.com/office/powerpoint/2010/main" val="409615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6">
          <p15:clr>
            <a:srgbClr val="FBAE40"/>
          </p15:clr>
        </p15:guide>
        <p15:guide id="2" pos="7272">
          <p15:clr>
            <a:srgbClr val="FBAE40"/>
          </p15:clr>
        </p15:guide>
        <p15:guide id="3" orient="horz" pos="3904">
          <p15:clr>
            <a:srgbClr val="FBAE40"/>
          </p15:clr>
        </p15:guide>
        <p15:guide id="4" orient="horz" pos="696">
          <p15:clr>
            <a:srgbClr val="FBAE40"/>
          </p15:clr>
        </p15:guide>
        <p15:guide id="5" orient="horz" pos="112">
          <p15:clr>
            <a:srgbClr val="FBAE40"/>
          </p15:clr>
        </p15:guide>
        <p15:guide id="6" orient="horz" pos="760">
          <p15:clr>
            <a:srgbClr val="FBAE40"/>
          </p15:clr>
        </p15:guide>
        <p15:guide id="7" orient="horz" pos="384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ght Blank Slide">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A80B0557-8079-4EED-9D02-0E35044C2EE8}"/>
              </a:ext>
            </a:extLst>
          </p:cNvPr>
          <p:cNvSpPr>
            <a:spLocks noGrp="1"/>
          </p:cNvSpPr>
          <p:nvPr>
            <p:ph type="body" sz="quarter" idx="13" hasCustomPrompt="1"/>
          </p:nvPr>
        </p:nvSpPr>
        <p:spPr>
          <a:xfrm>
            <a:off x="495299" y="4657500"/>
            <a:ext cx="8162701" cy="294054"/>
          </a:xfrm>
        </p:spPr>
        <p:txBody>
          <a:bodyPr vert="horz" lIns="0" tIns="0" rIns="0" bIns="0" rtlCol="0" anchor="b">
            <a:noAutofit/>
          </a:bodyPr>
          <a:lstStyle>
            <a:lvl1pPr marL="0" indent="0">
              <a:buNone/>
              <a:defRPr lang="en-GB" sz="600" i="1">
                <a:solidFill>
                  <a:schemeClr val="accent6"/>
                </a:solidFill>
              </a:defRPr>
            </a:lvl1pPr>
          </a:lstStyle>
          <a:p>
            <a:pPr marL="202500" lvl="0" indent="-202500"/>
            <a:r>
              <a:rPr lang="en-GB" dirty="0"/>
              <a:t>Insert notes</a:t>
            </a:r>
          </a:p>
        </p:txBody>
      </p:sp>
      <p:sp>
        <p:nvSpPr>
          <p:cNvPr id="30" name="TextBox 29">
            <a:extLst>
              <a:ext uri="{FF2B5EF4-FFF2-40B4-BE49-F238E27FC236}">
                <a16:creationId xmlns:a16="http://schemas.microsoft.com/office/drawing/2014/main" id="{ACB145E7-77B6-159D-17EC-96971B1F7FF0}"/>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tx2"/>
                </a:solidFill>
              </a:rPr>
              <a:t>Novo Nordisk</a:t>
            </a:r>
            <a:r>
              <a:rPr lang="en-GB" sz="525" baseline="30000" dirty="0">
                <a:solidFill>
                  <a:schemeClr val="tx2"/>
                </a:solidFill>
              </a:rPr>
              <a:t>®</a:t>
            </a:r>
          </a:p>
        </p:txBody>
      </p:sp>
      <p:sp>
        <p:nvSpPr>
          <p:cNvPr id="4" name="TextBox 3">
            <a:extLst>
              <a:ext uri="{FF2B5EF4-FFF2-40B4-BE49-F238E27FC236}">
                <a16:creationId xmlns:a16="http://schemas.microsoft.com/office/drawing/2014/main" id="{20F4F403-C59A-3BA4-7A56-0958DDC2EA71}"/>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tx2"/>
                </a:solidFill>
                <a:effectLst/>
                <a:uLnTx/>
                <a:uFillTx/>
                <a:latin typeface="Apis For Office"/>
                <a:ea typeface="+mn-ea"/>
                <a:cs typeface="+mn-cs"/>
              </a:rPr>
              <a:t>CONFIDENTIAL – ADVISORY BOARD USE ONLY</a:t>
            </a:r>
          </a:p>
        </p:txBody>
      </p:sp>
      <p:sp>
        <p:nvSpPr>
          <p:cNvPr id="3" name="Title 1">
            <a:extLst>
              <a:ext uri="{FF2B5EF4-FFF2-40B4-BE49-F238E27FC236}">
                <a16:creationId xmlns:a16="http://schemas.microsoft.com/office/drawing/2014/main" id="{1556FBB0-F156-4847-07CB-32900A8AFDC1}"/>
              </a:ext>
            </a:extLst>
          </p:cNvPr>
          <p:cNvSpPr>
            <a:spLocks noGrp="1"/>
          </p:cNvSpPr>
          <p:nvPr>
            <p:ph type="title" hasCustomPrompt="1"/>
          </p:nvPr>
        </p:nvSpPr>
        <p:spPr>
          <a:xfrm>
            <a:off x="486000" y="486000"/>
            <a:ext cx="8172000" cy="972000"/>
          </a:xfrm>
        </p:spPr>
        <p:txBody>
          <a:bodyPr/>
          <a:lstStyle/>
          <a:p>
            <a:r>
              <a:rPr lang="en-GB" noProof="0" dirty="0"/>
              <a:t>Click to add title</a:t>
            </a:r>
            <a:endParaRPr lang="en-GB" dirty="0"/>
          </a:p>
        </p:txBody>
      </p:sp>
    </p:spTree>
    <p:extLst>
      <p:ext uri="{BB962C8B-B14F-4D97-AF65-F5344CB8AC3E}">
        <p14:creationId xmlns:p14="http://schemas.microsoft.com/office/powerpoint/2010/main" val="427288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6">
          <p15:clr>
            <a:srgbClr val="FBAE40"/>
          </p15:clr>
        </p15:guide>
        <p15:guide id="2" pos="7272">
          <p15:clr>
            <a:srgbClr val="FBAE40"/>
          </p15:clr>
        </p15:guide>
        <p15:guide id="3" orient="horz" pos="3904">
          <p15:clr>
            <a:srgbClr val="FBAE40"/>
          </p15:clr>
        </p15:guide>
        <p15:guide id="4" orient="horz" pos="696">
          <p15:clr>
            <a:srgbClr val="FBAE40"/>
          </p15:clr>
        </p15:guide>
        <p15:guide id="5" orient="horz" pos="112">
          <p15:clr>
            <a:srgbClr val="FBAE40"/>
          </p15:clr>
        </p15:guide>
        <p15:guide id="6" orient="horz" pos="760">
          <p15:clr>
            <a:srgbClr val="FBAE40"/>
          </p15:clr>
        </p15:guide>
        <p15:guide id="7" orient="horz" pos="384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Discuss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E14B3-D049-428C-A890-BA7ECA7ED7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0000"/>
          <a:stretch/>
        </p:blipFill>
        <p:spPr>
          <a:xfrm>
            <a:off x="0" y="0"/>
            <a:ext cx="9144000" cy="5143500"/>
          </a:xfrm>
          <a:prstGeom prst="rect">
            <a:avLst/>
          </a:prstGeom>
        </p:spPr>
      </p:pic>
      <p:sp>
        <p:nvSpPr>
          <p:cNvPr id="2" name="Title 1"/>
          <p:cNvSpPr>
            <a:spLocks noGrp="1"/>
          </p:cNvSpPr>
          <p:nvPr>
            <p:ph type="title" hasCustomPrompt="1"/>
          </p:nvPr>
        </p:nvSpPr>
        <p:spPr>
          <a:xfrm>
            <a:off x="486000" y="154838"/>
            <a:ext cx="8172000" cy="661875"/>
          </a:xfrm>
        </p:spPr>
        <p:txBody>
          <a:bodyPr anchor="b"/>
          <a:lstStyle>
            <a:lvl1pPr>
              <a:lnSpc>
                <a:spcPct val="90000"/>
              </a:lnSpc>
              <a:defRPr sz="2700" b="0">
                <a:solidFill>
                  <a:schemeClr val="bg1"/>
                </a:solidFill>
              </a:defRPr>
            </a:lvl1pPr>
          </a:lstStyle>
          <a:p>
            <a:r>
              <a:rPr lang="en-GB" noProof="0" dirty="0"/>
              <a:t>Click to add title</a:t>
            </a:r>
            <a:endParaRPr lang="en-GB" dirty="0"/>
          </a:p>
        </p:txBody>
      </p:sp>
      <p:sp>
        <p:nvSpPr>
          <p:cNvPr id="9" name="Text Placeholder 4">
            <a:extLst>
              <a:ext uri="{FF2B5EF4-FFF2-40B4-BE49-F238E27FC236}">
                <a16:creationId xmlns:a16="http://schemas.microsoft.com/office/drawing/2014/main" id="{A80B0557-8079-4EED-9D02-0E35044C2EE8}"/>
              </a:ext>
            </a:extLst>
          </p:cNvPr>
          <p:cNvSpPr>
            <a:spLocks noGrp="1"/>
          </p:cNvSpPr>
          <p:nvPr>
            <p:ph type="body" sz="quarter" idx="13" hasCustomPrompt="1"/>
          </p:nvPr>
        </p:nvSpPr>
        <p:spPr>
          <a:xfrm>
            <a:off x="495299" y="4657500"/>
            <a:ext cx="8162701" cy="294054"/>
          </a:xfrm>
        </p:spPr>
        <p:txBody>
          <a:bodyPr vert="horz" lIns="0" tIns="0" rIns="0" bIns="0" rtlCol="0" anchor="t">
            <a:noAutofit/>
          </a:bodyPr>
          <a:lstStyle>
            <a:lvl1pPr marL="0" indent="0">
              <a:buNone/>
              <a:defRPr lang="en-GB" sz="600" i="1">
                <a:solidFill>
                  <a:schemeClr val="bg1"/>
                </a:solidFill>
              </a:defRPr>
            </a:lvl1pPr>
          </a:lstStyle>
          <a:p>
            <a:pPr marL="202500" lvl="0" indent="-202500"/>
            <a:r>
              <a:rPr lang="en-GB" dirty="0"/>
              <a:t>Insert notes</a:t>
            </a:r>
          </a:p>
        </p:txBody>
      </p:sp>
      <p:sp>
        <p:nvSpPr>
          <p:cNvPr id="8" name="TextBox 7">
            <a:extLst>
              <a:ext uri="{FF2B5EF4-FFF2-40B4-BE49-F238E27FC236}">
                <a16:creationId xmlns:a16="http://schemas.microsoft.com/office/drawing/2014/main" id="{3A59A96C-AA30-119B-A6FE-1DC8B598863B}"/>
              </a:ext>
            </a:extLst>
          </p:cNvPr>
          <p:cNvSpPr txBox="1"/>
          <p:nvPr userDrawn="1"/>
        </p:nvSpPr>
        <p:spPr>
          <a:xfrm>
            <a:off x="3336926" y="4951555"/>
            <a:ext cx="2470148" cy="140891"/>
          </a:xfrm>
          <a:prstGeom prst="rect">
            <a:avLst/>
          </a:prstGeom>
          <a:noFill/>
        </p:spPr>
        <p:txBody>
          <a:bodyPr wrap="none" lIns="0" tIns="45720" rIns="91440" bIns="45720" rtlCol="0" anchor="ctr" anchorCtr="0">
            <a:noAutofit/>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bg1"/>
                </a:solidFill>
                <a:effectLst/>
                <a:uLnTx/>
                <a:uFillTx/>
                <a:latin typeface="Apis For Office"/>
                <a:ea typeface="+mn-ea"/>
                <a:cs typeface="+mn-cs"/>
              </a:rPr>
              <a:t>CONFIDENTIAL – ADVISORY BOARD USE ONLY</a:t>
            </a:r>
          </a:p>
        </p:txBody>
      </p:sp>
      <p:sp>
        <p:nvSpPr>
          <p:cNvPr id="26" name="Rectangle 25">
            <a:extLst>
              <a:ext uri="{FF2B5EF4-FFF2-40B4-BE49-F238E27FC236}">
                <a16:creationId xmlns:a16="http://schemas.microsoft.com/office/drawing/2014/main" id="{94999944-28D1-2552-02C8-1F25C955C0A6}"/>
              </a:ext>
            </a:extLst>
          </p:cNvPr>
          <p:cNvSpPr/>
          <p:nvPr userDrawn="1"/>
        </p:nvSpPr>
        <p:spPr>
          <a:xfrm>
            <a:off x="1171575" y="904875"/>
            <a:ext cx="7495950" cy="3676650"/>
          </a:xfrm>
          <a:custGeom>
            <a:avLst/>
            <a:gdLst>
              <a:gd name="connsiteX0" fmla="*/ 0 w 9994600"/>
              <a:gd name="connsiteY0" fmla="*/ 0 h 4747572"/>
              <a:gd name="connsiteX1" fmla="*/ 9994600 w 9994600"/>
              <a:gd name="connsiteY1" fmla="*/ 0 h 4747572"/>
              <a:gd name="connsiteX2" fmla="*/ 9994600 w 9994600"/>
              <a:gd name="connsiteY2" fmla="*/ 4747572 h 4747572"/>
              <a:gd name="connsiteX3" fmla="*/ 0 w 9994600"/>
              <a:gd name="connsiteY3" fmla="*/ 4747572 h 4747572"/>
              <a:gd name="connsiteX4" fmla="*/ 0 w 9994600"/>
              <a:gd name="connsiteY4" fmla="*/ 0 h 4747572"/>
              <a:gd name="connsiteX0" fmla="*/ 0 w 9994600"/>
              <a:gd name="connsiteY0" fmla="*/ 0 h 4749800"/>
              <a:gd name="connsiteX1" fmla="*/ 9994600 w 9994600"/>
              <a:gd name="connsiteY1" fmla="*/ 0 h 4749800"/>
              <a:gd name="connsiteX2" fmla="*/ 9994600 w 9994600"/>
              <a:gd name="connsiteY2" fmla="*/ 4747572 h 4749800"/>
              <a:gd name="connsiteX3" fmla="*/ 1473200 w 9994600"/>
              <a:gd name="connsiteY3" fmla="*/ 4749800 h 4749800"/>
              <a:gd name="connsiteX4" fmla="*/ 0 w 9994600"/>
              <a:gd name="connsiteY4" fmla="*/ 4747572 h 4749800"/>
              <a:gd name="connsiteX5" fmla="*/ 0 w 9994600"/>
              <a:gd name="connsiteY5" fmla="*/ 0 h 4749800"/>
              <a:gd name="connsiteX0" fmla="*/ 0 w 9994600"/>
              <a:gd name="connsiteY0" fmla="*/ 0 h 4749800"/>
              <a:gd name="connsiteX1" fmla="*/ 9994600 w 9994600"/>
              <a:gd name="connsiteY1" fmla="*/ 0 h 4749800"/>
              <a:gd name="connsiteX2" fmla="*/ 9994600 w 9994600"/>
              <a:gd name="connsiteY2" fmla="*/ 4747572 h 4749800"/>
              <a:gd name="connsiteX3" fmla="*/ 1473200 w 9994600"/>
              <a:gd name="connsiteY3" fmla="*/ 4749800 h 4749800"/>
              <a:gd name="connsiteX4" fmla="*/ 0 w 9994600"/>
              <a:gd name="connsiteY4" fmla="*/ 4747572 h 4749800"/>
              <a:gd name="connsiteX5" fmla="*/ 0 w 9994600"/>
              <a:gd name="connsiteY5" fmla="*/ 3759200 h 4749800"/>
              <a:gd name="connsiteX6" fmla="*/ 0 w 9994600"/>
              <a:gd name="connsiteY6" fmla="*/ 0 h 4749800"/>
              <a:gd name="connsiteX0" fmla="*/ 0 w 9994600"/>
              <a:gd name="connsiteY0" fmla="*/ 0 h 4749800"/>
              <a:gd name="connsiteX1" fmla="*/ 9994600 w 9994600"/>
              <a:gd name="connsiteY1" fmla="*/ 0 h 4749800"/>
              <a:gd name="connsiteX2" fmla="*/ 9994600 w 9994600"/>
              <a:gd name="connsiteY2" fmla="*/ 4747572 h 4749800"/>
              <a:gd name="connsiteX3" fmla="*/ 1473200 w 9994600"/>
              <a:gd name="connsiteY3" fmla="*/ 4749800 h 4749800"/>
              <a:gd name="connsiteX4" fmla="*/ 317500 w 9994600"/>
              <a:gd name="connsiteY4" fmla="*/ 4531672 h 4749800"/>
              <a:gd name="connsiteX5" fmla="*/ 0 w 9994600"/>
              <a:gd name="connsiteY5" fmla="*/ 3759200 h 4749800"/>
              <a:gd name="connsiteX6" fmla="*/ 0 w 9994600"/>
              <a:gd name="connsiteY6" fmla="*/ 0 h 47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4600" h="4749800">
                <a:moveTo>
                  <a:pt x="0" y="0"/>
                </a:moveTo>
                <a:lnTo>
                  <a:pt x="9994600" y="0"/>
                </a:lnTo>
                <a:lnTo>
                  <a:pt x="9994600" y="4747572"/>
                </a:lnTo>
                <a:lnTo>
                  <a:pt x="1473200" y="4749800"/>
                </a:lnTo>
                <a:lnTo>
                  <a:pt x="317500" y="4531672"/>
                </a:lnTo>
                <a:lnTo>
                  <a:pt x="0" y="3759200"/>
                </a:ln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noProof="0" dirty="0"/>
          </a:p>
        </p:txBody>
      </p:sp>
      <p:sp>
        <p:nvSpPr>
          <p:cNvPr id="27" name="Text Placeholder 28">
            <a:extLst>
              <a:ext uri="{FF2B5EF4-FFF2-40B4-BE49-F238E27FC236}">
                <a16:creationId xmlns:a16="http://schemas.microsoft.com/office/drawing/2014/main" id="{445934D0-84B8-F121-D862-A91928CB8270}"/>
              </a:ext>
            </a:extLst>
          </p:cNvPr>
          <p:cNvSpPr>
            <a:spLocks noGrp="1"/>
          </p:cNvSpPr>
          <p:nvPr>
            <p:ph type="body" sz="quarter" idx="14"/>
          </p:nvPr>
        </p:nvSpPr>
        <p:spPr>
          <a:xfrm>
            <a:off x="3124201" y="904875"/>
            <a:ext cx="5534024" cy="3676650"/>
          </a:xfrm>
        </p:spPr>
        <p:txBody>
          <a:bodyPr lIns="144000" tIns="144000" rIns="144000"/>
          <a:lstStyle>
            <a:lvl1pPr marL="133350" indent="-133350">
              <a:buClr>
                <a:schemeClr val="accent5"/>
              </a:buClr>
              <a:tabLst/>
              <a:defRPr sz="1200">
                <a:solidFill>
                  <a:schemeClr val="tx1"/>
                </a:solidFill>
              </a:defRPr>
            </a:lvl1pPr>
            <a:lvl2pPr marL="333375" indent="-130969">
              <a:buClr>
                <a:schemeClr val="accent5"/>
              </a:buClr>
              <a:tabLst/>
              <a:defRPr sz="1200">
                <a:solidFill>
                  <a:schemeClr val="tx1"/>
                </a:solidFill>
              </a:defRPr>
            </a:lvl2pPr>
            <a:lvl3pPr marL="533400" indent="-128588">
              <a:buClr>
                <a:schemeClr val="accent5"/>
              </a:buClr>
              <a:tabLst/>
              <a:defRPr sz="1200">
                <a:solidFill>
                  <a:schemeClr val="tx1"/>
                </a:solidFill>
              </a:defRPr>
            </a:lvl3pPr>
            <a:lvl4pPr>
              <a:buClr>
                <a:schemeClr val="accent5"/>
              </a:buClr>
              <a:defRPr sz="1200">
                <a:solidFill>
                  <a:schemeClr val="tx1"/>
                </a:solidFill>
              </a:defRPr>
            </a:lvl4pPr>
            <a:lvl5pPr>
              <a:buClr>
                <a:schemeClr val="accent5"/>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F115A3AE-64B5-0A8E-8F4F-917124E0DBE1}"/>
              </a:ext>
            </a:extLst>
          </p:cNvPr>
          <p:cNvPicPr>
            <a:picLocks noChangeAspect="1"/>
          </p:cNvPicPr>
          <p:nvPr userDrawn="1"/>
        </p:nvPicPr>
        <p:blipFill rotWithShape="1">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41305" t="29932" r="41305" b="29932"/>
          <a:stretch/>
        </p:blipFill>
        <p:spPr>
          <a:xfrm>
            <a:off x="162988" y="431783"/>
            <a:ext cx="3173939" cy="4590216"/>
          </a:xfrm>
          <a:prstGeom prst="rect">
            <a:avLst/>
          </a:prstGeom>
        </p:spPr>
      </p:pic>
      <p:pic>
        <p:nvPicPr>
          <p:cNvPr id="25" name="Picture 24">
            <a:extLst>
              <a:ext uri="{FF2B5EF4-FFF2-40B4-BE49-F238E27FC236}">
                <a16:creationId xmlns:a16="http://schemas.microsoft.com/office/drawing/2014/main" id="{E65058CE-4DB1-E5D0-54D2-DFFA0E0FDD42}"/>
              </a:ext>
            </a:extLst>
          </p:cNvPr>
          <p:cNvPicPr>
            <a:picLocks noChangeAspect="1"/>
          </p:cNvPicPr>
          <p:nvPr userDrawn="1"/>
        </p:nvPicPr>
        <p:blipFill rotWithShape="1">
          <a:blip r:embed="rId5">
            <a:alphaModFix/>
            <a:extLst>
              <a:ext uri="{28A0092B-C50C-407E-A947-70E740481C1C}">
                <a14:useLocalDpi xmlns:a14="http://schemas.microsoft.com/office/drawing/2010/main" val="0"/>
              </a:ext>
            </a:extLst>
          </a:blip>
          <a:srcRect l="43485" t="29932" r="43485" b="29932"/>
          <a:stretch/>
        </p:blipFill>
        <p:spPr>
          <a:xfrm>
            <a:off x="479427" y="431783"/>
            <a:ext cx="2378073" cy="4590216"/>
          </a:xfrm>
          <a:prstGeom prst="rect">
            <a:avLst/>
          </a:prstGeom>
        </p:spPr>
      </p:pic>
      <p:sp>
        <p:nvSpPr>
          <p:cNvPr id="29" name="TextBox 28">
            <a:extLst>
              <a:ext uri="{FF2B5EF4-FFF2-40B4-BE49-F238E27FC236}">
                <a16:creationId xmlns:a16="http://schemas.microsoft.com/office/drawing/2014/main" id="{6F240F81-95D0-8AC6-1CA0-41274381D784}"/>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bg1"/>
                </a:solidFill>
              </a:rPr>
              <a:t>Novo Nordisk</a:t>
            </a:r>
            <a:r>
              <a:rPr lang="en-GB" sz="525" baseline="30000" dirty="0">
                <a:solidFill>
                  <a:schemeClr val="bg1"/>
                </a:solidFill>
              </a:rPr>
              <a:t>®</a:t>
            </a:r>
          </a:p>
        </p:txBody>
      </p:sp>
    </p:spTree>
    <p:extLst>
      <p:ext uri="{BB962C8B-B14F-4D97-AF65-F5344CB8AC3E}">
        <p14:creationId xmlns:p14="http://schemas.microsoft.com/office/powerpoint/2010/main" val="64924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6">
          <p15:clr>
            <a:srgbClr val="FBAE40"/>
          </p15:clr>
        </p15:guide>
        <p15:guide id="2" pos="7272">
          <p15:clr>
            <a:srgbClr val="FBAE40"/>
          </p15:clr>
        </p15:guide>
        <p15:guide id="3" orient="horz" pos="3904">
          <p15:clr>
            <a:srgbClr val="FBAE40"/>
          </p15:clr>
        </p15:guide>
        <p15:guide id="4" orient="horz" pos="696">
          <p15:clr>
            <a:srgbClr val="FBAE40"/>
          </p15:clr>
        </p15:guide>
        <p15:guide id="5" orient="horz" pos="112">
          <p15:clr>
            <a:srgbClr val="FBAE40"/>
          </p15:clr>
        </p15:guide>
        <p15:guide id="6" orient="horz" pos="760">
          <p15:clr>
            <a:srgbClr val="FBAE40"/>
          </p15:clr>
        </p15:guide>
        <p15:guide id="7" orient="horz" pos="38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A.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9144000" cy="51435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3613706" y="1888594"/>
            <a:ext cx="1916590" cy="13663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350" dirty="0"/>
          </a:p>
        </p:txBody>
      </p:sp>
      <p:sp>
        <p:nvSpPr>
          <p:cNvPr id="7" name="Date Placeholder 6">
            <a:extLst>
              <a:ext uri="{FF2B5EF4-FFF2-40B4-BE49-F238E27FC236}">
                <a16:creationId xmlns:a16="http://schemas.microsoft.com/office/drawing/2014/main" id="{895E57C6-792B-4176-9081-325BCB6A734B}"/>
              </a:ext>
            </a:extLst>
          </p:cNvPr>
          <p:cNvSpPr>
            <a:spLocks noGrp="1"/>
          </p:cNvSpPr>
          <p:nvPr>
            <p:ph type="dt" sz="half" idx="10"/>
          </p:nvPr>
        </p:nvSpPr>
        <p:spPr>
          <a:xfrm>
            <a:off x="0" y="5157000"/>
            <a:ext cx="0" cy="0"/>
          </a:xfrm>
        </p:spPr>
        <p:txBody>
          <a:bodyPr/>
          <a:lstStyle>
            <a:lvl1pPr>
              <a:defRPr sz="100">
                <a:noFill/>
              </a:defRPr>
            </a:lvl1pPr>
          </a:lstStyle>
          <a:p>
            <a:endParaRPr lang="en-GB" sz="100" dirty="0"/>
          </a:p>
        </p:txBody>
      </p:sp>
      <p:sp>
        <p:nvSpPr>
          <p:cNvPr id="8" name="Footer Placeholder 7">
            <a:extLst>
              <a:ext uri="{FF2B5EF4-FFF2-40B4-BE49-F238E27FC236}">
                <a16:creationId xmlns:a16="http://schemas.microsoft.com/office/drawing/2014/main" id="{B11BEDE0-B328-47ED-BFE3-B922ED50E404}"/>
              </a:ext>
            </a:extLst>
          </p:cNvPr>
          <p:cNvSpPr>
            <a:spLocks noGrp="1"/>
          </p:cNvSpPr>
          <p:nvPr>
            <p:ph type="ftr" sz="quarter" idx="11"/>
          </p:nvPr>
        </p:nvSpPr>
        <p:spPr>
          <a:xfrm>
            <a:off x="0" y="5157000"/>
            <a:ext cx="0" cy="0"/>
          </a:xfrm>
        </p:spPr>
        <p:txBody>
          <a:bodyPr/>
          <a:lstStyle>
            <a:lvl1pPr>
              <a:defRPr sz="100">
                <a:noFill/>
              </a:defRPr>
            </a:lvl1pPr>
          </a:lstStyle>
          <a:p>
            <a:endParaRPr lang="en-GB" sz="100" dirty="0"/>
          </a:p>
        </p:txBody>
      </p:sp>
      <p:sp>
        <p:nvSpPr>
          <p:cNvPr id="9" name="Slide Number Placeholder 8">
            <a:extLst>
              <a:ext uri="{FF2B5EF4-FFF2-40B4-BE49-F238E27FC236}">
                <a16:creationId xmlns:a16="http://schemas.microsoft.com/office/drawing/2014/main" id="{435EE4FB-E10C-46B3-A75F-63982959440C}"/>
              </a:ext>
            </a:extLst>
          </p:cNvPr>
          <p:cNvSpPr>
            <a:spLocks noGrp="1"/>
          </p:cNvSpPr>
          <p:nvPr>
            <p:ph type="sldNum" sz="quarter" idx="12"/>
          </p:nvPr>
        </p:nvSpPr>
        <p:spPr>
          <a:xfrm>
            <a:off x="0" y="5157000"/>
            <a:ext cx="0" cy="0"/>
          </a:xfrm>
        </p:spPr>
        <p:txBody>
          <a:bodyPr/>
          <a:lstStyle>
            <a:lvl1pPr>
              <a:defRPr sz="100">
                <a:noFill/>
              </a:defRPr>
            </a:lvl1pPr>
          </a:lstStyle>
          <a:p>
            <a:fld id="{23AA811B-2EBD-4900-905E-5BE206449611}" type="slidenum">
              <a:rPr lang="en-GB" smtClean="0"/>
              <a:pPr/>
              <a:t>‹#›</a:t>
            </a:fld>
            <a:endParaRPr lang="en-GB" sz="100" dirty="0"/>
          </a:p>
        </p:txBody>
      </p:sp>
    </p:spTree>
    <p:extLst>
      <p:ext uri="{BB962C8B-B14F-4D97-AF65-F5344CB8AC3E}">
        <p14:creationId xmlns:p14="http://schemas.microsoft.com/office/powerpoint/2010/main" val="42842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3613706" y="1888594"/>
            <a:ext cx="1916590" cy="13663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0" dirty="0"/>
          </a:p>
        </p:txBody>
      </p:sp>
      <p:sp>
        <p:nvSpPr>
          <p:cNvPr id="13" name="Date Placeholder 6">
            <a:extLst>
              <a:ext uri="{FF2B5EF4-FFF2-40B4-BE49-F238E27FC236}">
                <a16:creationId xmlns:a16="http://schemas.microsoft.com/office/drawing/2014/main" id="{5E2CB17F-7F37-4D9E-B75C-9007C8729CED}"/>
              </a:ext>
            </a:extLst>
          </p:cNvPr>
          <p:cNvSpPr>
            <a:spLocks noGrp="1"/>
          </p:cNvSpPr>
          <p:nvPr>
            <p:ph type="dt" sz="half" idx="10"/>
          </p:nvPr>
        </p:nvSpPr>
        <p:spPr>
          <a:xfrm>
            <a:off x="0" y="5157000"/>
            <a:ext cx="0" cy="0"/>
          </a:xfrm>
        </p:spPr>
        <p:txBody>
          <a:bodyPr/>
          <a:lstStyle>
            <a:lvl1pPr>
              <a:defRPr sz="100">
                <a:noFill/>
              </a:defRPr>
            </a:lvl1pPr>
          </a:lstStyle>
          <a:p>
            <a:endParaRPr lang="en-GB" sz="100" dirty="0"/>
          </a:p>
        </p:txBody>
      </p:sp>
      <p:sp>
        <p:nvSpPr>
          <p:cNvPr id="14" name="Footer Placeholder 7">
            <a:extLst>
              <a:ext uri="{FF2B5EF4-FFF2-40B4-BE49-F238E27FC236}">
                <a16:creationId xmlns:a16="http://schemas.microsoft.com/office/drawing/2014/main" id="{74FE5657-0D9D-4DB3-826E-FF66EEDC5E45}"/>
              </a:ext>
            </a:extLst>
          </p:cNvPr>
          <p:cNvSpPr>
            <a:spLocks noGrp="1"/>
          </p:cNvSpPr>
          <p:nvPr>
            <p:ph type="ftr" sz="quarter" idx="11"/>
          </p:nvPr>
        </p:nvSpPr>
        <p:spPr>
          <a:xfrm>
            <a:off x="0" y="5157000"/>
            <a:ext cx="0" cy="0"/>
          </a:xfrm>
        </p:spPr>
        <p:txBody>
          <a:bodyPr/>
          <a:lstStyle>
            <a:lvl1pPr>
              <a:defRPr sz="100">
                <a:noFill/>
              </a:defRPr>
            </a:lvl1pPr>
          </a:lstStyle>
          <a:p>
            <a:endParaRPr lang="en-GB" sz="100" dirty="0"/>
          </a:p>
        </p:txBody>
      </p:sp>
      <p:sp>
        <p:nvSpPr>
          <p:cNvPr id="15" name="Slide Number Placeholder 8">
            <a:extLst>
              <a:ext uri="{FF2B5EF4-FFF2-40B4-BE49-F238E27FC236}">
                <a16:creationId xmlns:a16="http://schemas.microsoft.com/office/drawing/2014/main" id="{0B3E7C79-1410-4D8B-926D-CF3179FE02C1}"/>
              </a:ext>
            </a:extLst>
          </p:cNvPr>
          <p:cNvSpPr>
            <a:spLocks noGrp="1"/>
          </p:cNvSpPr>
          <p:nvPr>
            <p:ph type="sldNum" sz="quarter" idx="12"/>
          </p:nvPr>
        </p:nvSpPr>
        <p:spPr>
          <a:xfrm>
            <a:off x="0" y="5157000"/>
            <a:ext cx="0" cy="0"/>
          </a:xfrm>
        </p:spPr>
        <p:txBody>
          <a:bodyPr/>
          <a:lstStyle>
            <a:lvl1pPr>
              <a:defRPr sz="100">
                <a:noFill/>
              </a:defRPr>
            </a:lvl1pPr>
          </a:lstStyle>
          <a:p>
            <a:fld id="{23AA811B-2EBD-4900-905E-5BE206449611}" type="slidenum">
              <a:rPr lang="en-GB" smtClean="0"/>
              <a:pPr/>
              <a:t>‹#›</a:t>
            </a:fld>
            <a:endParaRPr lang="en-GB" sz="100" dirty="0"/>
          </a:p>
        </p:txBody>
      </p:sp>
    </p:spTree>
    <p:extLst>
      <p:ext uri="{BB962C8B-B14F-4D97-AF65-F5344CB8AC3E}">
        <p14:creationId xmlns:p14="http://schemas.microsoft.com/office/powerpoint/2010/main" val="197777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 Cover">
    <p:bg>
      <p:bgPr>
        <a:solidFill>
          <a:srgbClr val="D8EAF8">
            <a:alpha val="31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86000"/>
            <a:ext cx="6489001" cy="2328638"/>
          </a:xfrm>
        </p:spPr>
        <p:txBody>
          <a:bodyPr bIns="144000" anchor="b"/>
          <a:lstStyle>
            <a:lvl1pPr algn="l">
              <a:lnSpc>
                <a:spcPct val="100000"/>
              </a:lnSpc>
              <a:defRPr sz="3300">
                <a:solidFill>
                  <a:srgbClr val="001965"/>
                </a:solidFill>
              </a:defRPr>
            </a:lvl1pPr>
          </a:lstStyle>
          <a:p>
            <a:r>
              <a:rPr lang="en-US" dirty="0"/>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486000" y="4348665"/>
            <a:ext cx="1440000" cy="116100"/>
          </a:xfrm>
        </p:spPr>
        <p:txBody>
          <a:bodyPr anchor="b"/>
          <a:lstStyle>
            <a:lvl1pPr marL="0" indent="0">
              <a:buNone/>
              <a:defRPr sz="750" b="1">
                <a:solidFill>
                  <a:srgbClr val="001965"/>
                </a:solidFill>
              </a:defRPr>
            </a:lvl1pPr>
          </a:lstStyle>
          <a:p>
            <a:pPr lvl="0"/>
            <a:r>
              <a:rPr lang="en-US"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485241" y="4540435"/>
            <a:ext cx="1440001" cy="116100"/>
          </a:xfrm>
        </p:spPr>
        <p:txBody>
          <a:bodyPr/>
          <a:lstStyle>
            <a:lvl1pPr>
              <a:defRPr sz="750" b="1">
                <a:solidFill>
                  <a:srgbClr val="001965"/>
                </a:solidFill>
              </a:defRPr>
            </a:lvl1pPr>
          </a:lstStyle>
          <a:p>
            <a:fld id="{4BB2A323-0237-4DD5-B402-DBAD01B90B82}" type="datetimeFigureOut">
              <a:rPr lang="en-US" smtClean="0"/>
              <a:pPr/>
              <a:t>1/30/2024</a:t>
            </a:fld>
            <a:endParaRPr lang="en-US" dirty="0"/>
          </a:p>
        </p:txBody>
      </p:sp>
      <p:sp>
        <p:nvSpPr>
          <p:cNvPr id="13" name="Freeform: Shape 12">
            <a:extLst>
              <a:ext uri="{FF2B5EF4-FFF2-40B4-BE49-F238E27FC236}">
                <a16:creationId xmlns:a16="http://schemas.microsoft.com/office/drawing/2014/main" id="{7FDF5EDE-8F7F-4DF3-B844-7C0C4E6AC641}"/>
              </a:ext>
            </a:extLst>
          </p:cNvPr>
          <p:cNvSpPr/>
          <p:nvPr/>
        </p:nvSpPr>
        <p:spPr>
          <a:xfrm>
            <a:off x="8379619" y="241214"/>
            <a:ext cx="525938" cy="374935"/>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sz="1350" dirty="0"/>
          </a:p>
        </p:txBody>
      </p:sp>
      <p:sp>
        <p:nvSpPr>
          <p:cNvPr id="15" name="Text Placeholder 4">
            <a:extLst>
              <a:ext uri="{FF2B5EF4-FFF2-40B4-BE49-F238E27FC236}">
                <a16:creationId xmlns:a16="http://schemas.microsoft.com/office/drawing/2014/main" id="{66C80C8D-1C72-4DEF-843D-58E916672172}"/>
              </a:ext>
            </a:extLst>
          </p:cNvPr>
          <p:cNvSpPr>
            <a:spLocks noGrp="1"/>
          </p:cNvSpPr>
          <p:nvPr>
            <p:ph type="body" sz="quarter" idx="17" hasCustomPrompt="1"/>
          </p:nvPr>
        </p:nvSpPr>
        <p:spPr>
          <a:xfrm>
            <a:off x="486000" y="2814750"/>
            <a:ext cx="6489001" cy="981861"/>
          </a:xfrm>
        </p:spPr>
        <p:txBody>
          <a:bodyPr/>
          <a:lstStyle>
            <a:lvl1pPr marL="0" indent="0">
              <a:buNone/>
              <a:defRPr>
                <a:solidFill>
                  <a:srgbClr val="001965"/>
                </a:solidFill>
                <a:latin typeface="+mj-lt"/>
              </a:defRPr>
            </a:lvl1pPr>
          </a:lstStyle>
          <a:p>
            <a:pPr lvl="0"/>
            <a:r>
              <a:rPr lang="en-US" dirty="0"/>
              <a:t>Click to add subtitle</a:t>
            </a:r>
          </a:p>
        </p:txBody>
      </p:sp>
      <p:sp>
        <p:nvSpPr>
          <p:cNvPr id="16" name="Footer Placeholder 7">
            <a:extLst>
              <a:ext uri="{FF2B5EF4-FFF2-40B4-BE49-F238E27FC236}">
                <a16:creationId xmlns:a16="http://schemas.microsoft.com/office/drawing/2014/main" id="{2BE0DF0F-9C1F-48B6-81C9-DE493CAF27FF}"/>
              </a:ext>
            </a:extLst>
          </p:cNvPr>
          <p:cNvSpPr>
            <a:spLocks noGrp="1"/>
          </p:cNvSpPr>
          <p:nvPr>
            <p:ph type="ftr" sz="quarter" idx="11"/>
          </p:nvPr>
        </p:nvSpPr>
        <p:spPr>
          <a:xfrm>
            <a:off x="0" y="5157000"/>
            <a:ext cx="0" cy="0"/>
          </a:xfrm>
        </p:spPr>
        <p:txBody>
          <a:bodyPr/>
          <a:lstStyle>
            <a:lvl1pPr algn="l">
              <a:defRPr sz="100">
                <a:noFill/>
              </a:defRPr>
            </a:lvl1pPr>
          </a:lstStyle>
          <a:p>
            <a:endParaRPr lang="en-US" dirty="0"/>
          </a:p>
        </p:txBody>
      </p:sp>
      <p:sp>
        <p:nvSpPr>
          <p:cNvPr id="17" name="Slide Number Placeholder 8">
            <a:extLst>
              <a:ext uri="{FF2B5EF4-FFF2-40B4-BE49-F238E27FC236}">
                <a16:creationId xmlns:a16="http://schemas.microsoft.com/office/drawing/2014/main" id="{4EC3851D-A362-49B0-86B2-00F14E8191EC}"/>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FAB2AEF7-22B8-4C43-BD23-9625896CD288}" type="slidenum">
              <a:rPr lang="en-US" smtClean="0"/>
              <a:t>‹#›</a:t>
            </a:fld>
            <a:endParaRPr lang="en-US" dirty="0"/>
          </a:p>
        </p:txBody>
      </p:sp>
      <p:sp>
        <p:nvSpPr>
          <p:cNvPr id="3" name="Content Placeholder 4">
            <a:extLst>
              <a:ext uri="{FF2B5EF4-FFF2-40B4-BE49-F238E27FC236}">
                <a16:creationId xmlns:a16="http://schemas.microsoft.com/office/drawing/2014/main" id="{809819F6-D1F0-B2F3-3BC5-18BAF106FE34}"/>
              </a:ext>
            </a:extLst>
          </p:cNvPr>
          <p:cNvSpPr txBox="1">
            <a:spLocks/>
          </p:cNvSpPr>
          <p:nvPr userDrawn="1"/>
        </p:nvSpPr>
        <p:spPr>
          <a:xfrm>
            <a:off x="2606874" y="4952978"/>
            <a:ext cx="3930253" cy="135731"/>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algn="ctr" defTabSz="514432" fontAlgn="base">
              <a:defRPr/>
            </a:pPr>
            <a:r>
              <a:rPr lang="en-GB" sz="600" b="0" baseline="30000" dirty="0">
                <a:solidFill>
                  <a:schemeClr val="tx2"/>
                </a:solidFill>
                <a:cs typeface="Arial" pitchFamily="34" charset="0"/>
              </a:rPr>
              <a:t>©</a:t>
            </a:r>
            <a:r>
              <a:rPr lang="en-GB" sz="600" b="0" dirty="0">
                <a:solidFill>
                  <a:schemeClr val="tx2"/>
                </a:solidFill>
                <a:cs typeface="Arial" pitchFamily="34" charset="0"/>
              </a:rPr>
              <a:t>2023 Novo Nordisk • For use by medical employees in scientific exchange</a:t>
            </a:r>
            <a:endParaRPr lang="en-US" sz="600" b="0" dirty="0">
              <a:solidFill>
                <a:schemeClr val="tx2"/>
              </a:solidFill>
              <a:cs typeface="Arial" pitchFamily="34" charset="0"/>
            </a:endParaRPr>
          </a:p>
        </p:txBody>
      </p:sp>
      <p:sp>
        <p:nvSpPr>
          <p:cNvPr id="5" name="Content Placeholder 4">
            <a:extLst>
              <a:ext uri="{FF2B5EF4-FFF2-40B4-BE49-F238E27FC236}">
                <a16:creationId xmlns:a16="http://schemas.microsoft.com/office/drawing/2014/main" id="{141DDFE3-19A1-CD0A-5A86-E9876B0300D8}"/>
              </a:ext>
            </a:extLst>
          </p:cNvPr>
          <p:cNvSpPr txBox="1">
            <a:spLocks/>
          </p:cNvSpPr>
          <p:nvPr userDrawn="1"/>
        </p:nvSpPr>
        <p:spPr>
          <a:xfrm>
            <a:off x="0" y="3357"/>
            <a:ext cx="9144000" cy="141446"/>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algn="ctr" defTabSz="514432" fontAlgn="base">
              <a:defRPr/>
            </a:pPr>
            <a:r>
              <a:rPr lang="en-US" sz="1050" dirty="0">
                <a:solidFill>
                  <a:srgbClr val="E6553F"/>
                </a:solidFill>
              </a:rPr>
              <a:t>Semaglutide s.c. 2.4 mg OW is not indicated for MACE risk reduction. Safety and efficacy are not established for this use under investigation.</a:t>
            </a:r>
            <a:endParaRPr lang="en-US" sz="1050" b="0" dirty="0">
              <a:solidFill>
                <a:srgbClr val="E6553F"/>
              </a:solidFill>
              <a:cs typeface="Arial" pitchFamily="34" charset="0"/>
            </a:endParaRPr>
          </a:p>
        </p:txBody>
      </p:sp>
    </p:spTree>
    <p:extLst>
      <p:ext uri="{BB962C8B-B14F-4D97-AF65-F5344CB8AC3E}">
        <p14:creationId xmlns:p14="http://schemas.microsoft.com/office/powerpoint/2010/main" val="408626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3087144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 Content Trumpet">
    <p:bg>
      <p:bgPr>
        <a:solidFill>
          <a:srgbClr val="D8EAF8">
            <a:alpha val="31000"/>
          </a:srgbClr>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Tree>
    <p:extLst>
      <p:ext uri="{BB962C8B-B14F-4D97-AF65-F5344CB8AC3E}">
        <p14:creationId xmlns:p14="http://schemas.microsoft.com/office/powerpoint/2010/main" val="2262812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 Divider">
    <p:bg>
      <p:bgPr>
        <a:solidFill>
          <a:srgbClr val="D8EAF8">
            <a:alpha val="31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86000"/>
            <a:ext cx="6489001" cy="4171500"/>
          </a:xfrm>
        </p:spPr>
        <p:txBody>
          <a:bodyPr anchor="ctr"/>
          <a:lstStyle>
            <a:lvl1pPr algn="l">
              <a:defRPr sz="3300" b="0">
                <a:solidFill>
                  <a:srgbClr val="001965"/>
                </a:solidFill>
              </a:defRPr>
            </a:lvl1pPr>
          </a:lstStyle>
          <a:p>
            <a:r>
              <a:rPr lang="en-US" noProof="0" dirty="0"/>
              <a:t>Click to add title</a:t>
            </a:r>
            <a:endParaRPr lang="en-US" dirty="0"/>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486000" y="4657500"/>
            <a:ext cx="6489000" cy="243000"/>
          </a:xfrm>
        </p:spPr>
        <p:txBody>
          <a:bodyPr anchor="b"/>
          <a:lstStyle>
            <a:lvl1pPr marL="0" indent="0">
              <a:buNone/>
              <a:defRPr sz="600" i="1">
                <a:solidFill>
                  <a:schemeClr val="bg1"/>
                </a:solidFill>
              </a:defRPr>
            </a:lvl1pPr>
          </a:lstStyle>
          <a:p>
            <a:pPr lvl="0"/>
            <a:r>
              <a:rPr lang="en-US" dirty="0"/>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fld id="{4BB2A323-0237-4DD5-B402-DBAD01B90B82}" type="datetimeFigureOut">
              <a:rPr lang="en-US" smtClean="0"/>
              <a:t>1/30/2024</a:t>
            </a:fld>
            <a:endParaRPr lang="en-US" dirty="0"/>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FAB2AEF7-22B8-4C43-BD23-9625896CD288}" type="slidenum">
              <a:rPr lang="en-US" smtClean="0"/>
              <a:t>‹#›</a:t>
            </a:fld>
            <a:endParaRPr lang="en-US" dirty="0"/>
          </a:p>
        </p:txBody>
      </p:sp>
    </p:spTree>
    <p:extLst>
      <p:ext uri="{BB962C8B-B14F-4D97-AF65-F5344CB8AC3E}">
        <p14:creationId xmlns:p14="http://schemas.microsoft.com/office/powerpoint/2010/main" val="1465868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A. Content Trumpet">
    <p:bg>
      <p:bgPr>
        <a:solidFill>
          <a:srgbClr val="D8EAF8">
            <a:alpha val="3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0" y="729000"/>
            <a:ext cx="8172000" cy="729000"/>
          </a:xfrm>
        </p:spPr>
        <p:txBody>
          <a:bodyPr/>
          <a:lstStyle/>
          <a:p>
            <a:r>
              <a:rPr lang="en-US" noProof="0" dirty="0"/>
              <a:t>Click to add title</a:t>
            </a:r>
          </a:p>
        </p:txBody>
      </p:sp>
      <p:sp>
        <p:nvSpPr>
          <p:cNvPr id="3" name="Content Placeholder 2"/>
          <p:cNvSpPr>
            <a:spLocks noGrp="1"/>
          </p:cNvSpPr>
          <p:nvPr>
            <p:ph idx="1" hasCustomPrompt="1"/>
          </p:nvPr>
        </p:nvSpPr>
        <p:spPr>
          <a:xfrm>
            <a:off x="486000" y="1458000"/>
            <a:ext cx="8172000" cy="32022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US"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486000" y="486000"/>
            <a:ext cx="8172001" cy="243000"/>
          </a:xfrm>
        </p:spPr>
        <p:txBody>
          <a:bodyPr/>
          <a:lstStyle>
            <a:lvl1pPr marL="0" indent="0">
              <a:buNone/>
              <a:defRPr sz="1050" b="1" cap="all" baseline="0"/>
            </a:lvl1pPr>
          </a:lstStyle>
          <a:p>
            <a:pPr lvl="0"/>
            <a:r>
              <a:rPr lang="en-US" dirty="0"/>
              <a:t>Click to add trumpet</a:t>
            </a:r>
          </a:p>
        </p:txBody>
      </p:sp>
    </p:spTree>
    <p:extLst>
      <p:ext uri="{BB962C8B-B14F-4D97-AF65-F5344CB8AC3E}">
        <p14:creationId xmlns:p14="http://schemas.microsoft.com/office/powerpoint/2010/main" val="2475976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 Content">
    <p:bg>
      <p:bgPr>
        <a:solidFill>
          <a:srgbClr val="D8EAF8">
            <a:alpha val="3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486000" y="1458000"/>
            <a:ext cx="8172000" cy="32022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4BB2A323-0237-4DD5-B402-DBAD01B90B82}" type="datetimeFigureOut">
              <a:rPr lang="en-US" smtClean="0"/>
              <a:t>1/30/2024</a:t>
            </a:fld>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FAB2AEF7-22B8-4C43-BD23-9625896CD288}" type="slidenum">
              <a:rPr lang="en-US" smtClean="0"/>
              <a:t>‹#›</a:t>
            </a:fld>
            <a:endParaRPr lang="en-US" dirty="0"/>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US" dirty="0"/>
              <a:t>Insert notes</a:t>
            </a:r>
          </a:p>
        </p:txBody>
      </p:sp>
    </p:spTree>
    <p:extLst>
      <p:ext uri="{BB962C8B-B14F-4D97-AF65-F5344CB8AC3E}">
        <p14:creationId xmlns:p14="http://schemas.microsoft.com/office/powerpoint/2010/main" val="240878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339117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260213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148406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286135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414106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7CF39E-7DE2-D442-8FCE-29DF4E566CEA}" type="datetimeFigureOut">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211078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5.xml"/><Relationship Id="rId21" Type="http://schemas.openxmlformats.org/officeDocument/2006/relationships/theme" Target="../theme/theme2.xml"/><Relationship Id="rId42" Type="http://schemas.openxmlformats.org/officeDocument/2006/relationships/tags" Target="../tags/tag21.xml"/><Relationship Id="rId47" Type="http://schemas.openxmlformats.org/officeDocument/2006/relationships/tags" Target="../tags/tag26.xml"/><Relationship Id="rId63" Type="http://schemas.openxmlformats.org/officeDocument/2006/relationships/tags" Target="../tags/tag42.xml"/><Relationship Id="rId68" Type="http://schemas.openxmlformats.org/officeDocument/2006/relationships/tags" Target="../tags/tag47.xml"/><Relationship Id="rId84" Type="http://schemas.openxmlformats.org/officeDocument/2006/relationships/tags" Target="../tags/tag63.xml"/><Relationship Id="rId89" Type="http://schemas.openxmlformats.org/officeDocument/2006/relationships/tags" Target="../tags/tag68.xml"/><Relationship Id="rId16" Type="http://schemas.openxmlformats.org/officeDocument/2006/relationships/slideLayout" Target="../slideLayouts/slideLayout29.xml"/><Relationship Id="rId107" Type="http://schemas.openxmlformats.org/officeDocument/2006/relationships/tags" Target="../tags/tag86.xml"/><Relationship Id="rId11" Type="http://schemas.openxmlformats.org/officeDocument/2006/relationships/slideLayout" Target="../slideLayouts/slideLayout24.xml"/><Relationship Id="rId32" Type="http://schemas.openxmlformats.org/officeDocument/2006/relationships/tags" Target="../tags/tag11.xml"/><Relationship Id="rId37" Type="http://schemas.openxmlformats.org/officeDocument/2006/relationships/tags" Target="../tags/tag16.xml"/><Relationship Id="rId53" Type="http://schemas.openxmlformats.org/officeDocument/2006/relationships/tags" Target="../tags/tag32.xml"/><Relationship Id="rId58" Type="http://schemas.openxmlformats.org/officeDocument/2006/relationships/tags" Target="../tags/tag37.xml"/><Relationship Id="rId74" Type="http://schemas.openxmlformats.org/officeDocument/2006/relationships/tags" Target="../tags/tag53.xml"/><Relationship Id="rId79" Type="http://schemas.openxmlformats.org/officeDocument/2006/relationships/tags" Target="../tags/tag58.xml"/><Relationship Id="rId102" Type="http://schemas.openxmlformats.org/officeDocument/2006/relationships/tags" Target="../tags/tag81.xml"/><Relationship Id="rId5" Type="http://schemas.openxmlformats.org/officeDocument/2006/relationships/slideLayout" Target="../slideLayouts/slideLayout18.xml"/><Relationship Id="rId90" Type="http://schemas.openxmlformats.org/officeDocument/2006/relationships/tags" Target="../tags/tag69.xml"/><Relationship Id="rId95" Type="http://schemas.openxmlformats.org/officeDocument/2006/relationships/tags" Target="../tags/tag74.xml"/><Relationship Id="rId22" Type="http://schemas.openxmlformats.org/officeDocument/2006/relationships/tags" Target="../tags/tag1.xml"/><Relationship Id="rId27" Type="http://schemas.openxmlformats.org/officeDocument/2006/relationships/tags" Target="../tags/tag6.xml"/><Relationship Id="rId43" Type="http://schemas.openxmlformats.org/officeDocument/2006/relationships/tags" Target="../tags/tag22.xml"/><Relationship Id="rId48" Type="http://schemas.openxmlformats.org/officeDocument/2006/relationships/tags" Target="../tags/tag27.xml"/><Relationship Id="rId64" Type="http://schemas.openxmlformats.org/officeDocument/2006/relationships/tags" Target="../tags/tag43.xml"/><Relationship Id="rId69" Type="http://schemas.openxmlformats.org/officeDocument/2006/relationships/tags" Target="../tags/tag48.xml"/><Relationship Id="rId80" Type="http://schemas.openxmlformats.org/officeDocument/2006/relationships/tags" Target="../tags/tag59.xml"/><Relationship Id="rId85" Type="http://schemas.openxmlformats.org/officeDocument/2006/relationships/tags" Target="../tags/tag64.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33" Type="http://schemas.openxmlformats.org/officeDocument/2006/relationships/tags" Target="../tags/tag12.xml"/><Relationship Id="rId38" Type="http://schemas.openxmlformats.org/officeDocument/2006/relationships/tags" Target="../tags/tag17.xml"/><Relationship Id="rId59" Type="http://schemas.openxmlformats.org/officeDocument/2006/relationships/tags" Target="../tags/tag38.xml"/><Relationship Id="rId103" Type="http://schemas.openxmlformats.org/officeDocument/2006/relationships/tags" Target="../tags/tag82.xml"/><Relationship Id="rId108" Type="http://schemas.openxmlformats.org/officeDocument/2006/relationships/tags" Target="../tags/tag87.xml"/><Relationship Id="rId54" Type="http://schemas.openxmlformats.org/officeDocument/2006/relationships/tags" Target="../tags/tag33.xml"/><Relationship Id="rId70" Type="http://schemas.openxmlformats.org/officeDocument/2006/relationships/tags" Target="../tags/tag49.xml"/><Relationship Id="rId75" Type="http://schemas.openxmlformats.org/officeDocument/2006/relationships/tags" Target="../tags/tag54.xml"/><Relationship Id="rId91" Type="http://schemas.openxmlformats.org/officeDocument/2006/relationships/tags" Target="../tags/tag70.xml"/><Relationship Id="rId96" Type="http://schemas.openxmlformats.org/officeDocument/2006/relationships/tags" Target="../tags/tag7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tags" Target="../tags/tag2.xml"/><Relationship Id="rId28" Type="http://schemas.openxmlformats.org/officeDocument/2006/relationships/tags" Target="../tags/tag7.xml"/><Relationship Id="rId36" Type="http://schemas.openxmlformats.org/officeDocument/2006/relationships/tags" Target="../tags/tag15.xml"/><Relationship Id="rId49" Type="http://schemas.openxmlformats.org/officeDocument/2006/relationships/tags" Target="../tags/tag28.xml"/><Relationship Id="rId57" Type="http://schemas.openxmlformats.org/officeDocument/2006/relationships/tags" Target="../tags/tag36.xml"/><Relationship Id="rId106" Type="http://schemas.openxmlformats.org/officeDocument/2006/relationships/tags" Target="../tags/tag85.xml"/><Relationship Id="rId10" Type="http://schemas.openxmlformats.org/officeDocument/2006/relationships/slideLayout" Target="../slideLayouts/slideLayout23.xml"/><Relationship Id="rId31" Type="http://schemas.openxmlformats.org/officeDocument/2006/relationships/tags" Target="../tags/tag10.xml"/><Relationship Id="rId44" Type="http://schemas.openxmlformats.org/officeDocument/2006/relationships/tags" Target="../tags/tag23.xml"/><Relationship Id="rId52" Type="http://schemas.openxmlformats.org/officeDocument/2006/relationships/tags" Target="../tags/tag31.xml"/><Relationship Id="rId60" Type="http://schemas.openxmlformats.org/officeDocument/2006/relationships/tags" Target="../tags/tag39.xml"/><Relationship Id="rId65" Type="http://schemas.openxmlformats.org/officeDocument/2006/relationships/tags" Target="../tags/tag44.xml"/><Relationship Id="rId73" Type="http://schemas.openxmlformats.org/officeDocument/2006/relationships/tags" Target="../tags/tag52.xml"/><Relationship Id="rId78" Type="http://schemas.openxmlformats.org/officeDocument/2006/relationships/tags" Target="../tags/tag57.xml"/><Relationship Id="rId81" Type="http://schemas.openxmlformats.org/officeDocument/2006/relationships/tags" Target="../tags/tag60.xml"/><Relationship Id="rId86" Type="http://schemas.openxmlformats.org/officeDocument/2006/relationships/tags" Target="../tags/tag65.xml"/><Relationship Id="rId94" Type="http://schemas.openxmlformats.org/officeDocument/2006/relationships/tags" Target="../tags/tag73.xml"/><Relationship Id="rId99" Type="http://schemas.openxmlformats.org/officeDocument/2006/relationships/tags" Target="../tags/tag78.xml"/><Relationship Id="rId101" Type="http://schemas.openxmlformats.org/officeDocument/2006/relationships/tags" Target="../tags/tag80.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tags" Target="../tags/tag18.xml"/><Relationship Id="rId109" Type="http://schemas.openxmlformats.org/officeDocument/2006/relationships/tags" Target="../tags/tag88.xml"/><Relationship Id="rId34" Type="http://schemas.openxmlformats.org/officeDocument/2006/relationships/tags" Target="../tags/tag13.xml"/><Relationship Id="rId50" Type="http://schemas.openxmlformats.org/officeDocument/2006/relationships/tags" Target="../tags/tag29.xml"/><Relationship Id="rId55" Type="http://schemas.openxmlformats.org/officeDocument/2006/relationships/tags" Target="../tags/tag34.xml"/><Relationship Id="rId76" Type="http://schemas.openxmlformats.org/officeDocument/2006/relationships/tags" Target="../tags/tag55.xml"/><Relationship Id="rId97" Type="http://schemas.openxmlformats.org/officeDocument/2006/relationships/tags" Target="../tags/tag76.xml"/><Relationship Id="rId104" Type="http://schemas.openxmlformats.org/officeDocument/2006/relationships/tags" Target="../tags/tag83.xml"/><Relationship Id="rId7" Type="http://schemas.openxmlformats.org/officeDocument/2006/relationships/slideLayout" Target="../slideLayouts/slideLayout20.xml"/><Relationship Id="rId71" Type="http://schemas.openxmlformats.org/officeDocument/2006/relationships/tags" Target="../tags/tag50.xml"/><Relationship Id="rId92" Type="http://schemas.openxmlformats.org/officeDocument/2006/relationships/tags" Target="../tags/tag71.xml"/><Relationship Id="rId2" Type="http://schemas.openxmlformats.org/officeDocument/2006/relationships/slideLayout" Target="../slideLayouts/slideLayout15.xml"/><Relationship Id="rId29" Type="http://schemas.openxmlformats.org/officeDocument/2006/relationships/tags" Target="../tags/tag8.xml"/><Relationship Id="rId24" Type="http://schemas.openxmlformats.org/officeDocument/2006/relationships/tags" Target="../tags/tag3.xml"/><Relationship Id="rId40" Type="http://schemas.openxmlformats.org/officeDocument/2006/relationships/tags" Target="../tags/tag19.xml"/><Relationship Id="rId45" Type="http://schemas.openxmlformats.org/officeDocument/2006/relationships/tags" Target="../tags/tag24.xml"/><Relationship Id="rId66" Type="http://schemas.openxmlformats.org/officeDocument/2006/relationships/tags" Target="../tags/tag45.xml"/><Relationship Id="rId87" Type="http://schemas.openxmlformats.org/officeDocument/2006/relationships/tags" Target="../tags/tag66.xml"/><Relationship Id="rId61" Type="http://schemas.openxmlformats.org/officeDocument/2006/relationships/tags" Target="../tags/tag40.xml"/><Relationship Id="rId82" Type="http://schemas.openxmlformats.org/officeDocument/2006/relationships/tags" Target="../tags/tag61.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30" Type="http://schemas.openxmlformats.org/officeDocument/2006/relationships/tags" Target="../tags/tag9.xml"/><Relationship Id="rId35" Type="http://schemas.openxmlformats.org/officeDocument/2006/relationships/tags" Target="../tags/tag14.xml"/><Relationship Id="rId56" Type="http://schemas.openxmlformats.org/officeDocument/2006/relationships/tags" Target="../tags/tag35.xml"/><Relationship Id="rId77" Type="http://schemas.openxmlformats.org/officeDocument/2006/relationships/tags" Target="../tags/tag56.xml"/><Relationship Id="rId100" Type="http://schemas.openxmlformats.org/officeDocument/2006/relationships/tags" Target="../tags/tag79.xml"/><Relationship Id="rId105" Type="http://schemas.openxmlformats.org/officeDocument/2006/relationships/tags" Target="../tags/tag84.xml"/><Relationship Id="rId8" Type="http://schemas.openxmlformats.org/officeDocument/2006/relationships/slideLayout" Target="../slideLayouts/slideLayout21.xml"/><Relationship Id="rId51" Type="http://schemas.openxmlformats.org/officeDocument/2006/relationships/tags" Target="../tags/tag30.xml"/><Relationship Id="rId72" Type="http://schemas.openxmlformats.org/officeDocument/2006/relationships/tags" Target="../tags/tag51.xml"/><Relationship Id="rId93" Type="http://schemas.openxmlformats.org/officeDocument/2006/relationships/tags" Target="../tags/tag72.xml"/><Relationship Id="rId98" Type="http://schemas.openxmlformats.org/officeDocument/2006/relationships/tags" Target="../tags/tag77.xml"/><Relationship Id="rId3" Type="http://schemas.openxmlformats.org/officeDocument/2006/relationships/slideLayout" Target="../slideLayouts/slideLayout16.xml"/><Relationship Id="rId25" Type="http://schemas.openxmlformats.org/officeDocument/2006/relationships/tags" Target="../tags/tag4.xml"/><Relationship Id="rId46" Type="http://schemas.openxmlformats.org/officeDocument/2006/relationships/tags" Target="../tags/tag25.xml"/><Relationship Id="rId67" Type="http://schemas.openxmlformats.org/officeDocument/2006/relationships/tags" Target="../tags/tag46.xml"/><Relationship Id="rId20" Type="http://schemas.openxmlformats.org/officeDocument/2006/relationships/slideLayout" Target="../slideLayouts/slideLayout33.xml"/><Relationship Id="rId41" Type="http://schemas.openxmlformats.org/officeDocument/2006/relationships/tags" Target="../tags/tag20.xml"/><Relationship Id="rId62" Type="http://schemas.openxmlformats.org/officeDocument/2006/relationships/tags" Target="../tags/tag41.xml"/><Relationship Id="rId83" Type="http://schemas.openxmlformats.org/officeDocument/2006/relationships/tags" Target="../tags/tag62.xml"/><Relationship Id="rId88" Type="http://schemas.openxmlformats.org/officeDocument/2006/relationships/tags" Target="../tags/tag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D7CF39E-7DE2-D442-8FCE-29DF4E566CEA}" type="datetimeFigureOut">
              <a:rPr lang="en-US" smtClean="0"/>
              <a:t>1/30/2024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BDBC76E-F685-E349-8C3A-3B8E9FD38D1C}" type="slidenum">
              <a:rPr lang="en-US" smtClean="0"/>
              <a:t>‹#›</a:t>
            </a:fld>
            <a:endParaRPr lang="en-US" dirty="0"/>
          </a:p>
        </p:txBody>
      </p:sp>
    </p:spTree>
    <p:extLst>
      <p:ext uri="{BB962C8B-B14F-4D97-AF65-F5344CB8AC3E}">
        <p14:creationId xmlns:p14="http://schemas.microsoft.com/office/powerpoint/2010/main" val="4154288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000" y="1458000"/>
            <a:ext cx="8172000" cy="31995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86000" y="486000"/>
            <a:ext cx="8172000" cy="972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486000" y="243000"/>
            <a:ext cx="1440000" cy="94388"/>
          </a:xfrm>
          <a:prstGeom prst="rect">
            <a:avLst/>
          </a:prstGeom>
        </p:spPr>
        <p:txBody>
          <a:bodyPr vert="horz" lIns="0" tIns="0" rIns="0" bIns="0" rtlCol="0" anchor="t"/>
          <a:lstStyle>
            <a:lvl1pPr algn="l">
              <a:defRPr sz="525">
                <a:solidFill>
                  <a:schemeClr val="tx2"/>
                </a:solidFill>
              </a:defRPr>
            </a:lvl1pPr>
          </a:lstStyle>
          <a:p>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169534" y="242888"/>
            <a:ext cx="3121604" cy="94500"/>
          </a:xfrm>
          <a:prstGeom prst="rect">
            <a:avLst/>
          </a:prstGeom>
        </p:spPr>
        <p:txBody>
          <a:bodyPr vert="horz" lIns="0" tIns="0" rIns="0" bIns="0" rtlCol="0" anchor="t"/>
          <a:lstStyle>
            <a:lvl1pPr algn="l">
              <a:defRPr sz="525">
                <a:solidFill>
                  <a:schemeClr val="tx2"/>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243000" y="243000"/>
            <a:ext cx="243000" cy="94388"/>
          </a:xfrm>
          <a:prstGeom prst="rect">
            <a:avLst/>
          </a:prstGeom>
        </p:spPr>
        <p:txBody>
          <a:bodyPr vert="horz" lIns="0" tIns="0" rIns="0" bIns="0" rtlCol="0" anchor="t"/>
          <a:lstStyle>
            <a:lvl1pPr algn="l">
              <a:defRPr sz="525">
                <a:solidFill>
                  <a:schemeClr val="tx2"/>
                </a:solidFill>
              </a:defRPr>
            </a:lvl1pPr>
          </a:lstStyle>
          <a:p>
            <a:fld id="{23AA811B-2EBD-4900-905E-5BE206449611}" type="slidenum">
              <a:rPr lang="en-GB" smtClean="0"/>
              <a:pPr/>
              <a:t>‹#›</a:t>
            </a:fld>
            <a:endParaRPr lang="en-GB" dirty="0"/>
          </a:p>
        </p:txBody>
      </p:sp>
      <p:sp>
        <p:nvSpPr>
          <p:cNvPr id="26" name="TextBox 25">
            <a:extLst>
              <a:ext uri="{FF2B5EF4-FFF2-40B4-BE49-F238E27FC236}">
                <a16:creationId xmlns:a16="http://schemas.microsoft.com/office/drawing/2014/main" id="{278D69B5-2783-4637-A949-A867EE4EFE6B}"/>
              </a:ext>
            </a:extLst>
          </p:cNvPr>
          <p:cNvSpPr txBox="1"/>
          <p:nvPr userDrawn="1"/>
        </p:nvSpPr>
        <p:spPr>
          <a:xfrm>
            <a:off x="8413552" y="243000"/>
            <a:ext cx="486371" cy="80791"/>
          </a:xfrm>
          <a:prstGeom prst="rect">
            <a:avLst/>
          </a:prstGeom>
          <a:noFill/>
        </p:spPr>
        <p:txBody>
          <a:bodyPr wrap="square" lIns="0" tIns="0" rIns="0" bIns="0" rtlCol="0">
            <a:spAutoFit/>
          </a:bodyPr>
          <a:lstStyle/>
          <a:p>
            <a:pPr algn="r"/>
            <a:r>
              <a:rPr lang="en-GB" sz="525" dirty="0">
                <a:solidFill>
                  <a:schemeClr val="tx2"/>
                </a:solidFill>
              </a:rPr>
              <a:t>Novo Nordisk</a:t>
            </a:r>
            <a:r>
              <a:rPr lang="en-GB" sz="525" baseline="30000" dirty="0">
                <a:solidFill>
                  <a:schemeClr val="tx2"/>
                </a:solidFill>
              </a:rPr>
              <a:t>®</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243000" y="243000"/>
            <a:ext cx="8658000" cy="46575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22"/>
            </p:custDataLst>
          </p:nvPr>
        </p:nvSpPr>
        <p:spPr>
          <a:xfrm>
            <a:off x="243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23"/>
            </p:custDataLst>
          </p:nvPr>
        </p:nvSpPr>
        <p:spPr>
          <a:xfrm>
            <a:off x="486000" y="2430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24"/>
            </p:custDataLst>
          </p:nvPr>
        </p:nvSpPr>
        <p:spPr>
          <a:xfrm>
            <a:off x="1926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5"/>
            </p:custDataLst>
          </p:nvPr>
        </p:nvSpPr>
        <p:spPr>
          <a:xfrm>
            <a:off x="2169000" y="2430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6"/>
            </p:custDataLst>
          </p:nvPr>
        </p:nvSpPr>
        <p:spPr>
          <a:xfrm>
            <a:off x="3609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7"/>
            </p:custDataLst>
          </p:nvPr>
        </p:nvSpPr>
        <p:spPr>
          <a:xfrm>
            <a:off x="3852000" y="2430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8"/>
            </p:custDataLst>
          </p:nvPr>
        </p:nvSpPr>
        <p:spPr>
          <a:xfrm>
            <a:off x="5292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9"/>
            </p:custDataLst>
          </p:nvPr>
        </p:nvSpPr>
        <p:spPr>
          <a:xfrm>
            <a:off x="5535000" y="2430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30"/>
            </p:custDataLst>
          </p:nvPr>
        </p:nvSpPr>
        <p:spPr>
          <a:xfrm>
            <a:off x="6975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31"/>
            </p:custDataLst>
          </p:nvPr>
        </p:nvSpPr>
        <p:spPr>
          <a:xfrm>
            <a:off x="7218000" y="2430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32"/>
            </p:custDataLst>
          </p:nvPr>
        </p:nvSpPr>
        <p:spPr>
          <a:xfrm>
            <a:off x="8658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33"/>
            </p:custDataLst>
          </p:nvPr>
        </p:nvSpPr>
        <p:spPr>
          <a:xfrm>
            <a:off x="243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34"/>
            </p:custDataLst>
          </p:nvPr>
        </p:nvSpPr>
        <p:spPr>
          <a:xfrm>
            <a:off x="243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5"/>
            </p:custDataLst>
          </p:nvPr>
        </p:nvSpPr>
        <p:spPr>
          <a:xfrm>
            <a:off x="243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6"/>
            </p:custDataLst>
          </p:nvPr>
        </p:nvSpPr>
        <p:spPr>
          <a:xfrm>
            <a:off x="243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7"/>
            </p:custDataLst>
          </p:nvPr>
        </p:nvSpPr>
        <p:spPr>
          <a:xfrm>
            <a:off x="486000" y="2814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8"/>
            </p:custDataLst>
          </p:nvPr>
        </p:nvSpPr>
        <p:spPr>
          <a:xfrm>
            <a:off x="1926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9"/>
            </p:custDataLst>
          </p:nvPr>
        </p:nvSpPr>
        <p:spPr>
          <a:xfrm>
            <a:off x="486000" y="2571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40"/>
            </p:custDataLst>
          </p:nvPr>
        </p:nvSpPr>
        <p:spPr>
          <a:xfrm>
            <a:off x="1926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41"/>
            </p:custDataLst>
          </p:nvPr>
        </p:nvSpPr>
        <p:spPr>
          <a:xfrm>
            <a:off x="486000" y="2328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42"/>
            </p:custDataLst>
          </p:nvPr>
        </p:nvSpPr>
        <p:spPr>
          <a:xfrm>
            <a:off x="1926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43"/>
            </p:custDataLst>
          </p:nvPr>
        </p:nvSpPr>
        <p:spPr>
          <a:xfrm>
            <a:off x="486000" y="2085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44"/>
            </p:custDataLst>
          </p:nvPr>
        </p:nvSpPr>
        <p:spPr>
          <a:xfrm>
            <a:off x="1926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5"/>
            </p:custDataLst>
          </p:nvPr>
        </p:nvSpPr>
        <p:spPr>
          <a:xfrm>
            <a:off x="243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6"/>
            </p:custDataLst>
          </p:nvPr>
        </p:nvSpPr>
        <p:spPr>
          <a:xfrm>
            <a:off x="486000" y="46575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7"/>
            </p:custDataLst>
          </p:nvPr>
        </p:nvSpPr>
        <p:spPr>
          <a:xfrm>
            <a:off x="1926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8"/>
            </p:custDataLst>
          </p:nvPr>
        </p:nvSpPr>
        <p:spPr>
          <a:xfrm>
            <a:off x="2169000" y="46575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9"/>
            </p:custDataLst>
          </p:nvPr>
        </p:nvSpPr>
        <p:spPr>
          <a:xfrm>
            <a:off x="3609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50"/>
            </p:custDataLst>
          </p:nvPr>
        </p:nvSpPr>
        <p:spPr>
          <a:xfrm>
            <a:off x="3852000" y="46575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51"/>
            </p:custDataLst>
          </p:nvPr>
        </p:nvSpPr>
        <p:spPr>
          <a:xfrm>
            <a:off x="5292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52"/>
            </p:custDataLst>
          </p:nvPr>
        </p:nvSpPr>
        <p:spPr>
          <a:xfrm>
            <a:off x="5535000" y="46575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53"/>
            </p:custDataLst>
          </p:nvPr>
        </p:nvSpPr>
        <p:spPr>
          <a:xfrm>
            <a:off x="6975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54"/>
            </p:custDataLst>
          </p:nvPr>
        </p:nvSpPr>
        <p:spPr>
          <a:xfrm>
            <a:off x="7218000" y="46575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5"/>
            </p:custDataLst>
          </p:nvPr>
        </p:nvSpPr>
        <p:spPr>
          <a:xfrm>
            <a:off x="8658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6"/>
            </p:custDataLst>
          </p:nvPr>
        </p:nvSpPr>
        <p:spPr>
          <a:xfrm>
            <a:off x="2169000" y="2814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7"/>
            </p:custDataLst>
          </p:nvPr>
        </p:nvSpPr>
        <p:spPr>
          <a:xfrm>
            <a:off x="3609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8"/>
            </p:custDataLst>
          </p:nvPr>
        </p:nvSpPr>
        <p:spPr>
          <a:xfrm>
            <a:off x="2169000" y="2571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9"/>
            </p:custDataLst>
          </p:nvPr>
        </p:nvSpPr>
        <p:spPr>
          <a:xfrm>
            <a:off x="3609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60"/>
            </p:custDataLst>
          </p:nvPr>
        </p:nvSpPr>
        <p:spPr>
          <a:xfrm>
            <a:off x="2169000" y="2328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61"/>
            </p:custDataLst>
          </p:nvPr>
        </p:nvSpPr>
        <p:spPr>
          <a:xfrm>
            <a:off x="3609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62"/>
            </p:custDataLst>
          </p:nvPr>
        </p:nvSpPr>
        <p:spPr>
          <a:xfrm>
            <a:off x="2169000" y="2085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63"/>
            </p:custDataLst>
          </p:nvPr>
        </p:nvSpPr>
        <p:spPr>
          <a:xfrm>
            <a:off x="3609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64"/>
            </p:custDataLst>
          </p:nvPr>
        </p:nvSpPr>
        <p:spPr>
          <a:xfrm>
            <a:off x="3852000" y="2814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5"/>
            </p:custDataLst>
          </p:nvPr>
        </p:nvSpPr>
        <p:spPr>
          <a:xfrm>
            <a:off x="5292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6"/>
            </p:custDataLst>
          </p:nvPr>
        </p:nvSpPr>
        <p:spPr>
          <a:xfrm>
            <a:off x="3852000" y="2571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7"/>
            </p:custDataLst>
          </p:nvPr>
        </p:nvSpPr>
        <p:spPr>
          <a:xfrm>
            <a:off x="5292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8"/>
            </p:custDataLst>
          </p:nvPr>
        </p:nvSpPr>
        <p:spPr>
          <a:xfrm>
            <a:off x="3852000" y="2328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9"/>
            </p:custDataLst>
          </p:nvPr>
        </p:nvSpPr>
        <p:spPr>
          <a:xfrm>
            <a:off x="5292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70"/>
            </p:custDataLst>
          </p:nvPr>
        </p:nvSpPr>
        <p:spPr>
          <a:xfrm>
            <a:off x="3852000" y="2085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71"/>
            </p:custDataLst>
          </p:nvPr>
        </p:nvSpPr>
        <p:spPr>
          <a:xfrm>
            <a:off x="5292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72"/>
            </p:custDataLst>
          </p:nvPr>
        </p:nvSpPr>
        <p:spPr>
          <a:xfrm>
            <a:off x="5535000" y="2814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73"/>
            </p:custDataLst>
          </p:nvPr>
        </p:nvSpPr>
        <p:spPr>
          <a:xfrm>
            <a:off x="6975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74"/>
            </p:custDataLst>
          </p:nvPr>
        </p:nvSpPr>
        <p:spPr>
          <a:xfrm>
            <a:off x="5535000" y="2571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5"/>
            </p:custDataLst>
          </p:nvPr>
        </p:nvSpPr>
        <p:spPr>
          <a:xfrm>
            <a:off x="6975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6"/>
            </p:custDataLst>
          </p:nvPr>
        </p:nvSpPr>
        <p:spPr>
          <a:xfrm>
            <a:off x="5535000" y="2328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7"/>
            </p:custDataLst>
          </p:nvPr>
        </p:nvSpPr>
        <p:spPr>
          <a:xfrm>
            <a:off x="6975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8"/>
            </p:custDataLst>
          </p:nvPr>
        </p:nvSpPr>
        <p:spPr>
          <a:xfrm>
            <a:off x="5535000" y="2085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9"/>
            </p:custDataLst>
          </p:nvPr>
        </p:nvSpPr>
        <p:spPr>
          <a:xfrm>
            <a:off x="6975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80"/>
            </p:custDataLst>
          </p:nvPr>
        </p:nvSpPr>
        <p:spPr>
          <a:xfrm>
            <a:off x="7218000" y="2814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81"/>
            </p:custDataLst>
          </p:nvPr>
        </p:nvSpPr>
        <p:spPr>
          <a:xfrm>
            <a:off x="8658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82"/>
            </p:custDataLst>
          </p:nvPr>
        </p:nvSpPr>
        <p:spPr>
          <a:xfrm>
            <a:off x="7218000" y="2571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83"/>
            </p:custDataLst>
          </p:nvPr>
        </p:nvSpPr>
        <p:spPr>
          <a:xfrm>
            <a:off x="8658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84"/>
            </p:custDataLst>
          </p:nvPr>
        </p:nvSpPr>
        <p:spPr>
          <a:xfrm>
            <a:off x="7218000" y="2328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5"/>
            </p:custDataLst>
          </p:nvPr>
        </p:nvSpPr>
        <p:spPr>
          <a:xfrm>
            <a:off x="8658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6"/>
            </p:custDataLst>
          </p:nvPr>
        </p:nvSpPr>
        <p:spPr>
          <a:xfrm>
            <a:off x="7218000" y="2085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7"/>
            </p:custDataLst>
          </p:nvPr>
        </p:nvSpPr>
        <p:spPr>
          <a:xfrm>
            <a:off x="8658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8"/>
            </p:custDataLst>
          </p:nvPr>
        </p:nvSpPr>
        <p:spPr>
          <a:xfrm>
            <a:off x="243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9"/>
            </p:custDataLst>
          </p:nvPr>
        </p:nvSpPr>
        <p:spPr>
          <a:xfrm>
            <a:off x="1926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90"/>
            </p:custDataLst>
          </p:nvPr>
        </p:nvSpPr>
        <p:spPr>
          <a:xfrm>
            <a:off x="3609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91"/>
            </p:custDataLst>
          </p:nvPr>
        </p:nvSpPr>
        <p:spPr>
          <a:xfrm>
            <a:off x="5292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92"/>
            </p:custDataLst>
          </p:nvPr>
        </p:nvSpPr>
        <p:spPr>
          <a:xfrm>
            <a:off x="6975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93"/>
            </p:custDataLst>
          </p:nvPr>
        </p:nvSpPr>
        <p:spPr>
          <a:xfrm>
            <a:off x="8658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94"/>
            </p:custDataLst>
          </p:nvPr>
        </p:nvSpPr>
        <p:spPr>
          <a:xfrm>
            <a:off x="243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5"/>
            </p:custDataLst>
          </p:nvPr>
        </p:nvSpPr>
        <p:spPr>
          <a:xfrm>
            <a:off x="1926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6"/>
            </p:custDataLst>
          </p:nvPr>
        </p:nvSpPr>
        <p:spPr>
          <a:xfrm>
            <a:off x="3609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7"/>
            </p:custDataLst>
          </p:nvPr>
        </p:nvSpPr>
        <p:spPr>
          <a:xfrm>
            <a:off x="5292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8"/>
            </p:custDataLst>
          </p:nvPr>
        </p:nvSpPr>
        <p:spPr>
          <a:xfrm>
            <a:off x="6975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9"/>
            </p:custDataLst>
          </p:nvPr>
        </p:nvSpPr>
        <p:spPr>
          <a:xfrm>
            <a:off x="8658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00"/>
            </p:custDataLst>
          </p:nvPr>
        </p:nvSpPr>
        <p:spPr>
          <a:xfrm>
            <a:off x="486000" y="48600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01"/>
            </p:custDataLst>
          </p:nvPr>
        </p:nvSpPr>
        <p:spPr>
          <a:xfrm>
            <a:off x="2169000" y="48600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02"/>
            </p:custDataLst>
          </p:nvPr>
        </p:nvSpPr>
        <p:spPr>
          <a:xfrm>
            <a:off x="3852000" y="48600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03"/>
            </p:custDataLst>
          </p:nvPr>
        </p:nvSpPr>
        <p:spPr>
          <a:xfrm>
            <a:off x="5535000" y="48600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04"/>
            </p:custDataLst>
          </p:nvPr>
        </p:nvSpPr>
        <p:spPr>
          <a:xfrm>
            <a:off x="7218000" y="48600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5"/>
            </p:custDataLst>
          </p:nvPr>
        </p:nvSpPr>
        <p:spPr>
          <a:xfrm>
            <a:off x="486000" y="305775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6"/>
            </p:custDataLst>
          </p:nvPr>
        </p:nvSpPr>
        <p:spPr>
          <a:xfrm>
            <a:off x="2169000" y="305775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7"/>
            </p:custDataLst>
          </p:nvPr>
        </p:nvSpPr>
        <p:spPr>
          <a:xfrm>
            <a:off x="3852000" y="305775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8"/>
            </p:custDataLst>
          </p:nvPr>
        </p:nvSpPr>
        <p:spPr>
          <a:xfrm>
            <a:off x="5535000" y="305775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9"/>
            </p:custDataLst>
          </p:nvPr>
        </p:nvSpPr>
        <p:spPr>
          <a:xfrm>
            <a:off x="7218000" y="305775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
        <p:nvSpPr>
          <p:cNvPr id="115"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1090779A-FA30-4EF9-809F-763A92C81AB1}"/>
              </a:ext>
            </a:extLst>
          </p:cNvPr>
          <p:cNvSpPr/>
          <p:nvPr userDrawn="1"/>
        </p:nvSpPr>
        <p:spPr>
          <a:xfrm>
            <a:off x="6930490" y="4002691"/>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a:p>
        </p:txBody>
      </p:sp>
    </p:spTree>
    <p:extLst>
      <p:ext uri="{BB962C8B-B14F-4D97-AF65-F5344CB8AC3E}">
        <p14:creationId xmlns:p14="http://schemas.microsoft.com/office/powerpoint/2010/main" val="45434244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100000"/>
        </a:lnSpc>
        <a:spcBef>
          <a:spcPct val="0"/>
        </a:spcBef>
        <a:buNone/>
        <a:defRPr sz="2700" kern="1200">
          <a:solidFill>
            <a:schemeClr val="tx2"/>
          </a:solidFill>
          <a:latin typeface="+mj-lt"/>
          <a:ea typeface="+mj-ea"/>
          <a:cs typeface="+mj-cs"/>
        </a:defRPr>
      </a:lvl1pPr>
    </p:titleStyle>
    <p:bodyStyle>
      <a:lvl1pPr marL="202500" indent="-202500" algn="l" defTabSz="685800" rtl="0" eaLnBrk="1" latinLnBrk="0" hangingPunct="1">
        <a:lnSpc>
          <a:spcPct val="100000"/>
        </a:lnSpc>
        <a:spcBef>
          <a:spcPts val="225"/>
        </a:spcBef>
        <a:spcAft>
          <a:spcPts val="450"/>
        </a:spcAft>
        <a:buFont typeface="Arial" panose="020B0604020202020204" pitchFamily="34" charset="0"/>
        <a:buChar char="•"/>
        <a:defRPr sz="1500" kern="1200">
          <a:solidFill>
            <a:schemeClr val="tx2"/>
          </a:solidFill>
          <a:latin typeface="+mn-lt"/>
          <a:ea typeface="+mn-ea"/>
          <a:cs typeface="+mn-cs"/>
        </a:defRPr>
      </a:lvl1pPr>
      <a:lvl2pPr marL="405000" indent="-202500" algn="l" defTabSz="685800" rtl="0" eaLnBrk="1" latinLnBrk="0" hangingPunct="1">
        <a:lnSpc>
          <a:spcPct val="100000"/>
        </a:lnSpc>
        <a:spcBef>
          <a:spcPts val="225"/>
        </a:spcBef>
        <a:spcAft>
          <a:spcPts val="450"/>
        </a:spcAft>
        <a:buFont typeface="Arial" panose="020B0604020202020204" pitchFamily="34" charset="0"/>
        <a:buChar char="•"/>
        <a:defRPr sz="1500" kern="1200">
          <a:solidFill>
            <a:schemeClr val="tx2"/>
          </a:solidFill>
          <a:latin typeface="+mn-lt"/>
          <a:ea typeface="+mn-ea"/>
          <a:cs typeface="+mn-cs"/>
        </a:defRPr>
      </a:lvl2pPr>
      <a:lvl3pPr marL="607500" indent="-202500" algn="l" defTabSz="685800" rtl="0" eaLnBrk="1" latinLnBrk="0" hangingPunct="1">
        <a:lnSpc>
          <a:spcPct val="100000"/>
        </a:lnSpc>
        <a:spcBef>
          <a:spcPts val="225"/>
        </a:spcBef>
        <a:spcAft>
          <a:spcPts val="450"/>
        </a:spcAft>
        <a:buFont typeface="Arial" panose="020B0604020202020204" pitchFamily="34" charset="0"/>
        <a:buChar char="•"/>
        <a:defRPr sz="1500" kern="1200">
          <a:solidFill>
            <a:schemeClr val="tx2"/>
          </a:solidFill>
          <a:latin typeface="+mn-lt"/>
          <a:ea typeface="+mn-ea"/>
          <a:cs typeface="+mn-cs"/>
        </a:defRPr>
      </a:lvl3pPr>
      <a:lvl4pPr marL="0" indent="0" algn="l" defTabSz="685800" rtl="0" eaLnBrk="1" latinLnBrk="0" hangingPunct="1">
        <a:lnSpc>
          <a:spcPct val="100000"/>
        </a:lnSpc>
        <a:spcBef>
          <a:spcPts val="900"/>
        </a:spcBef>
        <a:spcAft>
          <a:spcPts val="900"/>
        </a:spcAft>
        <a:buFont typeface="Arial" panose="020B0604020202020204" pitchFamily="34" charset="0"/>
        <a:buChar char="​"/>
        <a:defRPr sz="1500" b="1" kern="1200">
          <a:solidFill>
            <a:schemeClr val="tx2"/>
          </a:solidFill>
          <a:latin typeface="+mn-lt"/>
          <a:ea typeface="+mn-ea"/>
          <a:cs typeface="+mn-cs"/>
        </a:defRPr>
      </a:lvl4pPr>
      <a:lvl5pPr marL="0" indent="0" algn="l" defTabSz="685800" rtl="0" eaLnBrk="1" latinLnBrk="0" hangingPunct="1">
        <a:lnSpc>
          <a:spcPct val="100000"/>
        </a:lnSpc>
        <a:spcBef>
          <a:spcPts val="225"/>
        </a:spcBef>
        <a:spcAft>
          <a:spcPts val="450"/>
        </a:spcAft>
        <a:buFont typeface="Arial" panose="020B0604020202020204" pitchFamily="34" charset="0"/>
        <a:buChar char="​"/>
        <a:tabLst/>
        <a:defRPr sz="1500" kern="1200">
          <a:solidFill>
            <a:schemeClr val="tx2"/>
          </a:solidFill>
          <a:latin typeface="+mn-lt"/>
          <a:ea typeface="+mn-ea"/>
          <a:cs typeface="+mn-cs"/>
        </a:defRPr>
      </a:lvl5pPr>
      <a:lvl6pPr marL="0" indent="0" algn="l" defTabSz="685800" rtl="0" eaLnBrk="1" latinLnBrk="0" hangingPunct="1">
        <a:lnSpc>
          <a:spcPct val="100000"/>
        </a:lnSpc>
        <a:spcBef>
          <a:spcPts val="900"/>
        </a:spcBef>
        <a:spcAft>
          <a:spcPts val="900"/>
        </a:spcAft>
        <a:buFont typeface="Arial" panose="020B0604020202020204" pitchFamily="34" charset="0"/>
        <a:buChar char="​"/>
        <a:defRPr sz="750" b="1" kern="1200">
          <a:solidFill>
            <a:schemeClr val="tx2"/>
          </a:solidFill>
          <a:latin typeface="+mn-lt"/>
          <a:ea typeface="+mn-ea"/>
          <a:cs typeface="+mn-cs"/>
        </a:defRPr>
      </a:lvl6pPr>
      <a:lvl7pPr marL="0" indent="0" algn="l" defTabSz="685800" rtl="0" eaLnBrk="1" latinLnBrk="0" hangingPunct="1">
        <a:lnSpc>
          <a:spcPct val="100000"/>
        </a:lnSpc>
        <a:spcBef>
          <a:spcPts val="225"/>
        </a:spcBef>
        <a:spcAft>
          <a:spcPts val="450"/>
        </a:spcAft>
        <a:buFont typeface="Arial" panose="020B0604020202020204" pitchFamily="34" charset="0"/>
        <a:buChar char="​"/>
        <a:defRPr sz="750" b="0" kern="1200" baseline="0">
          <a:solidFill>
            <a:schemeClr val="tx2"/>
          </a:solidFill>
          <a:latin typeface="+mn-lt"/>
          <a:ea typeface="+mn-ea"/>
          <a:cs typeface="+mn-cs"/>
        </a:defRPr>
      </a:lvl7pPr>
      <a:lvl8pPr marL="135000" indent="-135000" algn="l" defTabSz="685800" rtl="0" eaLnBrk="1" latinLnBrk="0" hangingPunct="1">
        <a:lnSpc>
          <a:spcPct val="100000"/>
        </a:lnSpc>
        <a:spcBef>
          <a:spcPts val="225"/>
        </a:spcBef>
        <a:spcAft>
          <a:spcPts val="450"/>
        </a:spcAft>
        <a:buFont typeface="Arial" panose="020B0604020202020204" pitchFamily="34" charset="0"/>
        <a:buChar char="•"/>
        <a:defRPr sz="750" kern="1200">
          <a:solidFill>
            <a:schemeClr val="tx2"/>
          </a:solidFill>
          <a:latin typeface="+mn-lt"/>
          <a:ea typeface="+mn-ea"/>
          <a:cs typeface="+mn-cs"/>
        </a:defRPr>
      </a:lvl8pPr>
      <a:lvl9pPr marL="0" indent="0" algn="l" defTabSz="685800" rtl="0" eaLnBrk="1" latinLnBrk="0" hangingPunct="1">
        <a:lnSpc>
          <a:spcPct val="100000"/>
        </a:lnSpc>
        <a:spcBef>
          <a:spcPts val="0"/>
        </a:spcBef>
        <a:spcAft>
          <a:spcPts val="900"/>
        </a:spcAft>
        <a:buFont typeface="Arial" panose="020B0604020202020204" pitchFamily="34" charset="0"/>
        <a:buChar char="​"/>
        <a:defRPr sz="33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A4A3A4"/>
          </p15:clr>
        </p15:guide>
        <p15:guide id="2" pos="1617">
          <p15:clr>
            <a:srgbClr val="A4A3A4"/>
          </p15:clr>
        </p15:guide>
        <p15:guide id="5" pos="3031">
          <p15:clr>
            <a:srgbClr val="A4A3A4"/>
          </p15:clr>
        </p15:guide>
        <p15:guide id="6" pos="3235">
          <p15:clr>
            <a:srgbClr val="A4A3A4"/>
          </p15:clr>
        </p15:guide>
        <p15:guide id="7" orient="horz" pos="3911">
          <p15:clr>
            <a:srgbClr val="A4A3A4"/>
          </p15:clr>
        </p15:guide>
        <p15:guide id="8" orient="horz" pos="4115">
          <p15:clr>
            <a:srgbClr val="A4A3A4"/>
          </p15:clr>
        </p15:guide>
        <p15:guide id="9" pos="6063">
          <p15:clr>
            <a:srgbClr val="A4A3A4"/>
          </p15:clr>
        </p15:guide>
        <p15:guide id="10" pos="7272">
          <p15:clr>
            <a:srgbClr val="A4A3A4"/>
          </p15:clr>
        </p15:guide>
        <p15:guide id="12" pos="4444">
          <p15:clr>
            <a:srgbClr val="A4A3A4"/>
          </p15:clr>
        </p15:guide>
        <p15:guide id="13" pos="4648">
          <p15:clr>
            <a:srgbClr val="A4A3A4"/>
          </p15:clr>
        </p15:guide>
        <p15:guide id="14" orient="horz" pos="204">
          <p15:clr>
            <a:srgbClr val="A4A3A4"/>
          </p15:clr>
        </p15:guide>
        <p15:guide id="15" orient="horz" pos="408">
          <p15:clr>
            <a:srgbClr val="A4A3A4"/>
          </p15:clr>
        </p15:guide>
        <p15:guide id="16" pos="1821">
          <p15:clr>
            <a:srgbClr val="A4A3A4"/>
          </p15:clr>
        </p15:guide>
        <p15:guide id="18" pos="5859">
          <p15:clr>
            <a:srgbClr val="A4A3A4"/>
          </p15:clr>
        </p15:guide>
        <p15:guide id="20" pos="7476">
          <p15:clr>
            <a:srgbClr val="A4A3A4"/>
          </p15:clr>
        </p15:guide>
        <p15:guide id="21" pos="204">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heart&#10;&#10;Description automatically generated">
            <a:extLst>
              <a:ext uri="{FF2B5EF4-FFF2-40B4-BE49-F238E27FC236}">
                <a16:creationId xmlns:a16="http://schemas.microsoft.com/office/drawing/2014/main" id="{440CA25D-47D7-F8F2-E026-82C4616C182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6876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ACF01-4CC0-9F70-7FE1-D58EDA9DD427}"/>
              </a:ext>
            </a:extLst>
          </p:cNvPr>
          <p:cNvSpPr>
            <a:spLocks noGrp="1"/>
          </p:cNvSpPr>
          <p:nvPr>
            <p:ph idx="1"/>
          </p:nvPr>
        </p:nvSpPr>
        <p:spPr>
          <a:xfrm>
            <a:off x="146304" y="595933"/>
            <a:ext cx="8820531" cy="4006500"/>
          </a:xfrm>
        </p:spPr>
        <p:txBody>
          <a:bodyPr>
            <a:normAutofit fontScale="92500" lnSpcReduction="20000"/>
          </a:bodyPr>
          <a:lstStyle/>
          <a:p>
            <a:r>
              <a:rPr lang="en-US" sz="2600" b="1" dirty="0"/>
              <a:t>56 yo: PCP – Overweight, HTN, “prediabetes,” dyslipidemia</a:t>
            </a:r>
          </a:p>
          <a:p>
            <a:pPr marL="0" indent="0">
              <a:buNone/>
            </a:pPr>
            <a:r>
              <a:rPr lang="en-US" sz="2600" dirty="0"/>
              <a:t>Lisinopril/HCTZ 20/25 mg, atorvastatin 20 mg</a:t>
            </a:r>
          </a:p>
          <a:p>
            <a:pPr marL="0" indent="0">
              <a:buNone/>
            </a:pPr>
            <a:r>
              <a:rPr lang="en-US" sz="2600" dirty="0"/>
              <a:t>132/80, BMI 31, A1C 6.2, LDL 110, TG 220 mg/dL</a:t>
            </a:r>
          </a:p>
          <a:p>
            <a:pPr marL="0" indent="0">
              <a:buNone/>
            </a:pPr>
            <a:r>
              <a:rPr lang="en-US" sz="2600" dirty="0"/>
              <a:t>“Patient wants to focus on lifestyle efforts, joined a gym”</a:t>
            </a:r>
          </a:p>
          <a:p>
            <a:r>
              <a:rPr lang="en-US" sz="2600" b="1" dirty="0"/>
              <a:t>58 yo: EW, chest pain, inferior NSTEMI,  SL nitro, asx</a:t>
            </a:r>
          </a:p>
          <a:p>
            <a:pPr marL="0" indent="0">
              <a:buNone/>
            </a:pPr>
            <a:r>
              <a:rPr lang="en-US" sz="2600" dirty="0"/>
              <a:t>Cath: RCI 90%, culprit lesion s/p DES; 50% LAD, no intervention</a:t>
            </a:r>
          </a:p>
          <a:p>
            <a:r>
              <a:rPr lang="en-US" sz="2600" b="1" dirty="0"/>
              <a:t>59 yo: PCP, A1C 7.5, dx T2D, metformin initiated. BMI 32</a:t>
            </a:r>
          </a:p>
          <a:p>
            <a:r>
              <a:rPr lang="en-US" sz="2600" b="1" dirty="0"/>
              <a:t>60 yo: Cardiology, asymptomatic</a:t>
            </a:r>
          </a:p>
          <a:p>
            <a:pPr lvl="1"/>
            <a:r>
              <a:rPr lang="en-US" sz="2200" dirty="0"/>
              <a:t>Atorvastatin 80 mg/d, ezetimibe 10 mg/d, lisinopril/HCTZ 20/25 mg/d, metoprolol XL 50 mg/d, ASA 81 mg/d, ticagrelor, metformin 1000 mg BID, sitagliptin 100 mg/d</a:t>
            </a:r>
          </a:p>
          <a:p>
            <a:pPr lvl="1"/>
            <a:r>
              <a:rPr lang="en-US" sz="2200" dirty="0"/>
              <a:t>BP 124/80 mmHg, BMI 32 kg/m</a:t>
            </a:r>
            <a:r>
              <a:rPr lang="en-US" sz="2200" baseline="30000" dirty="0"/>
              <a:t>2</a:t>
            </a:r>
            <a:r>
              <a:rPr lang="en-US" sz="2200" dirty="0"/>
              <a:t>, LDL 70 mg/dL, TG 152 mg/dL, A1C 6.9%</a:t>
            </a:r>
            <a:r>
              <a:rPr lang="en-US" sz="2000" dirty="0"/>
              <a:t> </a:t>
            </a:r>
          </a:p>
        </p:txBody>
      </p:sp>
    </p:spTree>
    <p:extLst>
      <p:ext uri="{BB962C8B-B14F-4D97-AF65-F5344CB8AC3E}">
        <p14:creationId xmlns:p14="http://schemas.microsoft.com/office/powerpoint/2010/main" val="329116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ACF01-4CC0-9F70-7FE1-D58EDA9DD427}"/>
              </a:ext>
            </a:extLst>
          </p:cNvPr>
          <p:cNvSpPr>
            <a:spLocks noGrp="1"/>
          </p:cNvSpPr>
          <p:nvPr>
            <p:ph idx="1"/>
          </p:nvPr>
        </p:nvSpPr>
        <p:spPr>
          <a:xfrm>
            <a:off x="146304" y="595933"/>
            <a:ext cx="8820531" cy="4006500"/>
          </a:xfrm>
        </p:spPr>
        <p:txBody>
          <a:bodyPr>
            <a:normAutofit fontScale="92500" lnSpcReduction="20000"/>
          </a:bodyPr>
          <a:lstStyle/>
          <a:p>
            <a:r>
              <a:rPr lang="en-US" sz="2600" b="1" dirty="0"/>
              <a:t>56 yo: PCP – Overweight, HTN, “prediabetes,” dyslipidemia</a:t>
            </a:r>
          </a:p>
          <a:p>
            <a:pPr marL="0" indent="0">
              <a:buNone/>
            </a:pPr>
            <a:r>
              <a:rPr lang="en-US" sz="2600" dirty="0"/>
              <a:t>Lisinopril/HCTZ 20/25 mg, atorvastatin 20 mg</a:t>
            </a:r>
          </a:p>
          <a:p>
            <a:pPr marL="0" indent="0">
              <a:buNone/>
            </a:pPr>
            <a:r>
              <a:rPr lang="en-US" sz="2600" dirty="0"/>
              <a:t>132/80, BMI 31, A1C 6.2, LDL 110, TG 220 mg/dL</a:t>
            </a:r>
          </a:p>
          <a:p>
            <a:pPr marL="0" indent="0">
              <a:buNone/>
            </a:pPr>
            <a:r>
              <a:rPr lang="en-US" sz="2600" dirty="0"/>
              <a:t>“Patient wants to focus on lifestyle efforts, joined a gym”</a:t>
            </a:r>
          </a:p>
          <a:p>
            <a:r>
              <a:rPr lang="en-US" sz="2600" b="1" dirty="0"/>
              <a:t>58 yo: EW, chest pain, inferior NSTEMI,  SL nitro, asx</a:t>
            </a:r>
          </a:p>
          <a:p>
            <a:pPr marL="0" indent="0">
              <a:buNone/>
            </a:pPr>
            <a:r>
              <a:rPr lang="en-US" sz="2600" dirty="0"/>
              <a:t>Cath: RCI 90%, culprit lesion s/p DES; 50% LAD, no intervention</a:t>
            </a:r>
          </a:p>
          <a:p>
            <a:r>
              <a:rPr lang="en-US" sz="2600" b="1" dirty="0"/>
              <a:t>59 yo: PCP, A1C 7.5, dx T2D, metformin initiated. BMI 32</a:t>
            </a:r>
          </a:p>
          <a:p>
            <a:r>
              <a:rPr lang="en-US" sz="2600" b="1" dirty="0"/>
              <a:t>60 yo: Cardiology, asymptomatic</a:t>
            </a:r>
          </a:p>
          <a:p>
            <a:pPr lvl="1"/>
            <a:r>
              <a:rPr lang="en-US" sz="2200" dirty="0"/>
              <a:t>Atorvastatin 80 mg/d, ezetimibe 10 mg/d, lisinopril/HCTZ 20/25 mg/d, metoprolol XL 50 mg/d, ASA 81 mg/d, ticagrelor, metformin 1000 mg BID, sitagliptin 100 mg/d</a:t>
            </a:r>
          </a:p>
          <a:p>
            <a:pPr lvl="1"/>
            <a:r>
              <a:rPr lang="en-US" sz="2200" dirty="0"/>
              <a:t>BP 124/80 mmHg, BMI 32 kg/m</a:t>
            </a:r>
            <a:r>
              <a:rPr lang="en-US" sz="2200" baseline="30000" dirty="0"/>
              <a:t>2</a:t>
            </a:r>
            <a:r>
              <a:rPr lang="en-US" sz="2200" dirty="0"/>
              <a:t>, LDL 70 mg/dL, TG 152 mg/dL, A1C 6.9%</a:t>
            </a:r>
            <a:r>
              <a:rPr lang="en-US" sz="2000" dirty="0"/>
              <a:t> </a:t>
            </a:r>
          </a:p>
        </p:txBody>
      </p:sp>
      <p:grpSp>
        <p:nvGrpSpPr>
          <p:cNvPr id="6" name="Group 5">
            <a:extLst>
              <a:ext uri="{FF2B5EF4-FFF2-40B4-BE49-F238E27FC236}">
                <a16:creationId xmlns:a16="http://schemas.microsoft.com/office/drawing/2014/main" id="{BE0AC354-6527-56F4-1E9E-369E49695F0C}"/>
              </a:ext>
            </a:extLst>
          </p:cNvPr>
          <p:cNvGrpSpPr/>
          <p:nvPr/>
        </p:nvGrpSpPr>
        <p:grpSpPr>
          <a:xfrm>
            <a:off x="146304" y="874146"/>
            <a:ext cx="8613648" cy="2212848"/>
            <a:chOff x="146304" y="832104"/>
            <a:chExt cx="8613648" cy="2212848"/>
          </a:xfrm>
        </p:grpSpPr>
        <p:sp>
          <p:nvSpPr>
            <p:cNvPr id="5" name="Rectangle 4">
              <a:extLst>
                <a:ext uri="{FF2B5EF4-FFF2-40B4-BE49-F238E27FC236}">
                  <a16:creationId xmlns:a16="http://schemas.microsoft.com/office/drawing/2014/main" id="{BCF0DCC5-268A-06F6-2262-E779CA6DBA0E}"/>
                </a:ext>
              </a:extLst>
            </p:cNvPr>
            <p:cNvSpPr/>
            <p:nvPr/>
          </p:nvSpPr>
          <p:spPr>
            <a:xfrm>
              <a:off x="146304" y="832104"/>
              <a:ext cx="8613648" cy="2212848"/>
            </a:xfrm>
            <a:prstGeom prst="rect">
              <a:avLst/>
            </a:prstGeom>
            <a:solidFill>
              <a:schemeClr val="bg1">
                <a:alpha val="9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5EA13D7-D37A-E6DD-68BD-AE531E5E6651}"/>
                </a:ext>
              </a:extLst>
            </p:cNvPr>
            <p:cNvSpPr txBox="1"/>
            <p:nvPr/>
          </p:nvSpPr>
          <p:spPr>
            <a:xfrm rot="21272577">
              <a:off x="1093054" y="1385735"/>
              <a:ext cx="6497869" cy="906530"/>
            </a:xfrm>
            <a:prstGeom prst="rect">
              <a:avLst/>
            </a:prstGeom>
            <a:solidFill>
              <a:schemeClr val="tx1"/>
            </a:solidFill>
            <a:ln>
              <a:solidFill>
                <a:schemeClr val="tx1"/>
              </a:solidFill>
            </a:ln>
          </p:spPr>
          <p:txBody>
            <a:bodyPr wrap="none" rtlCol="0">
              <a:spAutoFit/>
            </a:bodyPr>
            <a:lstStyle/>
            <a:p>
              <a:pPr marL="0" marR="0" lvl="0" indent="0" algn="ctr" defTabSz="685800" rtl="0" eaLnBrk="1" fontAlgn="auto" latinLnBrk="0" hangingPunct="1">
                <a:lnSpc>
                  <a:spcPct val="70000"/>
                </a:lnSpc>
                <a:spcBef>
                  <a:spcPts val="75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Opportunities for CV Risk Reduction?</a:t>
              </a:r>
            </a:p>
            <a:p>
              <a:pPr marL="0" marR="0" lvl="0" indent="0" algn="ctr" defTabSz="685800" rtl="0" eaLnBrk="1" fontAlgn="auto" latinLnBrk="0" hangingPunct="1">
                <a:lnSpc>
                  <a:spcPct val="70000"/>
                </a:lnSpc>
                <a:spcBef>
                  <a:spcPts val="75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25% in MACE?</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6161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794E-B647-39DE-BD42-3C3B60AF8D2C}"/>
              </a:ext>
            </a:extLst>
          </p:cNvPr>
          <p:cNvSpPr>
            <a:spLocks noGrp="1"/>
          </p:cNvSpPr>
          <p:nvPr>
            <p:ph type="title"/>
          </p:nvPr>
        </p:nvSpPr>
        <p:spPr>
          <a:xfrm>
            <a:off x="276577" y="125691"/>
            <a:ext cx="8630923" cy="594927"/>
          </a:xfrm>
        </p:spPr>
        <p:txBody>
          <a:bodyPr>
            <a:normAutofit/>
          </a:bodyPr>
          <a:lstStyle/>
          <a:p>
            <a:r>
              <a:rPr lang="en-GB" sz="3000" dirty="0">
                <a:solidFill>
                  <a:schemeClr val="tx1"/>
                </a:solidFill>
              </a:rPr>
              <a:t>SUSTAIN-6: CVOT, Semaglutide in T2D </a:t>
            </a:r>
            <a:endParaRPr lang="en-US" sz="3000" dirty="0"/>
          </a:p>
        </p:txBody>
      </p:sp>
      <p:cxnSp>
        <p:nvCxnSpPr>
          <p:cNvPr id="9" name="Straight Connector 8">
            <a:extLst>
              <a:ext uri="{FF2B5EF4-FFF2-40B4-BE49-F238E27FC236}">
                <a16:creationId xmlns:a16="http://schemas.microsoft.com/office/drawing/2014/main" id="{7B1F2BC9-FCC8-7A05-502B-84C33FC9C0FB}"/>
              </a:ext>
            </a:extLst>
          </p:cNvPr>
          <p:cNvCxnSpPr>
            <a:cxnSpLocks/>
            <a:stCxn id="12" idx="2"/>
          </p:cNvCxnSpPr>
          <p:nvPr/>
        </p:nvCxnSpPr>
        <p:spPr>
          <a:xfrm flipH="1">
            <a:off x="1896330" y="1503047"/>
            <a:ext cx="1" cy="1849102"/>
          </a:xfrm>
          <a:prstGeom prst="line">
            <a:avLst/>
          </a:prstGeom>
          <a:noFill/>
          <a:ln w="38100" cap="flat" cmpd="sng" algn="ctr">
            <a:solidFill>
              <a:srgbClr val="595959"/>
            </a:solidFill>
            <a:prstDash val="solid"/>
            <a:miter lim="800000"/>
          </a:ln>
          <a:effectLst/>
        </p:spPr>
      </p:cxnSp>
      <p:sp>
        <p:nvSpPr>
          <p:cNvPr id="10" name="Rectangle: Rounded Corners 9">
            <a:extLst>
              <a:ext uri="{FF2B5EF4-FFF2-40B4-BE49-F238E27FC236}">
                <a16:creationId xmlns:a16="http://schemas.microsoft.com/office/drawing/2014/main" id="{240897B2-5283-6A11-7811-8B2557A301B9}"/>
              </a:ext>
            </a:extLst>
          </p:cNvPr>
          <p:cNvSpPr/>
          <p:nvPr/>
        </p:nvSpPr>
        <p:spPr>
          <a:xfrm>
            <a:off x="276579" y="1665472"/>
            <a:ext cx="3239503" cy="685800"/>
          </a:xfrm>
          <a:prstGeom prst="roundRect">
            <a:avLst/>
          </a:prstGeom>
          <a:solidFill>
            <a:srgbClr val="5959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Arial"/>
                <a:ea typeface="+mn-ea"/>
                <a:cs typeface="+mn-cs"/>
              </a:rPr>
              <a:t>2,735 participants with T2D and high CV risk</a:t>
            </a:r>
          </a:p>
        </p:txBody>
      </p:sp>
      <p:sp>
        <p:nvSpPr>
          <p:cNvPr id="11" name="Rectangle: Rounded Corners 10">
            <a:extLst>
              <a:ext uri="{FF2B5EF4-FFF2-40B4-BE49-F238E27FC236}">
                <a16:creationId xmlns:a16="http://schemas.microsoft.com/office/drawing/2014/main" id="{53C8F393-456B-6604-0C96-99DA9708DA41}"/>
              </a:ext>
            </a:extLst>
          </p:cNvPr>
          <p:cNvSpPr/>
          <p:nvPr/>
        </p:nvSpPr>
        <p:spPr>
          <a:xfrm>
            <a:off x="276579" y="2499862"/>
            <a:ext cx="3239503" cy="685800"/>
          </a:xfrm>
          <a:prstGeom prst="roundRect">
            <a:avLst/>
          </a:prstGeom>
          <a:solidFill>
            <a:srgbClr val="5959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Primary outcome first occurrence of </a:t>
            </a:r>
            <a:br>
              <a:rPr kumimoji="0" lang="en-US" sz="135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br>
            <a:r>
              <a:rPr kumimoji="0" lang="en-US" sz="135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3-point MACE</a:t>
            </a:r>
          </a:p>
        </p:txBody>
      </p:sp>
      <p:sp>
        <p:nvSpPr>
          <p:cNvPr id="12" name="Rectangle: Rounded Corners 11">
            <a:extLst>
              <a:ext uri="{FF2B5EF4-FFF2-40B4-BE49-F238E27FC236}">
                <a16:creationId xmlns:a16="http://schemas.microsoft.com/office/drawing/2014/main" id="{18DE6115-8E18-B933-2675-34B018D06223}"/>
              </a:ext>
            </a:extLst>
          </p:cNvPr>
          <p:cNvSpPr/>
          <p:nvPr/>
        </p:nvSpPr>
        <p:spPr>
          <a:xfrm>
            <a:off x="276579" y="817246"/>
            <a:ext cx="3239503" cy="685800"/>
          </a:xfrm>
          <a:prstGeom prst="roundRect">
            <a:avLst/>
          </a:prstGeom>
          <a:solidFill>
            <a:srgbClr val="0059B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Arial"/>
                <a:ea typeface="+mn-ea"/>
                <a:cs typeface="+mn-cs"/>
              </a:rPr>
              <a:t>Semaglutide 0.5 mg or 1.0 mg vs placebo daily</a:t>
            </a:r>
          </a:p>
        </p:txBody>
      </p:sp>
      <p:graphicFrame>
        <p:nvGraphicFramePr>
          <p:cNvPr id="13" name="Content Placeholder 12">
            <a:extLst>
              <a:ext uri="{FF2B5EF4-FFF2-40B4-BE49-F238E27FC236}">
                <a16:creationId xmlns:a16="http://schemas.microsoft.com/office/drawing/2014/main" id="{0288C19F-9186-7A7A-BE25-472882571BB7}"/>
              </a:ext>
            </a:extLst>
          </p:cNvPr>
          <p:cNvGraphicFramePr>
            <a:graphicFrameLocks/>
          </p:cNvGraphicFramePr>
          <p:nvPr>
            <p:extLst>
              <p:ext uri="{D42A27DB-BD31-4B8C-83A1-F6EECF244321}">
                <p14:modId xmlns:p14="http://schemas.microsoft.com/office/powerpoint/2010/main" val="1268898267"/>
              </p:ext>
            </p:extLst>
          </p:nvPr>
        </p:nvGraphicFramePr>
        <p:xfrm>
          <a:off x="3666917" y="817246"/>
          <a:ext cx="5240583" cy="2929175"/>
        </p:xfrm>
        <a:graphic>
          <a:graphicData uri="http://schemas.openxmlformats.org/drawingml/2006/table">
            <a:tbl>
              <a:tblPr firstRow="1" bandRow="1"/>
              <a:tblGrid>
                <a:gridCol w="1013957">
                  <a:extLst>
                    <a:ext uri="{9D8B030D-6E8A-4147-A177-3AD203B41FA5}">
                      <a16:colId xmlns:a16="http://schemas.microsoft.com/office/drawing/2014/main" val="3507525569"/>
                    </a:ext>
                  </a:extLst>
                </a:gridCol>
                <a:gridCol w="1260202">
                  <a:extLst>
                    <a:ext uri="{9D8B030D-6E8A-4147-A177-3AD203B41FA5}">
                      <a16:colId xmlns:a16="http://schemas.microsoft.com/office/drawing/2014/main" val="1849022963"/>
                    </a:ext>
                  </a:extLst>
                </a:gridCol>
                <a:gridCol w="1656278">
                  <a:extLst>
                    <a:ext uri="{9D8B030D-6E8A-4147-A177-3AD203B41FA5}">
                      <a16:colId xmlns:a16="http://schemas.microsoft.com/office/drawing/2014/main" val="1740196503"/>
                    </a:ext>
                  </a:extLst>
                </a:gridCol>
                <a:gridCol w="1310146">
                  <a:extLst>
                    <a:ext uri="{9D8B030D-6E8A-4147-A177-3AD203B41FA5}">
                      <a16:colId xmlns:a16="http://schemas.microsoft.com/office/drawing/2014/main" val="4002770753"/>
                    </a:ext>
                  </a:extLst>
                </a:gridCol>
              </a:tblGrid>
              <a:tr h="585835">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endParaRPr lang="en-GB" sz="10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175A"/>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l"/>
                      <a:r>
                        <a:rPr lang="en-GB" sz="1000" dirty="0"/>
                        <a:t>Placebo</a:t>
                      </a:r>
                    </a:p>
                    <a:p>
                      <a:pPr algn="l"/>
                      <a:r>
                        <a:rPr lang="en-GB" sz="1000" dirty="0"/>
                        <a:t>(n=1649)</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175A"/>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l"/>
                      <a:r>
                        <a:rPr lang="en-GB" sz="1000" dirty="0"/>
                        <a:t>Semaglutide</a:t>
                      </a:r>
                    </a:p>
                    <a:p>
                      <a:pPr algn="l"/>
                      <a:r>
                        <a:rPr lang="en-GB" sz="1000" dirty="0"/>
                        <a:t>(n=1648)</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175A"/>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l"/>
                      <a:r>
                        <a:rPr lang="en-GB" sz="1000" dirty="0"/>
                        <a:t>Hazard ratio</a:t>
                      </a:r>
                    </a:p>
                    <a:p>
                      <a:pPr algn="l"/>
                      <a:r>
                        <a:rPr lang="en-GB" sz="1000" dirty="0"/>
                        <a:t>(95% CI)</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175A"/>
                    </a:solidFill>
                  </a:tcPr>
                </a:tc>
                <a:extLst>
                  <a:ext uri="{0D108BD9-81ED-4DB2-BD59-A6C34878D82A}">
                    <a16:rowId xmlns:a16="http://schemas.microsoft.com/office/drawing/2014/main" val="4013591466"/>
                  </a:ext>
                </a:extLst>
              </a:tr>
              <a:tr h="58583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200" b="1" dirty="0"/>
                        <a:t>MACE</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40000"/>
                        <a:lumOff val="6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200" b="1" dirty="0"/>
                        <a:t>146 (8.9%)</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40000"/>
                        <a:lumOff val="6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200" b="1" dirty="0"/>
                        <a:t>108 (6.6%)</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40000"/>
                        <a:lumOff val="6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200" b="1" dirty="0"/>
                        <a:t>0.74 </a:t>
                      </a:r>
                    </a:p>
                    <a:p>
                      <a:pPr algn="ctr"/>
                      <a:r>
                        <a:rPr lang="en-GB" sz="1200" b="1" dirty="0"/>
                        <a:t>(0.58-0.95)</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40000"/>
                        <a:lumOff val="60000"/>
                      </a:srgbClr>
                    </a:solidFill>
                  </a:tcPr>
                </a:tc>
                <a:extLst>
                  <a:ext uri="{0D108BD9-81ED-4DB2-BD59-A6C34878D82A}">
                    <a16:rowId xmlns:a16="http://schemas.microsoft.com/office/drawing/2014/main" val="3786151058"/>
                  </a:ext>
                </a:extLst>
              </a:tr>
              <a:tr h="58583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Nonfatal MI</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20000"/>
                        <a:lumOff val="8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64 (3.9%)</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20000"/>
                        <a:lumOff val="8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47 (2.9%)</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20000"/>
                        <a:lumOff val="8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0.74 </a:t>
                      </a:r>
                    </a:p>
                    <a:p>
                      <a:pPr algn="ctr"/>
                      <a:r>
                        <a:rPr lang="en-GB" sz="1000" dirty="0"/>
                        <a:t>(0.51-1.08)</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20000"/>
                        <a:lumOff val="80000"/>
                      </a:srgbClr>
                    </a:solidFill>
                  </a:tcPr>
                </a:tc>
                <a:extLst>
                  <a:ext uri="{0D108BD9-81ED-4DB2-BD59-A6C34878D82A}">
                    <a16:rowId xmlns:a16="http://schemas.microsoft.com/office/drawing/2014/main" val="2143607321"/>
                  </a:ext>
                </a:extLst>
              </a:tr>
              <a:tr h="58583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CV death</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40000"/>
                        <a:lumOff val="6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46 (2.8%)</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40000"/>
                        <a:lumOff val="6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44 (2.7%)</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40000"/>
                        <a:lumOff val="6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0.98 </a:t>
                      </a:r>
                    </a:p>
                    <a:p>
                      <a:pPr algn="ctr"/>
                      <a:r>
                        <a:rPr lang="en-GB" sz="1000" dirty="0"/>
                        <a:t>(0.65-1.48)</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40000"/>
                        <a:lumOff val="60000"/>
                      </a:srgbClr>
                    </a:solidFill>
                  </a:tcPr>
                </a:tc>
                <a:extLst>
                  <a:ext uri="{0D108BD9-81ED-4DB2-BD59-A6C34878D82A}">
                    <a16:rowId xmlns:a16="http://schemas.microsoft.com/office/drawing/2014/main" val="1160459793"/>
                  </a:ext>
                </a:extLst>
              </a:tr>
              <a:tr h="58583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Nonfatal stroke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20000"/>
                        <a:lumOff val="8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44 (2.7%)</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20000"/>
                        <a:lumOff val="8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GB" sz="1000" dirty="0"/>
                        <a:t>27 (1.6%)</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20000"/>
                        <a:lumOff val="8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pl-PL" sz="1000" b="0" i="0" kern="1200" dirty="0">
                          <a:solidFill>
                            <a:schemeClr val="dk1"/>
                          </a:solidFill>
                          <a:effectLst/>
                          <a:latin typeface="Arial" panose="020B0604020202020204" pitchFamily="34" charset="0"/>
                          <a:ea typeface="+mn-ea"/>
                          <a:cs typeface="Arial" panose="020B0604020202020204" pitchFamily="34" charset="0"/>
                        </a:rPr>
                        <a:t>0.61</a:t>
                      </a:r>
                      <a:r>
                        <a:rPr lang="en-GB" sz="1000" b="0" i="0" kern="1200" dirty="0">
                          <a:solidFill>
                            <a:schemeClr val="dk1"/>
                          </a:solidFill>
                          <a:effectLst/>
                          <a:latin typeface="Arial" panose="020B0604020202020204" pitchFamily="34" charset="0"/>
                          <a:ea typeface="+mn-ea"/>
                          <a:cs typeface="Arial" panose="020B0604020202020204" pitchFamily="34" charset="0"/>
                        </a:rPr>
                        <a:t> </a:t>
                      </a:r>
                    </a:p>
                    <a:p>
                      <a:pPr algn="ctr"/>
                      <a:r>
                        <a:rPr lang="en-GB" sz="1000" b="0" i="0" kern="1200" dirty="0">
                          <a:solidFill>
                            <a:schemeClr val="dk1"/>
                          </a:solidFill>
                          <a:effectLst/>
                          <a:latin typeface="Arial" panose="020B0604020202020204" pitchFamily="34" charset="0"/>
                          <a:ea typeface="+mn-ea"/>
                          <a:cs typeface="Arial" panose="020B0604020202020204" pitchFamily="34" charset="0"/>
                        </a:rPr>
                        <a:t>(</a:t>
                      </a:r>
                      <a:r>
                        <a:rPr lang="pl-PL" sz="1000" b="0" i="0" kern="1200" dirty="0">
                          <a:solidFill>
                            <a:schemeClr val="dk1"/>
                          </a:solidFill>
                          <a:effectLst/>
                          <a:latin typeface="Arial" panose="020B0604020202020204" pitchFamily="34" charset="0"/>
                          <a:ea typeface="+mn-ea"/>
                          <a:cs typeface="Arial" panose="020B0604020202020204" pitchFamily="34" charset="0"/>
                        </a:rPr>
                        <a:t>0.38 to 0.99</a:t>
                      </a:r>
                      <a:r>
                        <a:rPr lang="en-GB" sz="1000" b="0" i="0" kern="1200" dirty="0">
                          <a:solidFill>
                            <a:schemeClr val="dk1"/>
                          </a:solidFill>
                          <a:effectLst/>
                          <a:latin typeface="Arial" panose="020B0604020202020204" pitchFamily="34" charset="0"/>
                          <a:ea typeface="+mn-ea"/>
                          <a:cs typeface="Arial" panose="020B0604020202020204" pitchFamily="34" charset="0"/>
                        </a:rPr>
                        <a:t>)</a:t>
                      </a:r>
                      <a:endParaRPr lang="en-GB" sz="1000" b="0" dirty="0">
                        <a:latin typeface="Arial" panose="020B0604020202020204" pitchFamily="34" charset="0"/>
                        <a:cs typeface="Arial" panose="020B0604020202020204" pitchFamily="34"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4F4">
                        <a:lumMod val="20000"/>
                        <a:lumOff val="80000"/>
                      </a:srgbClr>
                    </a:solidFill>
                  </a:tcPr>
                </a:tc>
                <a:extLst>
                  <a:ext uri="{0D108BD9-81ED-4DB2-BD59-A6C34878D82A}">
                    <a16:rowId xmlns:a16="http://schemas.microsoft.com/office/drawing/2014/main" val="2132946274"/>
                  </a:ext>
                </a:extLst>
              </a:tr>
            </a:tbl>
          </a:graphicData>
        </a:graphic>
      </p:graphicFrame>
      <p:sp>
        <p:nvSpPr>
          <p:cNvPr id="15" name="Rectangle: Rounded Corners 14">
            <a:extLst>
              <a:ext uri="{FF2B5EF4-FFF2-40B4-BE49-F238E27FC236}">
                <a16:creationId xmlns:a16="http://schemas.microsoft.com/office/drawing/2014/main" id="{C9FF7393-3FC7-39BA-E9B6-E37AF45E3885}"/>
              </a:ext>
            </a:extLst>
          </p:cNvPr>
          <p:cNvSpPr/>
          <p:nvPr/>
        </p:nvSpPr>
        <p:spPr>
          <a:xfrm>
            <a:off x="276578" y="3352148"/>
            <a:ext cx="3239503" cy="685800"/>
          </a:xfrm>
          <a:prstGeom prst="roundRect">
            <a:avLst/>
          </a:prstGeom>
          <a:solidFill>
            <a:srgbClr val="5959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Powered for noninferiority</a:t>
            </a:r>
          </a:p>
        </p:txBody>
      </p:sp>
      <p:sp>
        <p:nvSpPr>
          <p:cNvPr id="16" name="Content Placeholder 3">
            <a:extLst>
              <a:ext uri="{FF2B5EF4-FFF2-40B4-BE49-F238E27FC236}">
                <a16:creationId xmlns:a16="http://schemas.microsoft.com/office/drawing/2014/main" id="{B6A51FD4-50CB-98DE-ADDB-F3609AAFBE41}"/>
              </a:ext>
            </a:extLst>
          </p:cNvPr>
          <p:cNvSpPr txBox="1">
            <a:spLocks/>
          </p:cNvSpPr>
          <p:nvPr/>
        </p:nvSpPr>
        <p:spPr>
          <a:xfrm>
            <a:off x="3085283" y="4499449"/>
            <a:ext cx="4143376" cy="51836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900" dirty="0">
                <a:solidFill>
                  <a:schemeClr val="bg1"/>
                </a:solidFill>
                <a:latin typeface="Calibri" panose="020F0502020204030204" pitchFamily="34" charset="0"/>
                <a:ea typeface="Calibri" panose="020F0502020204030204" pitchFamily="34" charset="0"/>
                <a:cs typeface="Calibri" panose="020F0502020204030204" pitchFamily="34" charset="0"/>
              </a:rPr>
              <a:t>Marso SP, et al. </a:t>
            </a:r>
            <a:r>
              <a:rPr lang="en-GB" sz="900" i="1" dirty="0">
                <a:solidFill>
                  <a:schemeClr val="bg1"/>
                </a:solidFill>
                <a:latin typeface="Calibri" panose="020F0502020204030204" pitchFamily="34" charset="0"/>
                <a:ea typeface="Calibri" panose="020F0502020204030204" pitchFamily="34" charset="0"/>
                <a:cs typeface="Calibri" panose="020F0502020204030204" pitchFamily="34" charset="0"/>
              </a:rPr>
              <a:t>N Engl J Med</a:t>
            </a:r>
            <a:r>
              <a:rPr lang="en-GB" sz="900" dirty="0">
                <a:solidFill>
                  <a:schemeClr val="bg1"/>
                </a:solidFill>
                <a:latin typeface="Calibri" panose="020F0502020204030204" pitchFamily="34" charset="0"/>
                <a:ea typeface="Calibri" panose="020F0502020204030204" pitchFamily="34" charset="0"/>
                <a:cs typeface="Calibri" panose="020F0502020204030204" pitchFamily="34" charset="0"/>
              </a:rPr>
              <a:t>. 2016;375(19):1834-1844. </a:t>
            </a:r>
          </a:p>
        </p:txBody>
      </p:sp>
      <p:sp>
        <p:nvSpPr>
          <p:cNvPr id="17" name="Content Placeholder 4">
            <a:extLst>
              <a:ext uri="{FF2B5EF4-FFF2-40B4-BE49-F238E27FC236}">
                <a16:creationId xmlns:a16="http://schemas.microsoft.com/office/drawing/2014/main" id="{B149E812-8340-B570-78A3-3ADE4922B4CC}"/>
              </a:ext>
            </a:extLst>
          </p:cNvPr>
          <p:cNvSpPr txBox="1">
            <a:spLocks/>
          </p:cNvSpPr>
          <p:nvPr/>
        </p:nvSpPr>
        <p:spPr>
          <a:xfrm>
            <a:off x="276578" y="4094064"/>
            <a:ext cx="8630924" cy="4053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000" dirty="0"/>
              <a:t>CI, confidence interval; CV, cardiovascular; CVD cardiovascular disease; CVOT, cardiovascular outcomes trial; HR, hazard ratio; MACE, major adverse cardiovascular events; MI, myocardial </a:t>
            </a:r>
          </a:p>
        </p:txBody>
      </p:sp>
    </p:spTree>
    <p:extLst>
      <p:ext uri="{BB962C8B-B14F-4D97-AF65-F5344CB8AC3E}">
        <p14:creationId xmlns:p14="http://schemas.microsoft.com/office/powerpoint/2010/main" val="154122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66E1320-652E-181B-7877-B28FC10C1B08}"/>
              </a:ext>
            </a:extLst>
          </p:cNvPr>
          <p:cNvSpPr>
            <a:spLocks noGrp="1"/>
          </p:cNvSpPr>
          <p:nvPr>
            <p:ph idx="1"/>
          </p:nvPr>
        </p:nvSpPr>
        <p:spPr>
          <a:xfrm>
            <a:off x="146304" y="832104"/>
            <a:ext cx="8851391" cy="2743200"/>
          </a:xfrm>
        </p:spPr>
        <p:txBody>
          <a:bodyPr>
            <a:normAutofit fontScale="85000" lnSpcReduction="20000"/>
          </a:bodyPr>
          <a:lstStyle/>
          <a:p>
            <a:r>
              <a:rPr lang="en-US" sz="2600" b="1" dirty="0"/>
              <a:t>56 yo: PCP – Overweight, HTN, “prediabetes,” dyslipidemia</a:t>
            </a:r>
          </a:p>
          <a:p>
            <a:pPr marL="0" indent="0">
              <a:buNone/>
            </a:pPr>
            <a:r>
              <a:rPr lang="en-US" sz="2600" dirty="0"/>
              <a:t>Lisinopril/HCTZ 20/25 mg, atorvastatin 20 mg</a:t>
            </a:r>
          </a:p>
          <a:p>
            <a:pPr marL="0" indent="0">
              <a:buNone/>
            </a:pPr>
            <a:r>
              <a:rPr lang="en-US" sz="2600" dirty="0"/>
              <a:t>132/80, BMI 31, A1C 6.2, LDL 110, TG 220 mg/dL</a:t>
            </a:r>
          </a:p>
          <a:p>
            <a:pPr marL="0" indent="0">
              <a:buNone/>
            </a:pPr>
            <a:r>
              <a:rPr lang="en-US" sz="2600" dirty="0"/>
              <a:t>“Patient wants to focus on lifestyle efforts, joined a gym”</a:t>
            </a:r>
          </a:p>
          <a:p>
            <a:r>
              <a:rPr lang="en-US" sz="2600" b="1" dirty="0"/>
              <a:t>58 yo: EW, chest pain, inferior NSTEMI,  SL nitro, asx</a:t>
            </a:r>
          </a:p>
          <a:p>
            <a:pPr marL="0" indent="0">
              <a:buNone/>
            </a:pPr>
            <a:r>
              <a:rPr lang="en-US" sz="2600" dirty="0"/>
              <a:t>Cath: RCI 90%, culprit lesion s/p DES; 50% LAD, no intervention</a:t>
            </a:r>
          </a:p>
          <a:p>
            <a:pPr marL="0" indent="0">
              <a:buNone/>
            </a:pPr>
            <a:endParaRPr lang="en-US" sz="2600" dirty="0"/>
          </a:p>
          <a:p>
            <a:pPr marL="0" indent="0">
              <a:buNone/>
            </a:pPr>
            <a:r>
              <a:rPr lang="en-US" sz="2000" dirty="0"/>
              <a:t> </a:t>
            </a:r>
          </a:p>
        </p:txBody>
      </p:sp>
      <p:sp>
        <p:nvSpPr>
          <p:cNvPr id="9" name="Title 1">
            <a:extLst>
              <a:ext uri="{FF2B5EF4-FFF2-40B4-BE49-F238E27FC236}">
                <a16:creationId xmlns:a16="http://schemas.microsoft.com/office/drawing/2014/main" id="{81F9E75F-F67A-5CF5-9D8E-A8864D7FB480}"/>
              </a:ext>
            </a:extLst>
          </p:cNvPr>
          <p:cNvSpPr>
            <a:spLocks noGrp="1"/>
          </p:cNvSpPr>
          <p:nvPr>
            <p:ph type="title"/>
          </p:nvPr>
        </p:nvSpPr>
        <p:spPr>
          <a:xfrm>
            <a:off x="146304" y="145828"/>
            <a:ext cx="8884539" cy="686276"/>
          </a:xfrm>
        </p:spPr>
        <p:txBody>
          <a:bodyPr>
            <a:noAutofit/>
          </a:bodyPr>
          <a:lstStyle/>
          <a:p>
            <a:r>
              <a:rPr lang="en-US" sz="2400" dirty="0"/>
              <a:t>CJ: 58 yo M hx ASCVD, prediabetes, </a:t>
            </a:r>
            <a:r>
              <a:rPr lang="en-US" sz="2400" b="1" dirty="0"/>
              <a:t>Cardiology visit post-PCI</a:t>
            </a:r>
          </a:p>
        </p:txBody>
      </p:sp>
    </p:spTree>
    <p:extLst>
      <p:ext uri="{BB962C8B-B14F-4D97-AF65-F5344CB8AC3E}">
        <p14:creationId xmlns:p14="http://schemas.microsoft.com/office/powerpoint/2010/main" val="289461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66E1320-652E-181B-7877-B28FC10C1B08}"/>
              </a:ext>
            </a:extLst>
          </p:cNvPr>
          <p:cNvSpPr>
            <a:spLocks noGrp="1"/>
          </p:cNvSpPr>
          <p:nvPr>
            <p:ph idx="1"/>
          </p:nvPr>
        </p:nvSpPr>
        <p:spPr>
          <a:xfrm>
            <a:off x="146304" y="832104"/>
            <a:ext cx="8851391" cy="2743200"/>
          </a:xfrm>
        </p:spPr>
        <p:txBody>
          <a:bodyPr>
            <a:normAutofit fontScale="85000" lnSpcReduction="20000"/>
          </a:bodyPr>
          <a:lstStyle/>
          <a:p>
            <a:r>
              <a:rPr lang="en-US" sz="2600" b="1" dirty="0"/>
              <a:t>56 yo: PCP – Overweight, HTN, “prediabetes,” dyslipidemia</a:t>
            </a:r>
          </a:p>
          <a:p>
            <a:pPr marL="0" indent="0">
              <a:buNone/>
            </a:pPr>
            <a:r>
              <a:rPr lang="en-US" sz="2600" dirty="0"/>
              <a:t>Lisinopril/HCTZ 20/25 mg, atorvastatin 20 mg</a:t>
            </a:r>
          </a:p>
          <a:p>
            <a:pPr marL="0" indent="0">
              <a:buNone/>
            </a:pPr>
            <a:r>
              <a:rPr lang="en-US" sz="2600" dirty="0"/>
              <a:t>132/80, BMI 31, A1C 6.2, LDL 110, TG 220 mg/dL</a:t>
            </a:r>
          </a:p>
          <a:p>
            <a:pPr marL="0" indent="0">
              <a:buNone/>
            </a:pPr>
            <a:r>
              <a:rPr lang="en-US" sz="2600" dirty="0"/>
              <a:t>“Patient wants to focus on lifestyle efforts, joined a gym”</a:t>
            </a:r>
          </a:p>
          <a:p>
            <a:r>
              <a:rPr lang="en-US" sz="2600" b="1" dirty="0"/>
              <a:t>58 yo: EW, chest pain, inferior NSTEMI,  SL nitro, asx</a:t>
            </a:r>
          </a:p>
          <a:p>
            <a:pPr marL="0" indent="0">
              <a:buNone/>
            </a:pPr>
            <a:r>
              <a:rPr lang="en-US" sz="2600" dirty="0"/>
              <a:t>Cath: RCI 90%, culprit lesion s/p DES; 50% LAD, no intervention</a:t>
            </a:r>
          </a:p>
          <a:p>
            <a:pPr marL="0" indent="0">
              <a:buNone/>
            </a:pPr>
            <a:endParaRPr lang="en-US" sz="2600" dirty="0"/>
          </a:p>
          <a:p>
            <a:pPr marL="0" indent="0">
              <a:buNone/>
            </a:pPr>
            <a:r>
              <a:rPr lang="en-US" sz="2000" dirty="0"/>
              <a:t> </a:t>
            </a:r>
          </a:p>
        </p:txBody>
      </p:sp>
      <p:sp>
        <p:nvSpPr>
          <p:cNvPr id="9" name="Title 1">
            <a:extLst>
              <a:ext uri="{FF2B5EF4-FFF2-40B4-BE49-F238E27FC236}">
                <a16:creationId xmlns:a16="http://schemas.microsoft.com/office/drawing/2014/main" id="{81F9E75F-F67A-5CF5-9D8E-A8864D7FB480}"/>
              </a:ext>
            </a:extLst>
          </p:cNvPr>
          <p:cNvSpPr>
            <a:spLocks noGrp="1"/>
          </p:cNvSpPr>
          <p:nvPr>
            <p:ph type="title"/>
          </p:nvPr>
        </p:nvSpPr>
        <p:spPr>
          <a:xfrm>
            <a:off x="146304" y="145828"/>
            <a:ext cx="8884539" cy="686276"/>
          </a:xfrm>
        </p:spPr>
        <p:txBody>
          <a:bodyPr>
            <a:noAutofit/>
          </a:bodyPr>
          <a:lstStyle/>
          <a:p>
            <a:r>
              <a:rPr lang="en-US" sz="2400" dirty="0"/>
              <a:t>CJ: 58 yo M hx ASCVD, prediabetes, </a:t>
            </a:r>
            <a:r>
              <a:rPr lang="en-US" sz="2400" b="1" dirty="0"/>
              <a:t>Cardiology visit post-PCI</a:t>
            </a:r>
          </a:p>
        </p:txBody>
      </p:sp>
      <p:sp>
        <p:nvSpPr>
          <p:cNvPr id="10" name="TextBox 9">
            <a:extLst>
              <a:ext uri="{FF2B5EF4-FFF2-40B4-BE49-F238E27FC236}">
                <a16:creationId xmlns:a16="http://schemas.microsoft.com/office/drawing/2014/main" id="{8DC5DEDF-65C7-5302-01B6-8B41D8D5DA0B}"/>
              </a:ext>
            </a:extLst>
          </p:cNvPr>
          <p:cNvSpPr txBox="1"/>
          <p:nvPr/>
        </p:nvSpPr>
        <p:spPr>
          <a:xfrm>
            <a:off x="146305" y="3003881"/>
            <a:ext cx="8613648" cy="1092094"/>
          </a:xfrm>
          <a:prstGeom prst="rect">
            <a:avLst/>
          </a:prstGeom>
          <a:noFill/>
          <a:ln>
            <a:solidFill>
              <a:schemeClr val="tx1"/>
            </a:solidFill>
          </a:ln>
        </p:spPr>
        <p:txBody>
          <a:bodyPr wrap="square" rtlCol="0">
            <a:spAutoFit/>
          </a:bodyPr>
          <a:lstStyle/>
          <a:p>
            <a:pPr marL="171450" indent="-171450" defTabSz="685800">
              <a:lnSpc>
                <a:spcPct val="70000"/>
              </a:lnSpc>
              <a:spcBef>
                <a:spcPts val="750"/>
              </a:spcBef>
              <a:buFont typeface="Arial" panose="020B0604020202020204" pitchFamily="34" charset="0"/>
              <a:buChar char="•"/>
            </a:pPr>
            <a:r>
              <a:rPr lang="en-US" sz="2200" b="1" dirty="0"/>
              <a:t>58 yo: Post-PCI cardiology follow-up visit. BMI 31 kg/m</a:t>
            </a:r>
            <a:r>
              <a:rPr lang="en-US" sz="2200" b="1" baseline="30000" dirty="0"/>
              <a:t>2</a:t>
            </a:r>
            <a:r>
              <a:rPr lang="en-US" sz="2200" b="1" dirty="0"/>
              <a:t>, A1C 6.4%. </a:t>
            </a:r>
          </a:p>
          <a:p>
            <a:pPr marL="628650" lvl="1" indent="-171450" defTabSz="685800">
              <a:lnSpc>
                <a:spcPct val="70000"/>
              </a:lnSpc>
              <a:spcBef>
                <a:spcPts val="750"/>
              </a:spcBef>
              <a:buFont typeface="Arial" panose="020B0604020202020204" pitchFamily="34" charset="0"/>
              <a:buChar char="•"/>
            </a:pPr>
            <a:r>
              <a:rPr lang="en-US" sz="2000" dirty="0"/>
              <a:t>Atorvastatin 80 mg/d, ezetimibe 10 mg/d, lisinopril/HCTZ 20/25 mg/d, metoprolol XL 50 mg/d, ASA 81 mg/d, prasugrel; LDL 70 mg/dL, BP 120/80 mmHg</a:t>
            </a:r>
          </a:p>
        </p:txBody>
      </p:sp>
    </p:spTree>
    <p:extLst>
      <p:ext uri="{BB962C8B-B14F-4D97-AF65-F5344CB8AC3E}">
        <p14:creationId xmlns:p14="http://schemas.microsoft.com/office/powerpoint/2010/main" val="162325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6157" y="119874"/>
            <a:ext cx="6609176" cy="536557"/>
          </a:xfrm>
          <a:noFill/>
        </p:spPr>
        <p:txBody>
          <a:bodyPr>
            <a:noAutofit/>
          </a:bodyPr>
          <a:lstStyle/>
          <a:p>
            <a:r>
              <a:rPr lang="en-US" sz="3600" dirty="0">
                <a:effectLst/>
                <a:latin typeface="+mn-lt"/>
              </a:rPr>
              <a:t>SELECT: CV Efficacy</a:t>
            </a:r>
          </a:p>
        </p:txBody>
      </p:sp>
      <p:sp>
        <p:nvSpPr>
          <p:cNvPr id="3" name="Rectangle 2">
            <a:extLst>
              <a:ext uri="{FF2B5EF4-FFF2-40B4-BE49-F238E27FC236}">
                <a16:creationId xmlns:a16="http://schemas.microsoft.com/office/drawing/2014/main" id="{B12C4B32-1EEA-5258-50BF-1540C19DBED9}"/>
              </a:ext>
            </a:extLst>
          </p:cNvPr>
          <p:cNvSpPr>
            <a:spLocks noChangeArrowheads="1"/>
          </p:cNvSpPr>
          <p:nvPr/>
        </p:nvSpPr>
        <p:spPr bwMode="auto">
          <a:xfrm>
            <a:off x="1658461" y="1160490"/>
            <a:ext cx="3644110" cy="449739"/>
          </a:xfrm>
          <a:prstGeom prst="rect">
            <a:avLst/>
          </a:prstGeom>
          <a:noFill/>
          <a:ln>
            <a:noFill/>
          </a:ln>
          <a:effectLst/>
        </p:spPr>
        <p:txBody>
          <a:bodyPr vert="horz" wrap="square" lIns="103188" tIns="50800" rIns="103188" bIns="50800" numCol="1" anchor="t" anchorCtr="0" compatLnSpc="1">
            <a:prstTxWarp prst="textNoShape">
              <a:avLst/>
            </a:prstTxWarp>
            <a:spAutoFit/>
          </a:bodyPr>
          <a:lstStyle>
            <a:lvl1pPr marL="400050" indent="-400050">
              <a:defRPr sz="2300" b="1">
                <a:solidFill>
                  <a:schemeClr val="tx1"/>
                </a:solidFill>
                <a:latin typeface="Arial" pitchFamily="34" charset="0"/>
              </a:defRPr>
            </a:lvl1pPr>
            <a:lvl2pPr marL="857250" indent="-342900">
              <a:defRPr sz="2300" b="1">
                <a:solidFill>
                  <a:schemeClr val="tx1"/>
                </a:solidFill>
                <a:latin typeface="Arial" pitchFamily="34" charset="0"/>
              </a:defRPr>
            </a:lvl2pPr>
            <a:lvl3pPr marL="971550">
              <a:defRPr sz="2300" b="1">
                <a:solidFill>
                  <a:schemeClr val="tx1"/>
                </a:solidFill>
                <a:latin typeface="Arial" pitchFamily="34" charset="0"/>
              </a:defRPr>
            </a:lvl3pPr>
            <a:lvl4pPr>
              <a:defRPr sz="2300" b="1">
                <a:solidFill>
                  <a:schemeClr val="tx1"/>
                </a:solidFill>
                <a:latin typeface="Arial" pitchFamily="34" charset="0"/>
              </a:defRPr>
            </a:lvl4pPr>
            <a:lvl5pPr>
              <a:defRPr sz="2300" b="1">
                <a:solidFill>
                  <a:schemeClr val="tx1"/>
                </a:solidFill>
                <a:latin typeface="Arial" pitchFamily="34" charset="0"/>
              </a:defRPr>
            </a:lvl5pPr>
            <a:lvl6pPr eaLnBrk="0" fontAlgn="base" hangingPunct="0">
              <a:spcBef>
                <a:spcPct val="50000"/>
              </a:spcBef>
              <a:spcAft>
                <a:spcPct val="0"/>
              </a:spcAft>
              <a:buClr>
                <a:srgbClr val="FDC0E5"/>
              </a:buClr>
              <a:buFont typeface="Wingdings" pitchFamily="2" charset="2"/>
              <a:buChar char="ü"/>
              <a:defRPr sz="2300" b="1">
                <a:solidFill>
                  <a:schemeClr val="tx1"/>
                </a:solidFill>
                <a:latin typeface="Arial" pitchFamily="34" charset="0"/>
              </a:defRPr>
            </a:lvl6pPr>
            <a:lvl7pPr eaLnBrk="0" fontAlgn="base" hangingPunct="0">
              <a:spcBef>
                <a:spcPct val="50000"/>
              </a:spcBef>
              <a:spcAft>
                <a:spcPct val="0"/>
              </a:spcAft>
              <a:buClr>
                <a:srgbClr val="FDC0E5"/>
              </a:buClr>
              <a:buFont typeface="Wingdings" pitchFamily="2" charset="2"/>
              <a:buChar char="ü"/>
              <a:defRPr sz="2300" b="1">
                <a:solidFill>
                  <a:schemeClr val="tx1"/>
                </a:solidFill>
                <a:latin typeface="Arial" pitchFamily="34" charset="0"/>
              </a:defRPr>
            </a:lvl7pPr>
            <a:lvl8pPr eaLnBrk="0" fontAlgn="base" hangingPunct="0">
              <a:spcBef>
                <a:spcPct val="50000"/>
              </a:spcBef>
              <a:spcAft>
                <a:spcPct val="0"/>
              </a:spcAft>
              <a:buClr>
                <a:srgbClr val="FDC0E5"/>
              </a:buClr>
              <a:buFont typeface="Wingdings" pitchFamily="2" charset="2"/>
              <a:buChar char="ü"/>
              <a:defRPr sz="2300" b="1">
                <a:solidFill>
                  <a:schemeClr val="tx1"/>
                </a:solidFill>
                <a:latin typeface="Arial" pitchFamily="34" charset="0"/>
              </a:defRPr>
            </a:lvl8pPr>
            <a:lvl9pPr eaLnBrk="0" fontAlgn="base" hangingPunct="0">
              <a:spcBef>
                <a:spcPct val="50000"/>
              </a:spcBef>
              <a:spcAft>
                <a:spcPct val="0"/>
              </a:spcAft>
              <a:buClr>
                <a:srgbClr val="FDC0E5"/>
              </a:buClr>
              <a:buFont typeface="Wingdings" pitchFamily="2" charset="2"/>
              <a:buChar char="ü"/>
              <a:defRPr sz="2300" b="1">
                <a:solidFill>
                  <a:schemeClr val="tx1"/>
                </a:solidFill>
                <a:latin typeface="Arial" pitchFamily="34" charset="0"/>
              </a:defRPr>
            </a:lvl9pPr>
          </a:lstStyle>
          <a:p>
            <a:pPr marL="0" indent="0" defTabSz="767954" eaLnBrk="0" fontAlgn="base" hangingPunct="0">
              <a:lnSpc>
                <a:spcPct val="94000"/>
              </a:lnSpc>
              <a:spcBef>
                <a:spcPct val="0"/>
              </a:spcBef>
              <a:spcAft>
                <a:spcPct val="0"/>
              </a:spcAft>
            </a:pPr>
            <a:r>
              <a:rPr lang="en-US" sz="1200" b="0" dirty="0">
                <a:ea typeface="+mj-ea"/>
                <a:cs typeface="+mj-cs"/>
              </a:rPr>
              <a:t>Primary CV Composite Endpoint (MACE): CV Death, Nonfatal MI, or Nonfatal Stroke</a:t>
            </a:r>
          </a:p>
        </p:txBody>
      </p:sp>
      <p:pic>
        <p:nvPicPr>
          <p:cNvPr id="2" name="Picture 1" descr="A black and white logo&#10;&#10;Description automatically generated">
            <a:extLst>
              <a:ext uri="{FF2B5EF4-FFF2-40B4-BE49-F238E27FC236}">
                <a16:creationId xmlns:a16="http://schemas.microsoft.com/office/drawing/2014/main" id="{67AAB679-7A8E-FD54-142C-7F0470E79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0590" y="83320"/>
            <a:ext cx="1613378" cy="622707"/>
          </a:xfrm>
          <a:prstGeom prst="rect">
            <a:avLst/>
          </a:prstGeom>
        </p:spPr>
      </p:pic>
      <p:sp>
        <p:nvSpPr>
          <p:cNvPr id="12" name="TextBox 11">
            <a:extLst>
              <a:ext uri="{FF2B5EF4-FFF2-40B4-BE49-F238E27FC236}">
                <a16:creationId xmlns:a16="http://schemas.microsoft.com/office/drawing/2014/main" id="{64B7B17A-EAAC-CCFB-1063-A34423845F00}"/>
              </a:ext>
            </a:extLst>
          </p:cNvPr>
          <p:cNvSpPr txBox="1"/>
          <p:nvPr/>
        </p:nvSpPr>
        <p:spPr>
          <a:xfrm>
            <a:off x="1140532" y="1593208"/>
            <a:ext cx="377026" cy="300082"/>
          </a:xfrm>
          <a:prstGeom prst="rect">
            <a:avLst/>
          </a:prstGeom>
          <a:noFill/>
        </p:spPr>
        <p:txBody>
          <a:bodyPr wrap="none" rtlCol="0">
            <a:spAutoFit/>
          </a:bodyPr>
          <a:lstStyle/>
          <a:p>
            <a:pPr defTabSz="685800"/>
            <a:r>
              <a:rPr lang="en-GB" sz="1350" dirty="0">
                <a:ln/>
                <a:latin typeface="Arial"/>
                <a:cs typeface="Arial"/>
                <a:sym typeface="Arial"/>
                <a:rtl val="0"/>
              </a:rPr>
              <a:t>10</a:t>
            </a:r>
          </a:p>
        </p:txBody>
      </p:sp>
      <p:sp>
        <p:nvSpPr>
          <p:cNvPr id="14" name="TextBox 13">
            <a:extLst>
              <a:ext uri="{FF2B5EF4-FFF2-40B4-BE49-F238E27FC236}">
                <a16:creationId xmlns:a16="http://schemas.microsoft.com/office/drawing/2014/main" id="{E912D636-4394-34CB-0FA8-CE9C993B7113}"/>
              </a:ext>
            </a:extLst>
          </p:cNvPr>
          <p:cNvSpPr txBox="1"/>
          <p:nvPr/>
        </p:nvSpPr>
        <p:spPr>
          <a:xfrm>
            <a:off x="1193735" y="2113528"/>
            <a:ext cx="280846" cy="300082"/>
          </a:xfrm>
          <a:prstGeom prst="rect">
            <a:avLst/>
          </a:prstGeom>
          <a:noFill/>
        </p:spPr>
        <p:txBody>
          <a:bodyPr wrap="none" rtlCol="0">
            <a:spAutoFit/>
          </a:bodyPr>
          <a:lstStyle/>
          <a:p>
            <a:pPr defTabSz="685800"/>
            <a:r>
              <a:rPr lang="en-GB" sz="1350" dirty="0">
                <a:ln/>
                <a:latin typeface="Arial"/>
                <a:cs typeface="Arial"/>
                <a:sym typeface="Arial"/>
                <a:rtl val="0"/>
              </a:rPr>
              <a:t>8</a:t>
            </a:r>
          </a:p>
        </p:txBody>
      </p:sp>
      <p:sp>
        <p:nvSpPr>
          <p:cNvPr id="15" name="TextBox 14">
            <a:extLst>
              <a:ext uri="{FF2B5EF4-FFF2-40B4-BE49-F238E27FC236}">
                <a16:creationId xmlns:a16="http://schemas.microsoft.com/office/drawing/2014/main" id="{7053AA49-BE3D-D73A-EF61-AD8B6AAE120D}"/>
              </a:ext>
            </a:extLst>
          </p:cNvPr>
          <p:cNvSpPr txBox="1"/>
          <p:nvPr/>
        </p:nvSpPr>
        <p:spPr>
          <a:xfrm>
            <a:off x="1193735" y="3158872"/>
            <a:ext cx="280846" cy="300082"/>
          </a:xfrm>
          <a:prstGeom prst="rect">
            <a:avLst/>
          </a:prstGeom>
          <a:noFill/>
        </p:spPr>
        <p:txBody>
          <a:bodyPr wrap="none" rtlCol="0">
            <a:spAutoFit/>
          </a:bodyPr>
          <a:lstStyle/>
          <a:p>
            <a:pPr defTabSz="685800"/>
            <a:r>
              <a:rPr lang="en-GB" sz="1350" dirty="0">
                <a:ln/>
                <a:latin typeface="Arial"/>
                <a:cs typeface="Arial"/>
                <a:sym typeface="Arial"/>
                <a:rtl val="0"/>
              </a:rPr>
              <a:t>4</a:t>
            </a:r>
          </a:p>
        </p:txBody>
      </p:sp>
      <p:sp>
        <p:nvSpPr>
          <p:cNvPr id="16" name="TextBox 15">
            <a:extLst>
              <a:ext uri="{FF2B5EF4-FFF2-40B4-BE49-F238E27FC236}">
                <a16:creationId xmlns:a16="http://schemas.microsoft.com/office/drawing/2014/main" id="{FA05AE97-B8C2-D1D3-E672-9AA4673873E5}"/>
              </a:ext>
            </a:extLst>
          </p:cNvPr>
          <p:cNvSpPr txBox="1"/>
          <p:nvPr/>
        </p:nvSpPr>
        <p:spPr>
          <a:xfrm>
            <a:off x="1193735" y="3691141"/>
            <a:ext cx="280846" cy="300082"/>
          </a:xfrm>
          <a:prstGeom prst="rect">
            <a:avLst/>
          </a:prstGeom>
          <a:noFill/>
        </p:spPr>
        <p:txBody>
          <a:bodyPr wrap="none" rtlCol="0">
            <a:spAutoFit/>
          </a:bodyPr>
          <a:lstStyle/>
          <a:p>
            <a:pPr defTabSz="685800"/>
            <a:r>
              <a:rPr lang="en-GB" sz="1350" dirty="0">
                <a:ln/>
                <a:latin typeface="Arial"/>
                <a:cs typeface="Arial"/>
                <a:sym typeface="Arial"/>
                <a:rtl val="0"/>
              </a:rPr>
              <a:t>2</a:t>
            </a:r>
          </a:p>
        </p:txBody>
      </p:sp>
      <p:sp>
        <p:nvSpPr>
          <p:cNvPr id="17" name="TextBox 16">
            <a:extLst>
              <a:ext uri="{FF2B5EF4-FFF2-40B4-BE49-F238E27FC236}">
                <a16:creationId xmlns:a16="http://schemas.microsoft.com/office/drawing/2014/main" id="{AF39908D-7744-26A2-DB18-342713A86AFC}"/>
              </a:ext>
            </a:extLst>
          </p:cNvPr>
          <p:cNvSpPr txBox="1"/>
          <p:nvPr/>
        </p:nvSpPr>
        <p:spPr>
          <a:xfrm>
            <a:off x="1193735" y="4248257"/>
            <a:ext cx="280846" cy="300082"/>
          </a:xfrm>
          <a:prstGeom prst="rect">
            <a:avLst/>
          </a:prstGeom>
          <a:noFill/>
        </p:spPr>
        <p:txBody>
          <a:bodyPr wrap="none" rtlCol="0">
            <a:spAutoFit/>
          </a:bodyPr>
          <a:lstStyle/>
          <a:p>
            <a:pPr defTabSz="685800"/>
            <a:r>
              <a:rPr lang="en-GB" sz="1350" dirty="0">
                <a:ln/>
                <a:latin typeface="Arial"/>
                <a:cs typeface="Arial"/>
                <a:sym typeface="Arial"/>
                <a:rtl val="0"/>
              </a:rPr>
              <a:t>0</a:t>
            </a:r>
          </a:p>
        </p:txBody>
      </p:sp>
      <p:sp>
        <p:nvSpPr>
          <p:cNvPr id="18" name="TextBox 17">
            <a:extLst>
              <a:ext uri="{FF2B5EF4-FFF2-40B4-BE49-F238E27FC236}">
                <a16:creationId xmlns:a16="http://schemas.microsoft.com/office/drawing/2014/main" id="{F812015B-7A57-4BFC-203E-B4089667921C}"/>
              </a:ext>
            </a:extLst>
          </p:cNvPr>
          <p:cNvSpPr txBox="1"/>
          <p:nvPr/>
        </p:nvSpPr>
        <p:spPr>
          <a:xfrm>
            <a:off x="1429598" y="4478967"/>
            <a:ext cx="280847" cy="300082"/>
          </a:xfrm>
          <a:prstGeom prst="rect">
            <a:avLst/>
          </a:prstGeom>
          <a:noFill/>
        </p:spPr>
        <p:txBody>
          <a:bodyPr wrap="none" rtlCol="0">
            <a:spAutoFit/>
          </a:bodyPr>
          <a:lstStyle/>
          <a:p>
            <a:pPr algn="ctr" defTabSz="685800"/>
            <a:r>
              <a:rPr lang="en-GB" sz="1350" dirty="0">
                <a:ln/>
                <a:latin typeface="Arial"/>
                <a:cs typeface="Arial"/>
                <a:sym typeface="Arial"/>
                <a:rtl val="0"/>
              </a:rPr>
              <a:t>0</a:t>
            </a:r>
          </a:p>
        </p:txBody>
      </p:sp>
      <p:sp>
        <p:nvSpPr>
          <p:cNvPr id="19" name="TextBox 18">
            <a:extLst>
              <a:ext uri="{FF2B5EF4-FFF2-40B4-BE49-F238E27FC236}">
                <a16:creationId xmlns:a16="http://schemas.microsoft.com/office/drawing/2014/main" id="{3C77263F-7ADC-D993-B213-2D4E7D9B6895}"/>
              </a:ext>
            </a:extLst>
          </p:cNvPr>
          <p:cNvSpPr txBox="1"/>
          <p:nvPr/>
        </p:nvSpPr>
        <p:spPr>
          <a:xfrm>
            <a:off x="2056622" y="4487578"/>
            <a:ext cx="280847" cy="300082"/>
          </a:xfrm>
          <a:prstGeom prst="rect">
            <a:avLst/>
          </a:prstGeom>
          <a:noFill/>
        </p:spPr>
        <p:txBody>
          <a:bodyPr wrap="none" rtlCol="0">
            <a:spAutoFit/>
          </a:bodyPr>
          <a:lstStyle/>
          <a:p>
            <a:pPr algn="ctr" defTabSz="685800"/>
            <a:r>
              <a:rPr lang="en-GB" sz="1350" dirty="0">
                <a:ln/>
                <a:latin typeface="Arial"/>
                <a:cs typeface="Arial"/>
                <a:sym typeface="Arial"/>
                <a:rtl val="0"/>
              </a:rPr>
              <a:t>6</a:t>
            </a:r>
          </a:p>
        </p:txBody>
      </p:sp>
      <p:sp>
        <p:nvSpPr>
          <p:cNvPr id="20" name="TextBox 19">
            <a:extLst>
              <a:ext uri="{FF2B5EF4-FFF2-40B4-BE49-F238E27FC236}">
                <a16:creationId xmlns:a16="http://schemas.microsoft.com/office/drawing/2014/main" id="{B2BE36F7-77BD-D3DC-2D21-0439B1CB5B60}"/>
              </a:ext>
            </a:extLst>
          </p:cNvPr>
          <p:cNvSpPr txBox="1"/>
          <p:nvPr/>
        </p:nvSpPr>
        <p:spPr>
          <a:xfrm>
            <a:off x="2687715" y="4487578"/>
            <a:ext cx="377027" cy="300082"/>
          </a:xfrm>
          <a:prstGeom prst="rect">
            <a:avLst/>
          </a:prstGeom>
          <a:noFill/>
        </p:spPr>
        <p:txBody>
          <a:bodyPr wrap="none" rtlCol="0">
            <a:spAutoFit/>
          </a:bodyPr>
          <a:lstStyle/>
          <a:p>
            <a:pPr algn="ctr" defTabSz="685800"/>
            <a:r>
              <a:rPr lang="en-GB" sz="1350" dirty="0">
                <a:ln/>
                <a:latin typeface="Arial"/>
                <a:cs typeface="Arial"/>
                <a:sym typeface="Arial"/>
                <a:rtl val="0"/>
              </a:rPr>
              <a:t>12</a:t>
            </a:r>
          </a:p>
        </p:txBody>
      </p:sp>
      <p:sp>
        <p:nvSpPr>
          <p:cNvPr id="21" name="TextBox 20">
            <a:extLst>
              <a:ext uri="{FF2B5EF4-FFF2-40B4-BE49-F238E27FC236}">
                <a16:creationId xmlns:a16="http://schemas.microsoft.com/office/drawing/2014/main" id="{9EF3DD28-0C0D-98F7-377F-371158C80ABD}"/>
              </a:ext>
            </a:extLst>
          </p:cNvPr>
          <p:cNvSpPr txBox="1"/>
          <p:nvPr/>
        </p:nvSpPr>
        <p:spPr>
          <a:xfrm>
            <a:off x="3364738" y="4487578"/>
            <a:ext cx="377027" cy="300082"/>
          </a:xfrm>
          <a:prstGeom prst="rect">
            <a:avLst/>
          </a:prstGeom>
          <a:noFill/>
        </p:spPr>
        <p:txBody>
          <a:bodyPr wrap="none" rtlCol="0">
            <a:spAutoFit/>
          </a:bodyPr>
          <a:lstStyle/>
          <a:p>
            <a:pPr algn="ctr" defTabSz="685800"/>
            <a:r>
              <a:rPr lang="en-GB" sz="1350" dirty="0">
                <a:ln/>
                <a:latin typeface="Arial"/>
                <a:cs typeface="Arial"/>
                <a:sym typeface="Arial"/>
                <a:rtl val="0"/>
              </a:rPr>
              <a:t>18</a:t>
            </a:r>
          </a:p>
        </p:txBody>
      </p:sp>
      <p:sp>
        <p:nvSpPr>
          <p:cNvPr id="22" name="TextBox 21">
            <a:extLst>
              <a:ext uri="{FF2B5EF4-FFF2-40B4-BE49-F238E27FC236}">
                <a16:creationId xmlns:a16="http://schemas.microsoft.com/office/drawing/2014/main" id="{D4C45BD7-4FDC-0113-8941-9DFCA81A57C8}"/>
              </a:ext>
            </a:extLst>
          </p:cNvPr>
          <p:cNvSpPr txBox="1"/>
          <p:nvPr/>
        </p:nvSpPr>
        <p:spPr>
          <a:xfrm>
            <a:off x="4041761" y="4487578"/>
            <a:ext cx="377027" cy="300082"/>
          </a:xfrm>
          <a:prstGeom prst="rect">
            <a:avLst/>
          </a:prstGeom>
          <a:noFill/>
        </p:spPr>
        <p:txBody>
          <a:bodyPr wrap="none" rtlCol="0">
            <a:spAutoFit/>
          </a:bodyPr>
          <a:lstStyle/>
          <a:p>
            <a:pPr algn="ctr" defTabSz="685800"/>
            <a:r>
              <a:rPr lang="en-GB" sz="1350" dirty="0">
                <a:ln/>
                <a:latin typeface="Arial"/>
                <a:cs typeface="Arial"/>
                <a:sym typeface="Arial"/>
                <a:rtl val="0"/>
              </a:rPr>
              <a:t>24</a:t>
            </a:r>
          </a:p>
        </p:txBody>
      </p:sp>
      <p:sp>
        <p:nvSpPr>
          <p:cNvPr id="23" name="TextBox 22">
            <a:extLst>
              <a:ext uri="{FF2B5EF4-FFF2-40B4-BE49-F238E27FC236}">
                <a16:creationId xmlns:a16="http://schemas.microsoft.com/office/drawing/2014/main" id="{C354923F-6135-F9AB-9674-40D1F530F7D7}"/>
              </a:ext>
            </a:extLst>
          </p:cNvPr>
          <p:cNvSpPr txBox="1"/>
          <p:nvPr/>
        </p:nvSpPr>
        <p:spPr>
          <a:xfrm>
            <a:off x="4718965" y="4487578"/>
            <a:ext cx="377027" cy="300082"/>
          </a:xfrm>
          <a:prstGeom prst="rect">
            <a:avLst/>
          </a:prstGeom>
          <a:noFill/>
        </p:spPr>
        <p:txBody>
          <a:bodyPr wrap="none" rtlCol="0">
            <a:spAutoFit/>
          </a:bodyPr>
          <a:lstStyle/>
          <a:p>
            <a:pPr algn="ctr" defTabSz="685800"/>
            <a:r>
              <a:rPr lang="en-GB" sz="1350" dirty="0">
                <a:ln/>
                <a:latin typeface="Arial"/>
                <a:cs typeface="Arial"/>
                <a:sym typeface="Arial"/>
                <a:rtl val="0"/>
              </a:rPr>
              <a:t>30</a:t>
            </a:r>
          </a:p>
        </p:txBody>
      </p:sp>
      <p:sp>
        <p:nvSpPr>
          <p:cNvPr id="24" name="TextBox 23">
            <a:extLst>
              <a:ext uri="{FF2B5EF4-FFF2-40B4-BE49-F238E27FC236}">
                <a16:creationId xmlns:a16="http://schemas.microsoft.com/office/drawing/2014/main" id="{B0682E75-58E8-B4F3-B1AD-227712F1F60D}"/>
              </a:ext>
            </a:extLst>
          </p:cNvPr>
          <p:cNvSpPr txBox="1"/>
          <p:nvPr/>
        </p:nvSpPr>
        <p:spPr>
          <a:xfrm>
            <a:off x="5395988" y="4487578"/>
            <a:ext cx="377027" cy="300082"/>
          </a:xfrm>
          <a:prstGeom prst="rect">
            <a:avLst/>
          </a:prstGeom>
          <a:noFill/>
        </p:spPr>
        <p:txBody>
          <a:bodyPr wrap="none" rtlCol="0">
            <a:spAutoFit/>
          </a:bodyPr>
          <a:lstStyle/>
          <a:p>
            <a:pPr algn="ctr" defTabSz="685800"/>
            <a:r>
              <a:rPr lang="en-GB" sz="1350" dirty="0">
                <a:ln/>
                <a:latin typeface="Arial"/>
                <a:cs typeface="Arial"/>
                <a:sym typeface="Arial"/>
                <a:rtl val="0"/>
              </a:rPr>
              <a:t>36</a:t>
            </a:r>
          </a:p>
        </p:txBody>
      </p:sp>
      <p:sp>
        <p:nvSpPr>
          <p:cNvPr id="25" name="TextBox 24">
            <a:extLst>
              <a:ext uri="{FF2B5EF4-FFF2-40B4-BE49-F238E27FC236}">
                <a16:creationId xmlns:a16="http://schemas.microsoft.com/office/drawing/2014/main" id="{AC71564A-7208-D21E-D9BD-84D093E23F7F}"/>
              </a:ext>
            </a:extLst>
          </p:cNvPr>
          <p:cNvSpPr txBox="1"/>
          <p:nvPr/>
        </p:nvSpPr>
        <p:spPr>
          <a:xfrm>
            <a:off x="6073194" y="4487578"/>
            <a:ext cx="377027" cy="300082"/>
          </a:xfrm>
          <a:prstGeom prst="rect">
            <a:avLst/>
          </a:prstGeom>
          <a:noFill/>
        </p:spPr>
        <p:txBody>
          <a:bodyPr wrap="none" rtlCol="0">
            <a:spAutoFit/>
          </a:bodyPr>
          <a:lstStyle/>
          <a:p>
            <a:pPr algn="ctr" defTabSz="685800"/>
            <a:r>
              <a:rPr lang="en-GB" sz="1350" dirty="0">
                <a:ln/>
                <a:latin typeface="Arial"/>
                <a:cs typeface="Arial"/>
                <a:sym typeface="Arial"/>
                <a:rtl val="0"/>
              </a:rPr>
              <a:t>42</a:t>
            </a:r>
          </a:p>
        </p:txBody>
      </p:sp>
      <p:sp>
        <p:nvSpPr>
          <p:cNvPr id="26" name="TextBox 25">
            <a:extLst>
              <a:ext uri="{FF2B5EF4-FFF2-40B4-BE49-F238E27FC236}">
                <a16:creationId xmlns:a16="http://schemas.microsoft.com/office/drawing/2014/main" id="{AC6D1CA5-8DD2-442A-AF8B-0FBEE0A7BF0D}"/>
              </a:ext>
            </a:extLst>
          </p:cNvPr>
          <p:cNvSpPr txBox="1"/>
          <p:nvPr/>
        </p:nvSpPr>
        <p:spPr>
          <a:xfrm>
            <a:off x="6750219" y="4487578"/>
            <a:ext cx="377027" cy="300082"/>
          </a:xfrm>
          <a:prstGeom prst="rect">
            <a:avLst/>
          </a:prstGeom>
          <a:noFill/>
        </p:spPr>
        <p:txBody>
          <a:bodyPr wrap="none" rtlCol="0">
            <a:spAutoFit/>
          </a:bodyPr>
          <a:lstStyle/>
          <a:p>
            <a:pPr algn="ctr" defTabSz="685800"/>
            <a:r>
              <a:rPr lang="en-GB" sz="1350" dirty="0">
                <a:ln/>
                <a:latin typeface="Arial"/>
                <a:cs typeface="Arial"/>
                <a:sym typeface="Arial"/>
                <a:rtl val="0"/>
              </a:rPr>
              <a:t>48</a:t>
            </a:r>
          </a:p>
        </p:txBody>
      </p:sp>
      <p:sp>
        <p:nvSpPr>
          <p:cNvPr id="29" name="TextBox 28">
            <a:extLst>
              <a:ext uri="{FF2B5EF4-FFF2-40B4-BE49-F238E27FC236}">
                <a16:creationId xmlns:a16="http://schemas.microsoft.com/office/drawing/2014/main" id="{6EE48CC2-C740-70FB-8F0C-F80A3024AA01}"/>
              </a:ext>
            </a:extLst>
          </p:cNvPr>
          <p:cNvSpPr txBox="1"/>
          <p:nvPr/>
        </p:nvSpPr>
        <p:spPr>
          <a:xfrm>
            <a:off x="3091567" y="4641289"/>
            <a:ext cx="2339102" cy="300082"/>
          </a:xfrm>
          <a:prstGeom prst="rect">
            <a:avLst/>
          </a:prstGeom>
          <a:noFill/>
        </p:spPr>
        <p:txBody>
          <a:bodyPr wrap="none" rtlCol="0">
            <a:spAutoFit/>
          </a:bodyPr>
          <a:lstStyle/>
          <a:p>
            <a:pPr algn="ctr" defTabSz="685800"/>
            <a:r>
              <a:rPr lang="en-GB" sz="1350" dirty="0">
                <a:ln/>
                <a:latin typeface="Arial"/>
                <a:cs typeface="Arial"/>
                <a:sym typeface="Arial"/>
                <a:rtl val="0"/>
              </a:rPr>
              <a:t>Months since randomization</a:t>
            </a:r>
          </a:p>
        </p:txBody>
      </p:sp>
      <p:sp>
        <p:nvSpPr>
          <p:cNvPr id="30" name="TextBox 29">
            <a:extLst>
              <a:ext uri="{FF2B5EF4-FFF2-40B4-BE49-F238E27FC236}">
                <a16:creationId xmlns:a16="http://schemas.microsoft.com/office/drawing/2014/main" id="{627FA22E-AB77-1B6D-4321-D1C9B83B6869}"/>
              </a:ext>
            </a:extLst>
          </p:cNvPr>
          <p:cNvSpPr txBox="1"/>
          <p:nvPr/>
        </p:nvSpPr>
        <p:spPr>
          <a:xfrm rot="16200000">
            <a:off x="21217" y="2974879"/>
            <a:ext cx="2146742" cy="300082"/>
          </a:xfrm>
          <a:prstGeom prst="rect">
            <a:avLst/>
          </a:prstGeom>
          <a:noFill/>
        </p:spPr>
        <p:txBody>
          <a:bodyPr wrap="none" rtlCol="0">
            <a:spAutoFit/>
          </a:bodyPr>
          <a:lstStyle/>
          <a:p>
            <a:pPr algn="ctr" defTabSz="685800"/>
            <a:r>
              <a:rPr lang="en-GB" sz="1350" dirty="0">
                <a:ln/>
                <a:latin typeface="Arial"/>
                <a:cs typeface="Arial"/>
                <a:sym typeface="Arial"/>
                <a:rtl val="0"/>
              </a:rPr>
              <a:t>Cumulative incidence (%)</a:t>
            </a:r>
          </a:p>
        </p:txBody>
      </p:sp>
      <p:sp>
        <p:nvSpPr>
          <p:cNvPr id="40" name="TextBox 39">
            <a:extLst>
              <a:ext uri="{FF2B5EF4-FFF2-40B4-BE49-F238E27FC236}">
                <a16:creationId xmlns:a16="http://schemas.microsoft.com/office/drawing/2014/main" id="{BF17C59D-86C4-F2E3-6D52-313F3C454352}"/>
              </a:ext>
            </a:extLst>
          </p:cNvPr>
          <p:cNvSpPr txBox="1"/>
          <p:nvPr/>
        </p:nvSpPr>
        <p:spPr>
          <a:xfrm>
            <a:off x="1193735" y="2617664"/>
            <a:ext cx="280846" cy="300082"/>
          </a:xfrm>
          <a:prstGeom prst="rect">
            <a:avLst/>
          </a:prstGeom>
          <a:noFill/>
        </p:spPr>
        <p:txBody>
          <a:bodyPr wrap="none" rtlCol="0">
            <a:spAutoFit/>
          </a:bodyPr>
          <a:lstStyle/>
          <a:p>
            <a:pPr defTabSz="685800"/>
            <a:r>
              <a:rPr lang="en-GB" sz="1350" dirty="0">
                <a:ln/>
                <a:latin typeface="Arial"/>
                <a:cs typeface="Arial"/>
                <a:sym typeface="Arial"/>
                <a:rtl val="0"/>
              </a:rPr>
              <a:t>6</a:t>
            </a:r>
          </a:p>
        </p:txBody>
      </p:sp>
      <p:pic>
        <p:nvPicPr>
          <p:cNvPr id="43" name="Graphic 42">
            <a:extLst>
              <a:ext uri="{FF2B5EF4-FFF2-40B4-BE49-F238E27FC236}">
                <a16:creationId xmlns:a16="http://schemas.microsoft.com/office/drawing/2014/main" id="{F6051396-2862-FC0F-B55A-0C6EB1847A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0805" y="1824761"/>
            <a:ext cx="5576441" cy="2570577"/>
          </a:xfrm>
          <a:prstGeom prst="rect">
            <a:avLst/>
          </a:prstGeom>
          <a:effectLst>
            <a:outerShdw blurRad="38100" dist="12700" dir="2700000" algn="tl" rotWithShape="0">
              <a:prstClr val="black">
                <a:alpha val="75000"/>
              </a:prstClr>
            </a:outerShdw>
          </a:effectLst>
        </p:spPr>
      </p:pic>
      <p:pic>
        <p:nvPicPr>
          <p:cNvPr id="45" name="Graphic 44">
            <a:extLst>
              <a:ext uri="{FF2B5EF4-FFF2-40B4-BE49-F238E27FC236}">
                <a16:creationId xmlns:a16="http://schemas.microsoft.com/office/drawing/2014/main" id="{BF0C1F47-6C1C-1237-C70E-24A6C7D1F5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1641" y="2314864"/>
            <a:ext cx="5576440" cy="2101563"/>
          </a:xfrm>
          <a:prstGeom prst="rect">
            <a:avLst/>
          </a:prstGeom>
          <a:effectLst>
            <a:outerShdw blurRad="38100" dist="12700" dir="2700000" algn="tl" rotWithShape="0">
              <a:prstClr val="black">
                <a:alpha val="75000"/>
              </a:prstClr>
            </a:outerShdw>
          </a:effectLst>
        </p:spPr>
      </p:pic>
      <p:grpSp>
        <p:nvGrpSpPr>
          <p:cNvPr id="48" name="Group 47">
            <a:extLst>
              <a:ext uri="{FF2B5EF4-FFF2-40B4-BE49-F238E27FC236}">
                <a16:creationId xmlns:a16="http://schemas.microsoft.com/office/drawing/2014/main" id="{DEECFAF3-3C7E-9922-AC97-64E23AC7BE1D}"/>
              </a:ext>
            </a:extLst>
          </p:cNvPr>
          <p:cNvGrpSpPr/>
          <p:nvPr/>
        </p:nvGrpSpPr>
        <p:grpSpPr>
          <a:xfrm>
            <a:off x="5568346" y="3583123"/>
            <a:ext cx="1506678" cy="615168"/>
            <a:chOff x="7073219" y="4528632"/>
            <a:chExt cx="2008904" cy="944508"/>
          </a:xfrm>
        </p:grpSpPr>
        <p:sp>
          <p:nvSpPr>
            <p:cNvPr id="47" name="Rectangle 46">
              <a:extLst>
                <a:ext uri="{FF2B5EF4-FFF2-40B4-BE49-F238E27FC236}">
                  <a16:creationId xmlns:a16="http://schemas.microsoft.com/office/drawing/2014/main" id="{B8D3381B-5930-28F4-559F-D244A432FAAD}"/>
                </a:ext>
              </a:extLst>
            </p:cNvPr>
            <p:cNvSpPr/>
            <p:nvPr/>
          </p:nvSpPr>
          <p:spPr bwMode="auto">
            <a:xfrm>
              <a:off x="7073219" y="4848225"/>
              <a:ext cx="2008904" cy="624915"/>
            </a:xfrm>
            <a:prstGeom prst="rect">
              <a:avLst/>
            </a:prstGeom>
            <a:noFill/>
            <a:ln w="12700" cap="flat" cmpd="sng" algn="ctr">
              <a:solidFill>
                <a:schemeClr val="bg2"/>
              </a:solidFill>
              <a:prstDash val="solid"/>
              <a:round/>
              <a:headEnd type="none" w="sm" len="sm"/>
              <a:tailEnd type="none" w="sm" len="sm"/>
            </a:ln>
            <a:effectLst>
              <a:outerShdw dist="17961" dir="2700000" algn="ctr" rotWithShape="0">
                <a:schemeClr val="bg2"/>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350" b="1" dirty="0">
                <a:solidFill>
                  <a:srgbClr val="FFFFFF"/>
                </a:solidFill>
                <a:effectLst>
                  <a:outerShdw blurRad="38100" dist="38100" dir="2700000" algn="tl">
                    <a:srgbClr val="000000">
                      <a:alpha val="43137"/>
                    </a:srgbClr>
                  </a:outerShdw>
                </a:effectLst>
                <a:latin typeface="Arial" pitchFamily="34" charset="0"/>
              </a:endParaRPr>
            </a:p>
          </p:txBody>
        </p:sp>
        <p:sp>
          <p:nvSpPr>
            <p:cNvPr id="31" name="Freeform: Shape 30">
              <a:extLst>
                <a:ext uri="{FF2B5EF4-FFF2-40B4-BE49-F238E27FC236}">
                  <a16:creationId xmlns:a16="http://schemas.microsoft.com/office/drawing/2014/main" id="{32BA6A6D-D0EA-ABAC-0D59-460A130C5069}"/>
                </a:ext>
              </a:extLst>
            </p:cNvPr>
            <p:cNvSpPr/>
            <p:nvPr/>
          </p:nvSpPr>
          <p:spPr>
            <a:xfrm>
              <a:off x="7142264" y="4761869"/>
              <a:ext cx="335620" cy="17211"/>
            </a:xfrm>
            <a:custGeom>
              <a:avLst/>
              <a:gdLst>
                <a:gd name="connsiteX0" fmla="*/ 0 w 185737"/>
                <a:gd name="connsiteY0" fmla="*/ 0 h 9525"/>
                <a:gd name="connsiteX1" fmla="*/ 185737 w 185737"/>
                <a:gd name="connsiteY1" fmla="*/ 0 h 9525"/>
              </a:gdLst>
              <a:ahLst/>
              <a:cxnLst>
                <a:cxn ang="0">
                  <a:pos x="connsiteX0" y="connsiteY0"/>
                </a:cxn>
                <a:cxn ang="0">
                  <a:pos x="connsiteX1" y="connsiteY1"/>
                </a:cxn>
              </a:cxnLst>
              <a:rect l="l" t="t" r="r" b="b"/>
              <a:pathLst>
                <a:path w="185737" h="9525">
                  <a:moveTo>
                    <a:pt x="0" y="0"/>
                  </a:moveTo>
                  <a:lnTo>
                    <a:pt x="185737" y="0"/>
                  </a:lnTo>
                </a:path>
              </a:pathLst>
            </a:custGeom>
            <a:noFill/>
            <a:ln w="25400" cap="flat">
              <a:solidFill>
                <a:srgbClr val="006600"/>
              </a:solidFill>
              <a:prstDash val="solid"/>
              <a:miter/>
            </a:ln>
            <a:effectLst>
              <a:outerShdw blurRad="38100" dist="12700" dir="2700000" algn="tl" rotWithShape="0">
                <a:prstClr val="black">
                  <a:alpha val="75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b="1" dirty="0">
                <a:solidFill>
                  <a:srgbClr val="FFFFFF"/>
                </a:solidFill>
                <a:effectLst>
                  <a:outerShdw blurRad="38100" dist="38100" dir="2700000" algn="tl">
                    <a:srgbClr val="000000">
                      <a:alpha val="43137"/>
                    </a:srgbClr>
                  </a:outerShdw>
                </a:effectLst>
                <a:latin typeface="Arial"/>
              </a:endParaRPr>
            </a:p>
          </p:txBody>
        </p:sp>
        <p:sp>
          <p:nvSpPr>
            <p:cNvPr id="32" name="Freeform: Shape 31">
              <a:extLst>
                <a:ext uri="{FF2B5EF4-FFF2-40B4-BE49-F238E27FC236}">
                  <a16:creationId xmlns:a16="http://schemas.microsoft.com/office/drawing/2014/main" id="{A9C6C256-EA3A-6AD1-351F-D421FB4CF471}"/>
                </a:ext>
              </a:extLst>
            </p:cNvPr>
            <p:cNvSpPr/>
            <p:nvPr/>
          </p:nvSpPr>
          <p:spPr>
            <a:xfrm>
              <a:off x="7144752" y="5062639"/>
              <a:ext cx="335620" cy="17211"/>
            </a:xfrm>
            <a:custGeom>
              <a:avLst/>
              <a:gdLst>
                <a:gd name="connsiteX0" fmla="*/ 0 w 185737"/>
                <a:gd name="connsiteY0" fmla="*/ 0 h 9525"/>
                <a:gd name="connsiteX1" fmla="*/ 185737 w 185737"/>
                <a:gd name="connsiteY1" fmla="*/ 0 h 9525"/>
              </a:gdLst>
              <a:ahLst/>
              <a:cxnLst>
                <a:cxn ang="0">
                  <a:pos x="connsiteX0" y="connsiteY0"/>
                </a:cxn>
                <a:cxn ang="0">
                  <a:pos x="connsiteX1" y="connsiteY1"/>
                </a:cxn>
              </a:cxnLst>
              <a:rect l="l" t="t" r="r" b="b"/>
              <a:pathLst>
                <a:path w="185737" h="9525">
                  <a:moveTo>
                    <a:pt x="0" y="0"/>
                  </a:moveTo>
                  <a:lnTo>
                    <a:pt x="185737" y="0"/>
                  </a:lnTo>
                </a:path>
              </a:pathLst>
            </a:custGeom>
            <a:noFill/>
            <a:ln w="25400" cap="flat">
              <a:solidFill>
                <a:srgbClr val="7200C0"/>
              </a:solidFill>
              <a:prstDash val="solid"/>
              <a:miter/>
            </a:ln>
            <a:effectLst>
              <a:outerShdw blurRad="38100" dist="12700" dir="2700000" algn="tl" rotWithShape="0">
                <a:prstClr val="black">
                  <a:alpha val="75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GB" sz="1350" b="1" dirty="0">
                <a:solidFill>
                  <a:srgbClr val="FFFFFF"/>
                </a:solidFill>
                <a:effectLst>
                  <a:outerShdw blurRad="38100" dist="38100" dir="2700000" algn="tl">
                    <a:srgbClr val="000000">
                      <a:alpha val="43137"/>
                    </a:srgbClr>
                  </a:outerShdw>
                </a:effectLst>
                <a:latin typeface="Arial"/>
              </a:endParaRPr>
            </a:p>
          </p:txBody>
        </p:sp>
        <p:sp>
          <p:nvSpPr>
            <p:cNvPr id="33" name="TextBox 32">
              <a:extLst>
                <a:ext uri="{FF2B5EF4-FFF2-40B4-BE49-F238E27FC236}">
                  <a16:creationId xmlns:a16="http://schemas.microsoft.com/office/drawing/2014/main" id="{C8EEA2FB-9DA2-DFA3-841B-D764818E1465}"/>
                </a:ext>
              </a:extLst>
            </p:cNvPr>
            <p:cNvSpPr txBox="1"/>
            <p:nvPr/>
          </p:nvSpPr>
          <p:spPr>
            <a:xfrm>
              <a:off x="7436160" y="4826132"/>
              <a:ext cx="1618392" cy="400110"/>
            </a:xfrm>
            <a:prstGeom prst="rect">
              <a:avLst/>
            </a:prstGeom>
            <a:noFill/>
          </p:spPr>
          <p:txBody>
            <a:bodyPr wrap="none" rtlCol="0">
              <a:spAutoFit/>
            </a:bodyPr>
            <a:lstStyle/>
            <a:p>
              <a:pPr defTabSz="685800"/>
              <a:r>
                <a:rPr lang="en-GB" sz="1350" b="1" dirty="0">
                  <a:ln/>
                  <a:solidFill>
                    <a:srgbClr val="000000"/>
                  </a:solidFill>
                  <a:latin typeface="Arial"/>
                  <a:cs typeface="Arial"/>
                  <a:sym typeface="Arial"/>
                  <a:rtl val="0"/>
                </a:rPr>
                <a:t>Semaglutide</a:t>
              </a:r>
            </a:p>
          </p:txBody>
        </p:sp>
        <p:sp>
          <p:nvSpPr>
            <p:cNvPr id="34" name="TextBox 33">
              <a:extLst>
                <a:ext uri="{FF2B5EF4-FFF2-40B4-BE49-F238E27FC236}">
                  <a16:creationId xmlns:a16="http://schemas.microsoft.com/office/drawing/2014/main" id="{01C6F6BB-8CA4-AD8F-2F60-E812198E226C}"/>
                </a:ext>
              </a:extLst>
            </p:cNvPr>
            <p:cNvSpPr txBox="1"/>
            <p:nvPr/>
          </p:nvSpPr>
          <p:spPr>
            <a:xfrm>
              <a:off x="7433672" y="4528632"/>
              <a:ext cx="1131079" cy="400110"/>
            </a:xfrm>
            <a:prstGeom prst="rect">
              <a:avLst/>
            </a:prstGeom>
            <a:noFill/>
          </p:spPr>
          <p:txBody>
            <a:bodyPr wrap="none" rtlCol="0">
              <a:spAutoFit/>
            </a:bodyPr>
            <a:lstStyle/>
            <a:p>
              <a:pPr defTabSz="685800"/>
              <a:r>
                <a:rPr lang="en-GB" sz="1350" b="1" dirty="0">
                  <a:ln/>
                  <a:solidFill>
                    <a:srgbClr val="000000"/>
                  </a:solidFill>
                  <a:latin typeface="Arial"/>
                  <a:cs typeface="Arial"/>
                  <a:sym typeface="Arial"/>
                  <a:rtl val="0"/>
                </a:rPr>
                <a:t>Placebo</a:t>
              </a:r>
            </a:p>
          </p:txBody>
        </p:sp>
      </p:grpSp>
      <p:grpSp>
        <p:nvGrpSpPr>
          <p:cNvPr id="7" name="Group 6">
            <a:extLst>
              <a:ext uri="{FF2B5EF4-FFF2-40B4-BE49-F238E27FC236}">
                <a16:creationId xmlns:a16="http://schemas.microsoft.com/office/drawing/2014/main" id="{A5B7E19B-4B5A-29BC-9033-A611F7F09538}"/>
              </a:ext>
            </a:extLst>
          </p:cNvPr>
          <p:cNvGrpSpPr/>
          <p:nvPr/>
        </p:nvGrpSpPr>
        <p:grpSpPr>
          <a:xfrm>
            <a:off x="1669237" y="2085988"/>
            <a:ext cx="2951449" cy="500085"/>
            <a:chOff x="2971577" y="2229254"/>
            <a:chExt cx="3935265" cy="666780"/>
          </a:xfrm>
        </p:grpSpPr>
        <p:sp>
          <p:nvSpPr>
            <p:cNvPr id="35" name="TextBox 34">
              <a:extLst>
                <a:ext uri="{FF2B5EF4-FFF2-40B4-BE49-F238E27FC236}">
                  <a16:creationId xmlns:a16="http://schemas.microsoft.com/office/drawing/2014/main" id="{37CFAA5D-49B6-B856-B2D6-0B2471FC9D51}"/>
                </a:ext>
              </a:extLst>
            </p:cNvPr>
            <p:cNvSpPr txBox="1"/>
            <p:nvPr/>
          </p:nvSpPr>
          <p:spPr>
            <a:xfrm>
              <a:off x="2971577" y="2229254"/>
              <a:ext cx="3935265" cy="369332"/>
            </a:xfrm>
            <a:prstGeom prst="rect">
              <a:avLst/>
            </a:prstGeom>
            <a:noFill/>
          </p:spPr>
          <p:txBody>
            <a:bodyPr wrap="none" rtlCol="0">
              <a:spAutoFit/>
            </a:bodyPr>
            <a:lstStyle/>
            <a:p>
              <a:pPr defTabSz="685800"/>
              <a:r>
                <a:rPr lang="en-GB" sz="1200" dirty="0">
                  <a:ln/>
                  <a:solidFill>
                    <a:srgbClr val="000000"/>
                  </a:solidFill>
                  <a:latin typeface="Arial"/>
                  <a:cs typeface="Arial"/>
                  <a:sym typeface="Arial"/>
                  <a:rtl val="0"/>
                </a:rPr>
                <a:t>Hazard ratio, 0.80 (95% CI, 0.72 to 0.90)</a:t>
              </a:r>
            </a:p>
          </p:txBody>
        </p:sp>
        <p:sp>
          <p:nvSpPr>
            <p:cNvPr id="36" name="TextBox 35">
              <a:extLst>
                <a:ext uri="{FF2B5EF4-FFF2-40B4-BE49-F238E27FC236}">
                  <a16:creationId xmlns:a16="http://schemas.microsoft.com/office/drawing/2014/main" id="{F093CE3E-CF71-EFB4-E9E0-379A23275BAD}"/>
                </a:ext>
              </a:extLst>
            </p:cNvPr>
            <p:cNvSpPr txBox="1">
              <a:spLocks/>
            </p:cNvSpPr>
            <p:nvPr/>
          </p:nvSpPr>
          <p:spPr>
            <a:xfrm>
              <a:off x="2971577" y="2526702"/>
              <a:ext cx="3433589" cy="369332"/>
            </a:xfrm>
            <a:prstGeom prst="rect">
              <a:avLst/>
            </a:prstGeom>
            <a:noFill/>
          </p:spPr>
          <p:txBody>
            <a:bodyPr wrap="none" rtlCol="0">
              <a:spAutoFit/>
            </a:bodyPr>
            <a:lstStyle/>
            <a:p>
              <a:pPr defTabSz="685800"/>
              <a:r>
                <a:rPr lang="en-GB" sz="1200" dirty="0">
                  <a:ln/>
                  <a:solidFill>
                    <a:srgbClr val="000000"/>
                  </a:solidFill>
                  <a:latin typeface="Arial"/>
                  <a:cs typeface="Arial"/>
                  <a:sym typeface="Arial"/>
                  <a:rtl val="0"/>
                </a:rPr>
                <a:t>P (two-sided) &lt;0.001 for superiority</a:t>
              </a:r>
            </a:p>
          </p:txBody>
        </p:sp>
      </p:grpSp>
      <p:grpSp>
        <p:nvGrpSpPr>
          <p:cNvPr id="42" name="Group 41">
            <a:extLst>
              <a:ext uri="{FF2B5EF4-FFF2-40B4-BE49-F238E27FC236}">
                <a16:creationId xmlns:a16="http://schemas.microsoft.com/office/drawing/2014/main" id="{A408E1CB-F1EC-7F16-3CC0-4A85D436CEE3}"/>
              </a:ext>
            </a:extLst>
          </p:cNvPr>
          <p:cNvGrpSpPr/>
          <p:nvPr/>
        </p:nvGrpSpPr>
        <p:grpSpPr>
          <a:xfrm>
            <a:off x="1469959" y="1753102"/>
            <a:ext cx="64124" cy="2665248"/>
            <a:chOff x="2071484" y="2418576"/>
            <a:chExt cx="108285" cy="3553664"/>
          </a:xfrm>
        </p:grpSpPr>
        <p:cxnSp>
          <p:nvCxnSpPr>
            <p:cNvPr id="27" name="Straight Connector 26">
              <a:extLst>
                <a:ext uri="{FF2B5EF4-FFF2-40B4-BE49-F238E27FC236}">
                  <a16:creationId xmlns:a16="http://schemas.microsoft.com/office/drawing/2014/main" id="{CFFBCA87-C62D-3370-0491-2B4DE215AC3B}"/>
                </a:ext>
              </a:extLst>
            </p:cNvPr>
            <p:cNvCxnSpPr>
              <a:cxnSpLocks/>
            </p:cNvCxnSpPr>
            <p:nvPr/>
          </p:nvCxnSpPr>
          <p:spPr bwMode="auto">
            <a:xfrm>
              <a:off x="2071484" y="5207782"/>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28" name="Straight Connector 27">
              <a:extLst>
                <a:ext uri="{FF2B5EF4-FFF2-40B4-BE49-F238E27FC236}">
                  <a16:creationId xmlns:a16="http://schemas.microsoft.com/office/drawing/2014/main" id="{F2BEE936-E91E-FFED-9CAD-70AB7316D436}"/>
                </a:ext>
              </a:extLst>
            </p:cNvPr>
            <p:cNvCxnSpPr>
              <a:cxnSpLocks/>
            </p:cNvCxnSpPr>
            <p:nvPr/>
          </p:nvCxnSpPr>
          <p:spPr bwMode="auto">
            <a:xfrm>
              <a:off x="2071484" y="4503292"/>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37" name="Straight Connector 36">
              <a:extLst>
                <a:ext uri="{FF2B5EF4-FFF2-40B4-BE49-F238E27FC236}">
                  <a16:creationId xmlns:a16="http://schemas.microsoft.com/office/drawing/2014/main" id="{09730D3F-3DDD-C06A-67D9-6A2B8133CA45}"/>
                </a:ext>
              </a:extLst>
            </p:cNvPr>
            <p:cNvCxnSpPr>
              <a:cxnSpLocks/>
            </p:cNvCxnSpPr>
            <p:nvPr/>
          </p:nvCxnSpPr>
          <p:spPr bwMode="auto">
            <a:xfrm>
              <a:off x="2071484" y="3798802"/>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38" name="Straight Connector 37">
              <a:extLst>
                <a:ext uri="{FF2B5EF4-FFF2-40B4-BE49-F238E27FC236}">
                  <a16:creationId xmlns:a16="http://schemas.microsoft.com/office/drawing/2014/main" id="{FAFEE4CF-C1B9-9290-8CB2-EA84AC7D8555}"/>
                </a:ext>
              </a:extLst>
            </p:cNvPr>
            <p:cNvCxnSpPr>
              <a:cxnSpLocks/>
            </p:cNvCxnSpPr>
            <p:nvPr/>
          </p:nvCxnSpPr>
          <p:spPr bwMode="auto">
            <a:xfrm>
              <a:off x="2071484" y="3094312"/>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39" name="Straight Connector 38">
              <a:extLst>
                <a:ext uri="{FF2B5EF4-FFF2-40B4-BE49-F238E27FC236}">
                  <a16:creationId xmlns:a16="http://schemas.microsoft.com/office/drawing/2014/main" id="{DC57DE26-9E75-2E2F-A194-86C9A6AD4703}"/>
                </a:ext>
              </a:extLst>
            </p:cNvPr>
            <p:cNvCxnSpPr>
              <a:cxnSpLocks/>
            </p:cNvCxnSpPr>
            <p:nvPr/>
          </p:nvCxnSpPr>
          <p:spPr bwMode="auto">
            <a:xfrm>
              <a:off x="2071484" y="2418576"/>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41" name="Straight Connector 40">
              <a:extLst>
                <a:ext uri="{FF2B5EF4-FFF2-40B4-BE49-F238E27FC236}">
                  <a16:creationId xmlns:a16="http://schemas.microsoft.com/office/drawing/2014/main" id="{119887D9-16A1-F848-7ED6-3B98B96471F3}"/>
                </a:ext>
              </a:extLst>
            </p:cNvPr>
            <p:cNvCxnSpPr>
              <a:cxnSpLocks/>
            </p:cNvCxnSpPr>
            <p:nvPr/>
          </p:nvCxnSpPr>
          <p:spPr bwMode="auto">
            <a:xfrm>
              <a:off x="2071484" y="5972240"/>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grpSp>
      <p:sp>
        <p:nvSpPr>
          <p:cNvPr id="5" name="TextBox 4">
            <a:extLst>
              <a:ext uri="{FF2B5EF4-FFF2-40B4-BE49-F238E27FC236}">
                <a16:creationId xmlns:a16="http://schemas.microsoft.com/office/drawing/2014/main" id="{C0CC9EA8-92E6-DFF6-42A9-D71D8AE2230A}"/>
              </a:ext>
            </a:extLst>
          </p:cNvPr>
          <p:cNvSpPr txBox="1"/>
          <p:nvPr/>
        </p:nvSpPr>
        <p:spPr>
          <a:xfrm>
            <a:off x="1677840" y="1630541"/>
            <a:ext cx="2550698" cy="461665"/>
          </a:xfrm>
          <a:prstGeom prst="rect">
            <a:avLst/>
          </a:prstGeom>
          <a:noFill/>
        </p:spPr>
        <p:txBody>
          <a:bodyPr wrap="none" rtlCol="0">
            <a:spAutoFit/>
          </a:bodyPr>
          <a:lstStyle/>
          <a:p>
            <a:pPr defTabSz="685800"/>
            <a:r>
              <a:rPr lang="en-US" sz="1200" b="1" dirty="0">
                <a:solidFill>
                  <a:srgbClr val="006600"/>
                </a:solidFill>
                <a:latin typeface="Arial"/>
              </a:rPr>
              <a:t>Placebo – 701 events (8.0%)</a:t>
            </a:r>
          </a:p>
          <a:p>
            <a:pPr defTabSz="685800"/>
            <a:r>
              <a:rPr lang="en-US" sz="1200" b="1" dirty="0">
                <a:solidFill>
                  <a:srgbClr val="7200C0"/>
                </a:solidFill>
                <a:latin typeface="Arial"/>
              </a:rPr>
              <a:t>Semaglutide – 569 events (6.5%)</a:t>
            </a:r>
          </a:p>
        </p:txBody>
      </p:sp>
      <p:sp>
        <p:nvSpPr>
          <p:cNvPr id="6" name="TextBox 5">
            <a:extLst>
              <a:ext uri="{FF2B5EF4-FFF2-40B4-BE49-F238E27FC236}">
                <a16:creationId xmlns:a16="http://schemas.microsoft.com/office/drawing/2014/main" id="{DB82FD08-07C3-CB25-D2B3-AC88B7558620}"/>
              </a:ext>
            </a:extLst>
          </p:cNvPr>
          <p:cNvSpPr txBox="1"/>
          <p:nvPr/>
        </p:nvSpPr>
        <p:spPr>
          <a:xfrm>
            <a:off x="4809368" y="4881890"/>
            <a:ext cx="4400564" cy="261610"/>
          </a:xfrm>
          <a:prstGeom prst="rect">
            <a:avLst/>
          </a:prstGeom>
          <a:noFill/>
        </p:spPr>
        <p:txBody>
          <a:bodyPr wrap="none" rtlCol="0">
            <a:spAutoFit/>
          </a:bodyPr>
          <a:lstStyle/>
          <a:p>
            <a:r>
              <a:rPr lang="en-US" sz="1100" dirty="0"/>
              <a:t>Semaglutide is not indicated for reducing MACE outside of diabetes</a:t>
            </a:r>
          </a:p>
        </p:txBody>
      </p:sp>
      <p:pic>
        <p:nvPicPr>
          <p:cNvPr id="9" name="Picture 8">
            <a:extLst>
              <a:ext uri="{FF2B5EF4-FFF2-40B4-BE49-F238E27FC236}">
                <a16:creationId xmlns:a16="http://schemas.microsoft.com/office/drawing/2014/main" id="{F9961D61-4ABD-6B4D-A40F-70915E2FC596}"/>
              </a:ext>
            </a:extLst>
          </p:cNvPr>
          <p:cNvPicPr>
            <a:picLocks noChangeAspect="1"/>
          </p:cNvPicPr>
          <p:nvPr/>
        </p:nvPicPr>
        <p:blipFill>
          <a:blip r:embed="rId8"/>
          <a:stretch>
            <a:fillRect/>
          </a:stretch>
        </p:blipFill>
        <p:spPr>
          <a:xfrm>
            <a:off x="6190812" y="73256"/>
            <a:ext cx="2714748" cy="1648240"/>
          </a:xfrm>
          <a:prstGeom prst="rect">
            <a:avLst/>
          </a:prstGeom>
          <a:ln w="28575">
            <a:solidFill>
              <a:srgbClr val="00B0F0"/>
            </a:solidFill>
          </a:ln>
        </p:spPr>
      </p:pic>
      <p:sp>
        <p:nvSpPr>
          <p:cNvPr id="10" name="TextBox 9">
            <a:extLst>
              <a:ext uri="{FF2B5EF4-FFF2-40B4-BE49-F238E27FC236}">
                <a16:creationId xmlns:a16="http://schemas.microsoft.com/office/drawing/2014/main" id="{56F1CFB6-035F-C92C-A44F-927B6D170150}"/>
              </a:ext>
            </a:extLst>
          </p:cNvPr>
          <p:cNvSpPr txBox="1"/>
          <p:nvPr/>
        </p:nvSpPr>
        <p:spPr>
          <a:xfrm>
            <a:off x="641991" y="4938670"/>
            <a:ext cx="2544286" cy="215444"/>
          </a:xfrm>
          <a:prstGeom prst="rect">
            <a:avLst/>
          </a:prstGeom>
          <a:noFill/>
        </p:spPr>
        <p:txBody>
          <a:bodyPr wrap="none" rtlCol="0">
            <a:spAutoFit/>
          </a:bodyPr>
          <a:lstStyle/>
          <a:p>
            <a:r>
              <a:rPr lang="en-US" sz="800" dirty="0"/>
              <a:t>Lincoff AM, et al. </a:t>
            </a:r>
            <a:r>
              <a:rPr lang="en-US" sz="800" i="1" dirty="0"/>
              <a:t>N Engl J Med</a:t>
            </a:r>
            <a:r>
              <a:rPr lang="en-US" sz="800" dirty="0"/>
              <a:t>. 2023;389(24):2221-2232.</a:t>
            </a:r>
          </a:p>
        </p:txBody>
      </p:sp>
      <p:cxnSp>
        <p:nvCxnSpPr>
          <p:cNvPr id="8" name="Straight Connector 7">
            <a:extLst>
              <a:ext uri="{FF2B5EF4-FFF2-40B4-BE49-F238E27FC236}">
                <a16:creationId xmlns:a16="http://schemas.microsoft.com/office/drawing/2014/main" id="{11AB8DE1-1315-88AE-58FF-1F10633D5F6E}"/>
              </a:ext>
            </a:extLst>
          </p:cNvPr>
          <p:cNvCxnSpPr>
            <a:cxnSpLocks/>
          </p:cNvCxnSpPr>
          <p:nvPr/>
        </p:nvCxnSpPr>
        <p:spPr>
          <a:xfrm flipV="1">
            <a:off x="1531641" y="4391041"/>
            <a:ext cx="5568949" cy="50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CCF4571-AE06-B2E9-B5F1-E776A72B0894}"/>
              </a:ext>
            </a:extLst>
          </p:cNvPr>
          <p:cNvCxnSpPr>
            <a:cxnSpLocks/>
          </p:cNvCxnSpPr>
          <p:nvPr/>
        </p:nvCxnSpPr>
        <p:spPr>
          <a:xfrm flipH="1" flipV="1">
            <a:off x="1532456" y="1547514"/>
            <a:ext cx="1" cy="28543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31E680DB-B433-2CF0-9CFB-689162980664}"/>
              </a:ext>
            </a:extLst>
          </p:cNvPr>
          <p:cNvGrpSpPr/>
          <p:nvPr/>
        </p:nvGrpSpPr>
        <p:grpSpPr>
          <a:xfrm rot="16200000">
            <a:off x="3181590" y="2801899"/>
            <a:ext cx="105833" cy="3384823"/>
            <a:chOff x="2071484" y="2418576"/>
            <a:chExt cx="108285" cy="3553664"/>
          </a:xfrm>
        </p:grpSpPr>
        <p:cxnSp>
          <p:nvCxnSpPr>
            <p:cNvPr id="50" name="Straight Connector 49">
              <a:extLst>
                <a:ext uri="{FF2B5EF4-FFF2-40B4-BE49-F238E27FC236}">
                  <a16:creationId xmlns:a16="http://schemas.microsoft.com/office/drawing/2014/main" id="{54565EF3-88CA-CC12-E8FA-CBB0F3EA7A2D}"/>
                </a:ext>
              </a:extLst>
            </p:cNvPr>
            <p:cNvCxnSpPr>
              <a:cxnSpLocks/>
            </p:cNvCxnSpPr>
            <p:nvPr/>
          </p:nvCxnSpPr>
          <p:spPr bwMode="auto">
            <a:xfrm>
              <a:off x="2071484" y="5207782"/>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51" name="Straight Connector 50">
              <a:extLst>
                <a:ext uri="{FF2B5EF4-FFF2-40B4-BE49-F238E27FC236}">
                  <a16:creationId xmlns:a16="http://schemas.microsoft.com/office/drawing/2014/main" id="{6B42CD2B-199C-9072-EA31-C5769ED5A5FB}"/>
                </a:ext>
              </a:extLst>
            </p:cNvPr>
            <p:cNvCxnSpPr>
              <a:cxnSpLocks/>
            </p:cNvCxnSpPr>
            <p:nvPr/>
          </p:nvCxnSpPr>
          <p:spPr bwMode="auto">
            <a:xfrm>
              <a:off x="2071484" y="4503292"/>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52" name="Straight Connector 51">
              <a:extLst>
                <a:ext uri="{FF2B5EF4-FFF2-40B4-BE49-F238E27FC236}">
                  <a16:creationId xmlns:a16="http://schemas.microsoft.com/office/drawing/2014/main" id="{28EFBB0C-B220-C673-6256-AE8154B7AB6D}"/>
                </a:ext>
              </a:extLst>
            </p:cNvPr>
            <p:cNvCxnSpPr>
              <a:cxnSpLocks/>
            </p:cNvCxnSpPr>
            <p:nvPr/>
          </p:nvCxnSpPr>
          <p:spPr bwMode="auto">
            <a:xfrm>
              <a:off x="2071484" y="3798802"/>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53" name="Straight Connector 52">
              <a:extLst>
                <a:ext uri="{FF2B5EF4-FFF2-40B4-BE49-F238E27FC236}">
                  <a16:creationId xmlns:a16="http://schemas.microsoft.com/office/drawing/2014/main" id="{36B5D8B8-5E65-0668-2967-8D261D408036}"/>
                </a:ext>
              </a:extLst>
            </p:cNvPr>
            <p:cNvCxnSpPr>
              <a:cxnSpLocks/>
            </p:cNvCxnSpPr>
            <p:nvPr/>
          </p:nvCxnSpPr>
          <p:spPr bwMode="auto">
            <a:xfrm>
              <a:off x="2071484" y="3094312"/>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54" name="Straight Connector 53">
              <a:extLst>
                <a:ext uri="{FF2B5EF4-FFF2-40B4-BE49-F238E27FC236}">
                  <a16:creationId xmlns:a16="http://schemas.microsoft.com/office/drawing/2014/main" id="{7E063E85-38F2-241C-8FC4-03A3A62D53A7}"/>
                </a:ext>
              </a:extLst>
            </p:cNvPr>
            <p:cNvCxnSpPr>
              <a:cxnSpLocks/>
            </p:cNvCxnSpPr>
            <p:nvPr/>
          </p:nvCxnSpPr>
          <p:spPr bwMode="auto">
            <a:xfrm>
              <a:off x="2071484" y="2418576"/>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55" name="Straight Connector 54">
              <a:extLst>
                <a:ext uri="{FF2B5EF4-FFF2-40B4-BE49-F238E27FC236}">
                  <a16:creationId xmlns:a16="http://schemas.microsoft.com/office/drawing/2014/main" id="{CB61C24F-BB7A-8831-50AC-84E1F3BC0649}"/>
                </a:ext>
              </a:extLst>
            </p:cNvPr>
            <p:cNvCxnSpPr>
              <a:cxnSpLocks/>
            </p:cNvCxnSpPr>
            <p:nvPr/>
          </p:nvCxnSpPr>
          <p:spPr bwMode="auto">
            <a:xfrm>
              <a:off x="2071484" y="5972240"/>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grpSp>
      <p:grpSp>
        <p:nvGrpSpPr>
          <p:cNvPr id="56" name="Group 55">
            <a:extLst>
              <a:ext uri="{FF2B5EF4-FFF2-40B4-BE49-F238E27FC236}">
                <a16:creationId xmlns:a16="http://schemas.microsoft.com/office/drawing/2014/main" id="{6E0696EA-EFAD-2971-395D-F9004C8C63EA}"/>
              </a:ext>
            </a:extLst>
          </p:cNvPr>
          <p:cNvGrpSpPr/>
          <p:nvPr/>
        </p:nvGrpSpPr>
        <p:grpSpPr>
          <a:xfrm rot="16200000">
            <a:off x="6226404" y="3815075"/>
            <a:ext cx="105833" cy="1314649"/>
            <a:chOff x="2071484" y="2418576"/>
            <a:chExt cx="108285" cy="1380226"/>
          </a:xfrm>
        </p:grpSpPr>
        <p:cxnSp>
          <p:nvCxnSpPr>
            <p:cNvPr id="59" name="Straight Connector 58">
              <a:extLst>
                <a:ext uri="{FF2B5EF4-FFF2-40B4-BE49-F238E27FC236}">
                  <a16:creationId xmlns:a16="http://schemas.microsoft.com/office/drawing/2014/main" id="{02E96ECA-2617-8081-6523-7BB2651189BF}"/>
                </a:ext>
              </a:extLst>
            </p:cNvPr>
            <p:cNvCxnSpPr>
              <a:cxnSpLocks/>
            </p:cNvCxnSpPr>
            <p:nvPr/>
          </p:nvCxnSpPr>
          <p:spPr bwMode="auto">
            <a:xfrm>
              <a:off x="2071484" y="3798802"/>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60" name="Straight Connector 59">
              <a:extLst>
                <a:ext uri="{FF2B5EF4-FFF2-40B4-BE49-F238E27FC236}">
                  <a16:creationId xmlns:a16="http://schemas.microsoft.com/office/drawing/2014/main" id="{C3E4B924-1290-5F44-FEAA-60CDC2625ECA}"/>
                </a:ext>
              </a:extLst>
            </p:cNvPr>
            <p:cNvCxnSpPr>
              <a:cxnSpLocks/>
            </p:cNvCxnSpPr>
            <p:nvPr/>
          </p:nvCxnSpPr>
          <p:spPr bwMode="auto">
            <a:xfrm>
              <a:off x="2071484" y="3094312"/>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cxnSp>
          <p:nvCxnSpPr>
            <p:cNvPr id="61" name="Straight Connector 60">
              <a:extLst>
                <a:ext uri="{FF2B5EF4-FFF2-40B4-BE49-F238E27FC236}">
                  <a16:creationId xmlns:a16="http://schemas.microsoft.com/office/drawing/2014/main" id="{8EB272D8-23F6-A9F0-D564-9F38BCB31145}"/>
                </a:ext>
              </a:extLst>
            </p:cNvPr>
            <p:cNvCxnSpPr>
              <a:cxnSpLocks/>
            </p:cNvCxnSpPr>
            <p:nvPr/>
          </p:nvCxnSpPr>
          <p:spPr bwMode="auto">
            <a:xfrm>
              <a:off x="2071484" y="2418576"/>
              <a:ext cx="108285" cy="0"/>
            </a:xfrm>
            <a:prstGeom prst="line">
              <a:avLst/>
            </a:prstGeom>
            <a:solidFill>
              <a:srgbClr val="00DFCA"/>
            </a:solidFill>
            <a:ln w="28575" cap="flat" cmpd="sng" algn="ctr">
              <a:solidFill>
                <a:schemeClr val="tx1"/>
              </a:solidFill>
              <a:prstDash val="solid"/>
              <a:round/>
              <a:headEnd type="none" w="sm" len="sm"/>
              <a:tailEnd type="none" w="sm" len="sm"/>
            </a:ln>
            <a:effectLst/>
          </p:spPr>
        </p:cxnSp>
      </p:grpSp>
    </p:spTree>
    <p:extLst>
      <p:ext uri="{BB962C8B-B14F-4D97-AF65-F5344CB8AC3E}">
        <p14:creationId xmlns:p14="http://schemas.microsoft.com/office/powerpoint/2010/main" val="59774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5D29CB-E5F6-FB11-A1A3-A94EFF17AD5D}"/>
              </a:ext>
            </a:extLst>
          </p:cNvPr>
          <p:cNvSpPr/>
          <p:nvPr/>
        </p:nvSpPr>
        <p:spPr>
          <a:xfrm>
            <a:off x="0" y="0"/>
            <a:ext cx="9144000"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website&#10;&#10;Description automatically generated">
            <a:extLst>
              <a:ext uri="{FF2B5EF4-FFF2-40B4-BE49-F238E27FC236}">
                <a16:creationId xmlns:a16="http://schemas.microsoft.com/office/drawing/2014/main" id="{B53C2933-B101-2010-613D-FCA5251DFA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1" name="Picture 20">
            <a:extLst>
              <a:ext uri="{FF2B5EF4-FFF2-40B4-BE49-F238E27FC236}">
                <a16:creationId xmlns:a16="http://schemas.microsoft.com/office/drawing/2014/main" id="{D78BD7A9-7A46-9EE7-3C96-3E6F95B50C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23" name="Picture 22">
            <a:extLst>
              <a:ext uri="{FF2B5EF4-FFF2-40B4-BE49-F238E27FC236}">
                <a16:creationId xmlns:a16="http://schemas.microsoft.com/office/drawing/2014/main" id="{50EDCD74-4556-F16B-F5A9-C82E7B07508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9" name="Picture 18">
            <a:extLst>
              <a:ext uri="{FF2B5EF4-FFF2-40B4-BE49-F238E27FC236}">
                <a16:creationId xmlns:a16="http://schemas.microsoft.com/office/drawing/2014/main" id="{D05EA8D1-0B1D-FC71-91F1-ACB356D2D15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7" name="Picture 16">
            <a:extLst>
              <a:ext uri="{FF2B5EF4-FFF2-40B4-BE49-F238E27FC236}">
                <a16:creationId xmlns:a16="http://schemas.microsoft.com/office/drawing/2014/main" id="{6E6ABC02-DE60-7122-4C01-D72EDA9F590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FD80E8A2-64F8-43B8-9999-0152F79F1394}"/>
              </a:ext>
            </a:extLst>
          </p:cNvPr>
          <p:cNvSpPr txBox="1"/>
          <p:nvPr/>
        </p:nvSpPr>
        <p:spPr>
          <a:xfrm>
            <a:off x="111130" y="4804946"/>
            <a:ext cx="553560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u="none" strike="noStrike" kern="1200" cap="none" spc="-38" normalizeH="0" baseline="0" noProof="0" dirty="0">
                <a:ln>
                  <a:noFill/>
                </a:ln>
                <a:effectLst/>
                <a:uLnTx/>
                <a:uFillTx/>
                <a:latin typeface="Calibri" panose="020F0502020204030204" pitchFamily="34" charset="0"/>
                <a:ea typeface="+mn-ea"/>
                <a:cs typeface="+mn-cs"/>
              </a:rPr>
              <a:t>Davies MJ, et al. </a:t>
            </a:r>
            <a:r>
              <a:rPr kumimoji="0" lang="en-US" sz="900" i="1" u="none" strike="noStrike" kern="1200" cap="none" spc="-38" normalizeH="0" baseline="0" noProof="0" dirty="0">
                <a:ln>
                  <a:noFill/>
                </a:ln>
                <a:effectLst/>
                <a:uLnTx/>
                <a:uFillTx/>
                <a:latin typeface="Calibri" panose="020F0502020204030204" pitchFamily="34" charset="0"/>
                <a:ea typeface="+mn-ea"/>
                <a:cs typeface="+mn-cs"/>
              </a:rPr>
              <a:t>Diabetes Care</a:t>
            </a:r>
            <a:r>
              <a:rPr kumimoji="0" lang="en-US" sz="900" u="none" strike="noStrike" kern="1200" cap="none" spc="-38" normalizeH="0" baseline="0" noProof="0" dirty="0">
                <a:ln>
                  <a:noFill/>
                </a:ln>
                <a:effectLst/>
                <a:uLnTx/>
                <a:uFillTx/>
                <a:latin typeface="Calibri" panose="020F0502020204030204" pitchFamily="34" charset="0"/>
                <a:ea typeface="+mn-ea"/>
                <a:cs typeface="+mn-cs"/>
              </a:rPr>
              <a:t>. 2022;45(11):2753-2786.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u="none" strike="noStrike" kern="1200" cap="none" spc="-38" normalizeH="0" baseline="0" noProof="0" dirty="0">
                <a:ln>
                  <a:noFill/>
                </a:ln>
                <a:effectLst/>
                <a:uLnTx/>
                <a:uFillTx/>
                <a:latin typeface="Calibri" panose="020F0502020204030204" pitchFamily="34" charset="0"/>
                <a:ea typeface="+mn-ea"/>
                <a:cs typeface="+mn-cs"/>
              </a:rPr>
              <a:t>Davies MJ, et al. </a:t>
            </a:r>
            <a:r>
              <a:rPr kumimoji="0" lang="en-US" sz="900" i="1" u="none" strike="noStrike" kern="1200" cap="none" spc="-38" normalizeH="0" baseline="0" noProof="0" dirty="0">
                <a:ln>
                  <a:noFill/>
                </a:ln>
                <a:effectLst/>
                <a:uLnTx/>
                <a:uFillTx/>
                <a:latin typeface="Calibri" panose="020F0502020204030204" pitchFamily="34" charset="0"/>
                <a:ea typeface="+mn-ea"/>
                <a:cs typeface="+mn-cs"/>
              </a:rPr>
              <a:t>Diabetologia</a:t>
            </a:r>
            <a:r>
              <a:rPr kumimoji="0" lang="en-US" sz="900" u="none" strike="noStrike" kern="1200" cap="none" spc="-38" normalizeH="0" baseline="0" noProof="0" dirty="0">
                <a:ln>
                  <a:noFill/>
                </a:ln>
                <a:effectLst/>
                <a:uLnTx/>
                <a:uFillTx/>
                <a:latin typeface="Calibri" panose="020F0502020204030204" pitchFamily="34" charset="0"/>
                <a:ea typeface="+mn-ea"/>
                <a:cs typeface="+mn-cs"/>
              </a:rPr>
              <a:t>. 2022;65(12):1925-1966.</a:t>
            </a:r>
            <a:endParaRPr kumimoji="0" lang="en-US" sz="900" u="none" strike="noStrike" kern="1200" cap="none" spc="-38" normalizeH="0" baseline="0" noProof="0" dirty="0">
              <a:ln>
                <a:noFill/>
              </a:ln>
              <a:effectLst/>
              <a:uLnTx/>
              <a:uFillTx/>
              <a:latin typeface="Franklin Gothic Book" panose="020B0503020102020204"/>
              <a:ea typeface="+mn-ea"/>
              <a:cs typeface="+mn-cs"/>
            </a:endParaRPr>
          </a:p>
        </p:txBody>
      </p:sp>
      <p:sp>
        <p:nvSpPr>
          <p:cNvPr id="2" name="Rectangle 1">
            <a:extLst>
              <a:ext uri="{FF2B5EF4-FFF2-40B4-BE49-F238E27FC236}">
                <a16:creationId xmlns:a16="http://schemas.microsoft.com/office/drawing/2014/main" id="{CE579BF1-E49F-DFAA-73D9-D0423BA84E30}"/>
              </a:ext>
            </a:extLst>
          </p:cNvPr>
          <p:cNvSpPr/>
          <p:nvPr/>
        </p:nvSpPr>
        <p:spPr>
          <a:xfrm>
            <a:off x="1860605" y="30778"/>
            <a:ext cx="826936" cy="30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C24A053-ABEF-1400-B8E2-7961FB6B8846}"/>
              </a:ext>
            </a:extLst>
          </p:cNvPr>
          <p:cNvSpPr/>
          <p:nvPr/>
        </p:nvSpPr>
        <p:spPr>
          <a:xfrm>
            <a:off x="1100138" y="1669774"/>
            <a:ext cx="1778793" cy="29450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a:extLst>
              <a:ext uri="{FF2B5EF4-FFF2-40B4-BE49-F238E27FC236}">
                <a16:creationId xmlns:a16="http://schemas.microsoft.com/office/drawing/2014/main" id="{0BF8287C-B850-98AA-B155-494A93EAB161}"/>
              </a:ext>
            </a:extLst>
          </p:cNvPr>
          <p:cNvSpPr/>
          <p:nvPr/>
        </p:nvSpPr>
        <p:spPr>
          <a:xfrm>
            <a:off x="6265070" y="2921794"/>
            <a:ext cx="1614488" cy="191684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485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91506D-9CC9-EE58-8036-3FF9D5BF82E4}"/>
              </a:ext>
            </a:extLst>
          </p:cNvPr>
          <p:cNvSpPr/>
          <p:nvPr/>
        </p:nvSpPr>
        <p:spPr>
          <a:xfrm>
            <a:off x="0" y="0"/>
            <a:ext cx="9144000"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a:extLst>
              <a:ext uri="{FF2B5EF4-FFF2-40B4-BE49-F238E27FC236}">
                <a16:creationId xmlns:a16="http://schemas.microsoft.com/office/drawing/2014/main" id="{1D43537F-3A61-6547-D604-5D4179B69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81" y="78014"/>
            <a:ext cx="7716837" cy="50654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91CB44D-689C-4CCF-9131-924C1C03254F}"/>
              </a:ext>
            </a:extLst>
          </p:cNvPr>
          <p:cNvSpPr txBox="1"/>
          <p:nvPr/>
        </p:nvSpPr>
        <p:spPr>
          <a:xfrm>
            <a:off x="621191" y="4410898"/>
            <a:ext cx="3483139"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u="none" strike="noStrike" kern="1200" cap="none" spc="-38" normalizeH="0" baseline="0" noProof="0" dirty="0">
                <a:ln>
                  <a:noFill/>
                </a:ln>
                <a:effectLst/>
                <a:uLnTx/>
                <a:uFillTx/>
                <a:latin typeface="Calibri" panose="020F0502020204030204" pitchFamily="34" charset="0"/>
                <a:ea typeface="+mn-ea"/>
                <a:cs typeface="+mn-cs"/>
              </a:rPr>
              <a:t>ElSayed NA, et al. </a:t>
            </a:r>
            <a:r>
              <a:rPr kumimoji="0" lang="en-US" sz="900" b="0" i="1" u="none" strike="noStrike" kern="1200" cap="none" spc="-38" normalizeH="0" baseline="0" noProof="0" dirty="0">
                <a:ln>
                  <a:noFill/>
                </a:ln>
                <a:effectLst/>
                <a:uLnTx/>
                <a:uFillTx/>
                <a:latin typeface="Calibri" panose="020F0502020204030204" pitchFamily="34" charset="0"/>
                <a:ea typeface="+mn-ea"/>
                <a:cs typeface="+mn-cs"/>
              </a:rPr>
              <a:t>Diabetes Care</a:t>
            </a:r>
            <a:r>
              <a:rPr kumimoji="0" lang="en-US" sz="900" b="0" u="none" strike="noStrike" kern="1200" cap="none" spc="-38" normalizeH="0" baseline="0" noProof="0" dirty="0">
                <a:ln>
                  <a:noFill/>
                </a:ln>
                <a:effectLst/>
                <a:uLnTx/>
                <a:uFillTx/>
                <a:latin typeface="Calibri" panose="020F0502020204030204" pitchFamily="34" charset="0"/>
                <a:ea typeface="+mn-ea"/>
                <a:cs typeface="+mn-cs"/>
              </a:rPr>
              <a:t>. 2023;46(Suppl 1):S140-S157.</a:t>
            </a:r>
            <a:endParaRPr kumimoji="0" lang="en-US" sz="900" b="0" u="none" strike="noStrike" kern="1200" cap="none" spc="-38" normalizeH="0" baseline="0" noProof="0" dirty="0">
              <a:ln>
                <a:noFill/>
              </a:ln>
              <a:effectLst/>
              <a:uLnTx/>
              <a:uFillTx/>
              <a:latin typeface="Franklin Gothic Book" panose="020B0503020102020204"/>
              <a:ea typeface="+mn-ea"/>
              <a:cs typeface="+mn-cs"/>
            </a:endParaRPr>
          </a:p>
        </p:txBody>
      </p:sp>
      <p:sp>
        <p:nvSpPr>
          <p:cNvPr id="3" name="Rectangle 2">
            <a:extLst>
              <a:ext uri="{FF2B5EF4-FFF2-40B4-BE49-F238E27FC236}">
                <a16:creationId xmlns:a16="http://schemas.microsoft.com/office/drawing/2014/main" id="{E2CDEDA4-560F-D861-0557-5592C4139E2B}"/>
              </a:ext>
            </a:extLst>
          </p:cNvPr>
          <p:cNvSpPr/>
          <p:nvPr/>
        </p:nvSpPr>
        <p:spPr>
          <a:xfrm>
            <a:off x="6765131" y="2938464"/>
            <a:ext cx="1664492" cy="11120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2BDC803-5970-793F-B24C-64E8A2EF7B0C}"/>
              </a:ext>
            </a:extLst>
          </p:cNvPr>
          <p:cNvSpPr/>
          <p:nvPr/>
        </p:nvSpPr>
        <p:spPr>
          <a:xfrm>
            <a:off x="712787" y="2507456"/>
            <a:ext cx="2058987" cy="154304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1EC4D58-3F59-A19E-8E13-A34BCA800926}"/>
              </a:ext>
            </a:extLst>
          </p:cNvPr>
          <p:cNvSpPr/>
          <p:nvPr/>
        </p:nvSpPr>
        <p:spPr>
          <a:xfrm>
            <a:off x="3529013" y="1835943"/>
            <a:ext cx="1364456" cy="205740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758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317175E2-B769-0AA2-45A9-A5A47B1A75A9}"/>
              </a:ext>
            </a:extLst>
          </p:cNvPr>
          <p:cNvGraphicFramePr>
            <a:graphicFrameLocks noGrp="1"/>
          </p:cNvGraphicFramePr>
          <p:nvPr>
            <p:ph idx="1"/>
            <p:extLst>
              <p:ext uri="{D42A27DB-BD31-4B8C-83A1-F6EECF244321}">
                <p14:modId xmlns:p14="http://schemas.microsoft.com/office/powerpoint/2010/main" val="3049164960"/>
              </p:ext>
            </p:extLst>
          </p:nvPr>
        </p:nvGraphicFramePr>
        <p:xfrm>
          <a:off x="304270" y="14867"/>
          <a:ext cx="8677275" cy="443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6425678-3ED6-B5CB-AFD8-46AC788C29C6}"/>
              </a:ext>
            </a:extLst>
          </p:cNvPr>
          <p:cNvSpPr txBox="1"/>
          <p:nvPr/>
        </p:nvSpPr>
        <p:spPr>
          <a:xfrm>
            <a:off x="3005288" y="4508523"/>
            <a:ext cx="5976257" cy="507831"/>
          </a:xfrm>
          <a:prstGeom prst="rect">
            <a:avLst/>
          </a:prstGeom>
          <a:noFill/>
        </p:spPr>
        <p:txBody>
          <a:bodyPr wrap="square" rtlCol="0">
            <a:spAutoFit/>
          </a:bodyPr>
          <a:lstStyle/>
          <a:p>
            <a:r>
              <a:rPr lang="fr-FR" sz="900" dirty="0">
                <a:solidFill>
                  <a:schemeClr val="bg1"/>
                </a:solidFill>
                <a:latin typeface="Calibri" panose="020F0502020204030204" pitchFamily="34" charset="0"/>
                <a:cs typeface="Calibri" panose="020F0502020204030204" pitchFamily="34" charset="0"/>
              </a:rPr>
              <a:t>Adapted from: Davies MJ, et al. </a:t>
            </a:r>
            <a:r>
              <a:rPr lang="fr-FR" sz="900" i="1" dirty="0">
                <a:solidFill>
                  <a:schemeClr val="bg1"/>
                </a:solidFill>
                <a:latin typeface="Calibri" panose="020F0502020204030204" pitchFamily="34" charset="0"/>
                <a:cs typeface="Calibri" panose="020F0502020204030204" pitchFamily="34" charset="0"/>
              </a:rPr>
              <a:t>Diabetes Care</a:t>
            </a:r>
            <a:r>
              <a:rPr lang="fr-FR" sz="900" dirty="0">
                <a:solidFill>
                  <a:schemeClr val="bg1"/>
                </a:solidFill>
                <a:latin typeface="Calibri" panose="020F0502020204030204" pitchFamily="34" charset="0"/>
                <a:cs typeface="Calibri" panose="020F0502020204030204" pitchFamily="34" charset="0"/>
              </a:rPr>
              <a:t>. 2022;45(11):2753-2786.</a:t>
            </a:r>
          </a:p>
          <a:p>
            <a:r>
              <a:rPr lang="en-US" sz="900" dirty="0">
                <a:solidFill>
                  <a:schemeClr val="bg1"/>
                </a:solidFill>
              </a:rPr>
              <a:t>Davies MJ, et al. </a:t>
            </a:r>
            <a:r>
              <a:rPr lang="en-US" sz="900" i="1" dirty="0">
                <a:solidFill>
                  <a:schemeClr val="bg1"/>
                </a:solidFill>
              </a:rPr>
              <a:t>Diabetologia</a:t>
            </a:r>
            <a:r>
              <a:rPr lang="en-US" sz="900" dirty="0">
                <a:solidFill>
                  <a:schemeClr val="bg1"/>
                </a:solidFill>
              </a:rPr>
              <a:t>. 2022;65(12):1925-1966.</a:t>
            </a:r>
          </a:p>
          <a:p>
            <a:endParaRPr lang="fr-FR" sz="900" dirty="0">
              <a:solidFill>
                <a:schemeClr val="bg1"/>
              </a:solidFill>
              <a:latin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46A3BF69-55A2-92B1-21EB-992E2BE48CF5}"/>
              </a:ext>
            </a:extLst>
          </p:cNvPr>
          <p:cNvSpPr txBox="1">
            <a:spLocks/>
          </p:cNvSpPr>
          <p:nvPr/>
        </p:nvSpPr>
        <p:spPr>
          <a:xfrm>
            <a:off x="57943" y="4165240"/>
            <a:ext cx="4621213" cy="34328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lumMod val="75000"/>
                    <a:lumOff val="2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333333">
                    <a:lumMod val="75000"/>
                    <a:lumOff val="25000"/>
                  </a:srgbClr>
                </a:solidFill>
                <a:effectLst/>
                <a:uLnTx/>
                <a:uFillTx/>
                <a:ea typeface="+mn-ea"/>
                <a:cs typeface="+mn-cs"/>
              </a:rPr>
              <a:t>ASCVD, atherosclerotic cardiovascular disease; ACR, albumin-creatine ratio; HFrEF, heart failure with reduced ejection fraction; HFpEF, heart failure with preserved ejection fraction; GLP-1 RA, glucagon-like peptide-1 receptor agonist; SGLT2i, sodium glucose cotransporter 2 inhibitor</a:t>
            </a:r>
          </a:p>
        </p:txBody>
      </p:sp>
    </p:spTree>
    <p:extLst>
      <p:ext uri="{BB962C8B-B14F-4D97-AF65-F5344CB8AC3E}">
        <p14:creationId xmlns:p14="http://schemas.microsoft.com/office/powerpoint/2010/main" val="153893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ElSayed NA, et al. </a:t>
            </a:r>
            <a:r>
              <a:rPr lang="en-US" sz="900" i="1" dirty="0">
                <a:solidFill>
                  <a:schemeClr val="bg1"/>
                </a:solidFill>
              </a:rPr>
              <a:t>Diabetes Care</a:t>
            </a:r>
            <a:r>
              <a:rPr lang="en-US" sz="900" dirty="0">
                <a:solidFill>
                  <a:schemeClr val="bg1"/>
                </a:solidFill>
              </a:rPr>
              <a:t>. 2023;46(Suppl 1):S140-S157.</a:t>
            </a:r>
          </a:p>
        </p:txBody>
      </p:sp>
      <p:pic>
        <p:nvPicPr>
          <p:cNvPr id="2050" name="Picture 2" descr="Multifactorial approach to reduction in risk of diabetes complications. *Risk reduction interventions to be applied as individually appropriate.">
            <a:extLst>
              <a:ext uri="{FF2B5EF4-FFF2-40B4-BE49-F238E27FC236}">
                <a16:creationId xmlns:a16="http://schemas.microsoft.com/office/drawing/2014/main" id="{430EF01C-5CD0-4468-2D6A-97134EDAF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606" y="25516"/>
            <a:ext cx="5043430" cy="4432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0" y="298641"/>
            <a:ext cx="3984702" cy="1275326"/>
          </a:xfrm>
        </p:spPr>
        <p:txBody>
          <a:bodyPr>
            <a:normAutofit fontScale="90000"/>
          </a:bodyPr>
          <a:lstStyle/>
          <a:p>
            <a:pPr algn="ctr"/>
            <a:r>
              <a:rPr lang="en-US" dirty="0"/>
              <a:t>Cardiovascular Disease and </a:t>
            </a:r>
            <a:br>
              <a:rPr lang="en-US" dirty="0"/>
            </a:br>
            <a:r>
              <a:rPr lang="en-US" dirty="0"/>
              <a:t>Risk Management: </a:t>
            </a:r>
            <a:br>
              <a:rPr lang="en-US" dirty="0"/>
            </a:br>
            <a:r>
              <a:rPr lang="en-US" dirty="0"/>
              <a:t>ADA 2023</a:t>
            </a:r>
          </a:p>
        </p:txBody>
      </p:sp>
    </p:spTree>
    <p:extLst>
      <p:ext uri="{BB962C8B-B14F-4D97-AF65-F5344CB8AC3E}">
        <p14:creationId xmlns:p14="http://schemas.microsoft.com/office/powerpoint/2010/main" val="321029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E99B1D-E850-1381-6D3B-94F932DA49E9}"/>
              </a:ext>
            </a:extLst>
          </p:cNvPr>
          <p:cNvSpPr txBox="1">
            <a:spLocks/>
          </p:cNvSpPr>
          <p:nvPr/>
        </p:nvSpPr>
        <p:spPr>
          <a:xfrm>
            <a:off x="192024" y="131162"/>
            <a:ext cx="8761615" cy="857250"/>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42900"/>
            <a:r>
              <a:rPr lang="en-US" sz="2800" dirty="0">
                <a:solidFill>
                  <a:schemeClr val="tx1"/>
                </a:solidFill>
              </a:rPr>
              <a:t>Faculty</a:t>
            </a:r>
            <a:endParaRPr lang="en-US" sz="2700" b="1" dirty="0">
              <a:solidFill>
                <a:schemeClr val="accent1">
                  <a:lumMod val="50000"/>
                </a:schemeClr>
              </a:solidFill>
              <a:latin typeface="Maitree" panose="00000500000000000000" pitchFamily="2" charset="-34"/>
              <a:cs typeface="Maitree" panose="00000500000000000000" pitchFamily="2" charset="-34"/>
            </a:endParaRPr>
          </a:p>
        </p:txBody>
      </p:sp>
      <p:sp>
        <p:nvSpPr>
          <p:cNvPr id="4" name="Content Placeholder 14">
            <a:extLst>
              <a:ext uri="{FF2B5EF4-FFF2-40B4-BE49-F238E27FC236}">
                <a16:creationId xmlns:a16="http://schemas.microsoft.com/office/drawing/2014/main" id="{180217F4-DCF9-3956-0DC7-0132D8A05870}"/>
              </a:ext>
            </a:extLst>
          </p:cNvPr>
          <p:cNvSpPr txBox="1">
            <a:spLocks/>
          </p:cNvSpPr>
          <p:nvPr/>
        </p:nvSpPr>
        <p:spPr>
          <a:xfrm>
            <a:off x="192024" y="988413"/>
            <a:ext cx="4372523" cy="32474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gn="l">
              <a:spcBef>
                <a:spcPts val="0"/>
              </a:spcBef>
              <a:spcAft>
                <a:spcPts val="0"/>
              </a:spcAft>
              <a:buNone/>
            </a:pPr>
            <a:r>
              <a:rPr lang="en-US" sz="1600" b="1" dirty="0">
                <a:effectLst/>
                <a:latin typeface="Calibri" panose="020F0502020204030204" pitchFamily="34" charset="0"/>
                <a:ea typeface="Calibri" panose="020F0502020204030204" pitchFamily="34" charset="0"/>
              </a:rPr>
              <a:t>Helena W. Rodbard, MD, FACP, MACE</a:t>
            </a:r>
          </a:p>
          <a:p>
            <a:pPr marL="0" marR="0" indent="0" algn="l">
              <a:spcBef>
                <a:spcPts val="0"/>
              </a:spcBef>
              <a:spcAft>
                <a:spcPts val="0"/>
              </a:spcAft>
              <a:buNone/>
            </a:pPr>
            <a:r>
              <a:rPr lang="en-US" sz="1600" dirty="0">
                <a:effectLst/>
                <a:latin typeface="Calibri" panose="020F0502020204030204" pitchFamily="34" charset="0"/>
                <a:ea typeface="Calibri" panose="020F0502020204030204" pitchFamily="34" charset="0"/>
              </a:rPr>
              <a:t>Past President, American Association of Clinical</a:t>
            </a:r>
            <a:br>
              <a:rPr lang="en-US" sz="1600" dirty="0">
                <a:effectLst/>
                <a:latin typeface="Calibri" panose="020F0502020204030204" pitchFamily="34" charset="0"/>
                <a:ea typeface="Calibri" panose="020F0502020204030204" pitchFamily="34" charset="0"/>
              </a:rPr>
            </a:br>
            <a:r>
              <a:rPr lang="en-US" sz="1600" dirty="0">
                <a:effectLst/>
                <a:latin typeface="Calibri" panose="020F0502020204030204" pitchFamily="34" charset="0"/>
                <a:ea typeface="Calibri" panose="020F0502020204030204" pitchFamily="34" charset="0"/>
              </a:rPr>
              <a:t>  Endocrinologists</a:t>
            </a:r>
          </a:p>
          <a:p>
            <a:pPr marL="0" marR="0" indent="0" algn="l">
              <a:spcBef>
                <a:spcPts val="0"/>
              </a:spcBef>
              <a:spcAft>
                <a:spcPts val="0"/>
              </a:spcAft>
              <a:buNone/>
            </a:pPr>
            <a:r>
              <a:rPr lang="en-US" sz="1600" dirty="0">
                <a:effectLst/>
                <a:latin typeface="Calibri" panose="020F0502020204030204" pitchFamily="34" charset="0"/>
                <a:ea typeface="Calibri" panose="020F0502020204030204" pitchFamily="34" charset="0"/>
              </a:rPr>
              <a:t>Past President, American College of Endocrinology </a:t>
            </a:r>
          </a:p>
          <a:p>
            <a:pPr marL="0" marR="0" indent="0" algn="l">
              <a:spcBef>
                <a:spcPts val="0"/>
              </a:spcBef>
              <a:spcAft>
                <a:spcPts val="0"/>
              </a:spcAft>
              <a:buNone/>
            </a:pPr>
            <a:r>
              <a:rPr lang="en-US" sz="1600" dirty="0">
                <a:effectLst/>
                <a:latin typeface="Calibri" panose="020F0502020204030204" pitchFamily="34" charset="0"/>
                <a:ea typeface="Calibri" panose="020F0502020204030204" pitchFamily="34" charset="0"/>
              </a:rPr>
              <a:t>Founder and Medical Director, Endocrine and</a:t>
            </a:r>
            <a:br>
              <a:rPr lang="en-US" sz="1600" dirty="0">
                <a:effectLst/>
                <a:latin typeface="Calibri" panose="020F0502020204030204" pitchFamily="34" charset="0"/>
                <a:ea typeface="Calibri" panose="020F0502020204030204" pitchFamily="34" charset="0"/>
              </a:rPr>
            </a:br>
            <a:r>
              <a:rPr lang="en-US" sz="1600" dirty="0">
                <a:effectLst/>
                <a:latin typeface="Calibri" panose="020F0502020204030204" pitchFamily="34" charset="0"/>
                <a:ea typeface="Calibri" panose="020F0502020204030204" pitchFamily="34" charset="0"/>
              </a:rPr>
              <a:t>  Metabolic Consultants</a:t>
            </a:r>
          </a:p>
          <a:p>
            <a:pPr marL="0" marR="0" indent="0" algn="l">
              <a:spcBef>
                <a:spcPts val="0"/>
              </a:spcBef>
              <a:spcAft>
                <a:spcPts val="0"/>
              </a:spcAft>
              <a:buNone/>
            </a:pPr>
            <a:r>
              <a:rPr lang="en-US" sz="1600" dirty="0">
                <a:effectLst/>
                <a:latin typeface="Calibri" panose="020F0502020204030204" pitchFamily="34" charset="0"/>
                <a:ea typeface="Calibri" panose="020F0502020204030204" pitchFamily="34" charset="0"/>
              </a:rPr>
              <a:t>Rockville, Maryland</a:t>
            </a:r>
          </a:p>
          <a:p>
            <a:pPr marL="0" indent="0">
              <a:lnSpc>
                <a:spcPct val="100000"/>
              </a:lnSpc>
              <a:spcBef>
                <a:spcPts val="0"/>
              </a:spcBef>
              <a:buNone/>
              <a:tabLst>
                <a:tab pos="342900" algn="l"/>
              </a:tabLst>
            </a:pPr>
            <a:endParaRPr lang="en-US" sz="1600" dirty="0"/>
          </a:p>
        </p:txBody>
      </p:sp>
      <p:sp>
        <p:nvSpPr>
          <p:cNvPr id="8" name="Content Placeholder 14">
            <a:extLst>
              <a:ext uri="{FF2B5EF4-FFF2-40B4-BE49-F238E27FC236}">
                <a16:creationId xmlns:a16="http://schemas.microsoft.com/office/drawing/2014/main" id="{51A498F8-FF89-7CE6-112C-E6FDE229DC7E}"/>
              </a:ext>
            </a:extLst>
          </p:cNvPr>
          <p:cNvSpPr txBox="1">
            <a:spLocks/>
          </p:cNvSpPr>
          <p:nvPr/>
        </p:nvSpPr>
        <p:spPr>
          <a:xfrm>
            <a:off x="4564547" y="948017"/>
            <a:ext cx="4372523" cy="32474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nSpc>
                <a:spcPct val="105000"/>
              </a:lnSpc>
              <a:spcBef>
                <a:spcPts val="0"/>
              </a:spcBef>
              <a:spcAft>
                <a:spcPts val="0"/>
              </a:spcAft>
              <a:buNone/>
            </a:pPr>
            <a:r>
              <a:rPr lang="en-US" sz="1600" b="1" dirty="0">
                <a:latin typeface="Calibri" panose="020F0502020204030204" pitchFamily="34" charset="0"/>
              </a:rPr>
              <a:t>Jorge Plutzky, MD, FACC</a:t>
            </a:r>
          </a:p>
          <a:p>
            <a:pPr marL="0" indent="0">
              <a:spcBef>
                <a:spcPts val="0"/>
              </a:spcBef>
              <a:buNone/>
            </a:pPr>
            <a:r>
              <a:rPr lang="en-US" sz="1600" dirty="0">
                <a:latin typeface="Calibri" panose="020F0502020204030204" pitchFamily="34" charset="0"/>
              </a:rPr>
              <a:t>Director, Preventive Cardiology</a:t>
            </a:r>
          </a:p>
          <a:p>
            <a:pPr marL="0" indent="0">
              <a:spcBef>
                <a:spcPts val="0"/>
              </a:spcBef>
              <a:buNone/>
            </a:pPr>
            <a:r>
              <a:rPr lang="en-US" sz="1600" dirty="0">
                <a:latin typeface="Calibri" panose="020F0502020204030204" pitchFamily="34" charset="0"/>
              </a:rPr>
              <a:t>Cardiovascular Medicine</a:t>
            </a:r>
          </a:p>
          <a:p>
            <a:pPr marL="0" indent="0">
              <a:spcBef>
                <a:spcPts val="0"/>
              </a:spcBef>
              <a:buNone/>
            </a:pPr>
            <a:r>
              <a:rPr lang="en-US" sz="1600" dirty="0">
                <a:latin typeface="Calibri" panose="020F0502020204030204" pitchFamily="34" charset="0"/>
              </a:rPr>
              <a:t>Brigham and Women's Hospital</a:t>
            </a:r>
          </a:p>
          <a:p>
            <a:pPr marL="0" indent="0">
              <a:spcBef>
                <a:spcPts val="0"/>
              </a:spcBef>
              <a:buNone/>
            </a:pPr>
            <a:r>
              <a:rPr lang="en-US" sz="1600" dirty="0">
                <a:latin typeface="Calibri" panose="020F0502020204030204" pitchFamily="34" charset="0"/>
              </a:rPr>
              <a:t>Boston, Massachusetts</a:t>
            </a:r>
          </a:p>
        </p:txBody>
      </p:sp>
    </p:spTree>
    <p:extLst>
      <p:ext uri="{BB962C8B-B14F-4D97-AF65-F5344CB8AC3E}">
        <p14:creationId xmlns:p14="http://schemas.microsoft.com/office/powerpoint/2010/main" val="428828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Adapted from: ElSayed NA, et al. </a:t>
            </a:r>
            <a:r>
              <a:rPr lang="en-US" sz="900" i="1" dirty="0">
                <a:solidFill>
                  <a:schemeClr val="bg1"/>
                </a:solidFill>
              </a:rPr>
              <a:t>Diabetes Care</a:t>
            </a:r>
            <a:r>
              <a:rPr lang="en-US" sz="900" dirty="0">
                <a:solidFill>
                  <a:schemeClr val="bg1"/>
                </a:solidFill>
              </a:rPr>
              <a:t>. 2023;46(Suppl 1):S140-S157.</a:t>
            </a:r>
          </a:p>
        </p:txBody>
      </p:sp>
      <p:graphicFrame>
        <p:nvGraphicFramePr>
          <p:cNvPr id="5" name="Content Placeholder 5">
            <a:extLst>
              <a:ext uri="{FF2B5EF4-FFF2-40B4-BE49-F238E27FC236}">
                <a16:creationId xmlns:a16="http://schemas.microsoft.com/office/drawing/2014/main" id="{9483B8B1-5F4C-74D9-C8EF-806379996E6E}"/>
              </a:ext>
            </a:extLst>
          </p:cNvPr>
          <p:cNvGraphicFramePr>
            <a:graphicFrameLocks noGrp="1"/>
          </p:cNvGraphicFramePr>
          <p:nvPr>
            <p:ph idx="1"/>
            <p:extLst>
              <p:ext uri="{D42A27DB-BD31-4B8C-83A1-F6EECF244321}">
                <p14:modId xmlns:p14="http://schemas.microsoft.com/office/powerpoint/2010/main" val="1204209132"/>
              </p:ext>
            </p:extLst>
          </p:nvPr>
        </p:nvGraphicFramePr>
        <p:xfrm>
          <a:off x="463935" y="107157"/>
          <a:ext cx="8216130" cy="415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rrow: Down 11">
            <a:extLst>
              <a:ext uri="{FF2B5EF4-FFF2-40B4-BE49-F238E27FC236}">
                <a16:creationId xmlns:a16="http://schemas.microsoft.com/office/drawing/2014/main" id="{A2762189-B46D-567A-30CC-DFC6C6ABE8D8}"/>
              </a:ext>
            </a:extLst>
          </p:cNvPr>
          <p:cNvSpPr/>
          <p:nvPr/>
        </p:nvSpPr>
        <p:spPr>
          <a:xfrm>
            <a:off x="4457700" y="1457325"/>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8BC296B6-5339-BE31-1B5D-0209B6AC01AC}"/>
              </a:ext>
            </a:extLst>
          </p:cNvPr>
          <p:cNvSpPr/>
          <p:nvPr/>
        </p:nvSpPr>
        <p:spPr>
          <a:xfrm>
            <a:off x="3955257" y="2185988"/>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1F4512A1-FFB1-D350-F6AC-75CCAE55CE43}"/>
              </a:ext>
            </a:extLst>
          </p:cNvPr>
          <p:cNvSpPr/>
          <p:nvPr/>
        </p:nvSpPr>
        <p:spPr>
          <a:xfrm>
            <a:off x="4960144" y="2169413"/>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F0FECC36-82AD-30A4-FFA6-0DC8D29887E9}"/>
              </a:ext>
            </a:extLst>
          </p:cNvPr>
          <p:cNvSpPr/>
          <p:nvPr/>
        </p:nvSpPr>
        <p:spPr>
          <a:xfrm>
            <a:off x="6446044" y="2895600"/>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0CBAFC4B-EC7A-3F4A-5F66-4DB8C245A87F}"/>
              </a:ext>
            </a:extLst>
          </p:cNvPr>
          <p:cNvSpPr/>
          <p:nvPr/>
        </p:nvSpPr>
        <p:spPr>
          <a:xfrm>
            <a:off x="5083969" y="3494485"/>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a:extLst>
              <a:ext uri="{FF2B5EF4-FFF2-40B4-BE49-F238E27FC236}">
                <a16:creationId xmlns:a16="http://schemas.microsoft.com/office/drawing/2014/main" id="{6323EDEB-D3D7-D831-7E14-F464336B5A8A}"/>
              </a:ext>
            </a:extLst>
          </p:cNvPr>
          <p:cNvSpPr/>
          <p:nvPr/>
        </p:nvSpPr>
        <p:spPr>
          <a:xfrm>
            <a:off x="6446044" y="3494485"/>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95AC5918-701E-38D9-338D-6E55969E29E7}"/>
              </a:ext>
            </a:extLst>
          </p:cNvPr>
          <p:cNvSpPr/>
          <p:nvPr/>
        </p:nvSpPr>
        <p:spPr>
          <a:xfrm>
            <a:off x="7939088" y="3494485"/>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4">
            <a:extLst>
              <a:ext uri="{FF2B5EF4-FFF2-40B4-BE49-F238E27FC236}">
                <a16:creationId xmlns:a16="http://schemas.microsoft.com/office/drawing/2014/main" id="{EDDD7AF2-425E-E1D6-520E-BE978B228E98}"/>
              </a:ext>
            </a:extLst>
          </p:cNvPr>
          <p:cNvSpPr txBox="1"/>
          <p:nvPr/>
        </p:nvSpPr>
        <p:spPr>
          <a:xfrm>
            <a:off x="4506515" y="4252774"/>
            <a:ext cx="4107657" cy="225763"/>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100" dirty="0">
                <a:latin typeface="+mj-lt"/>
              </a:rPr>
              <a:t>Consider the addition of the alternative class, if benefits outweigh risks.</a:t>
            </a:r>
            <a:endParaRPr lang="en-US" sz="1100" kern="1200" dirty="0">
              <a:latin typeface="+mj-lt"/>
            </a:endParaRPr>
          </a:p>
        </p:txBody>
      </p:sp>
      <p:sp>
        <p:nvSpPr>
          <p:cNvPr id="22" name="Arrow: Down 21">
            <a:extLst>
              <a:ext uri="{FF2B5EF4-FFF2-40B4-BE49-F238E27FC236}">
                <a16:creationId xmlns:a16="http://schemas.microsoft.com/office/drawing/2014/main" id="{5040C235-CE32-9D9E-3C76-583B6CA606CA}"/>
              </a:ext>
            </a:extLst>
          </p:cNvPr>
          <p:cNvSpPr/>
          <p:nvPr/>
        </p:nvSpPr>
        <p:spPr>
          <a:xfrm>
            <a:off x="6446044" y="4058331"/>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Down 22">
            <a:extLst>
              <a:ext uri="{FF2B5EF4-FFF2-40B4-BE49-F238E27FC236}">
                <a16:creationId xmlns:a16="http://schemas.microsoft.com/office/drawing/2014/main" id="{03AC6562-49CE-25D4-0E0B-8D93A3E67516}"/>
              </a:ext>
            </a:extLst>
          </p:cNvPr>
          <p:cNvSpPr/>
          <p:nvPr/>
        </p:nvSpPr>
        <p:spPr>
          <a:xfrm>
            <a:off x="7939088" y="4059940"/>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9254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628650" y="0"/>
            <a:ext cx="7886700" cy="994172"/>
          </a:xfrm>
        </p:spPr>
        <p:txBody>
          <a:bodyPr>
            <a:normAutofit fontScale="90000"/>
          </a:bodyPr>
          <a:lstStyle/>
          <a:p>
            <a:r>
              <a:rPr lang="en-US" dirty="0"/>
              <a:t>Recommendations: Using SGLT2 Inhibitors and GLP-1 RAs; AHA/ACC in CCD 2023</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45160"/>
            <a:ext cx="5976257" cy="230832"/>
          </a:xfrm>
          <a:prstGeom prst="rect">
            <a:avLst/>
          </a:prstGeom>
          <a:noFill/>
        </p:spPr>
        <p:txBody>
          <a:bodyPr wrap="square" rtlCol="0">
            <a:spAutoFit/>
          </a:bodyPr>
          <a:lstStyle/>
          <a:p>
            <a:r>
              <a:rPr lang="fr-FR" sz="900" dirty="0">
                <a:solidFill>
                  <a:schemeClr val="bg1"/>
                </a:solidFill>
              </a:rPr>
              <a:t>Virani SS, et al. </a:t>
            </a:r>
            <a:r>
              <a:rPr lang="fr-FR" sz="900" i="1" dirty="0">
                <a:solidFill>
                  <a:schemeClr val="bg1"/>
                </a:solidFill>
              </a:rPr>
              <a:t>Circulation</a:t>
            </a:r>
            <a:r>
              <a:rPr lang="fr-FR" sz="900" dirty="0">
                <a:solidFill>
                  <a:schemeClr val="bg1"/>
                </a:solidFill>
              </a:rPr>
              <a:t>. 2023;148(9):e9-e119.</a:t>
            </a:r>
            <a:endParaRPr lang="en-US" sz="900" dirty="0">
              <a:solidFill>
                <a:schemeClr val="bg1"/>
              </a:solidFill>
            </a:endParaRPr>
          </a:p>
        </p:txBody>
      </p:sp>
      <p:graphicFrame>
        <p:nvGraphicFramePr>
          <p:cNvPr id="7" name="Table 7">
            <a:extLst>
              <a:ext uri="{FF2B5EF4-FFF2-40B4-BE49-F238E27FC236}">
                <a16:creationId xmlns:a16="http://schemas.microsoft.com/office/drawing/2014/main" id="{21AB3092-1A01-C339-4719-3C3C579DC351}"/>
              </a:ext>
            </a:extLst>
          </p:cNvPr>
          <p:cNvGraphicFramePr>
            <a:graphicFrameLocks noGrp="1"/>
          </p:cNvGraphicFramePr>
          <p:nvPr>
            <p:ph idx="1"/>
            <p:extLst>
              <p:ext uri="{D42A27DB-BD31-4B8C-83A1-F6EECF244321}">
                <p14:modId xmlns:p14="http://schemas.microsoft.com/office/powerpoint/2010/main" val="2417254389"/>
              </p:ext>
            </p:extLst>
          </p:nvPr>
        </p:nvGraphicFramePr>
        <p:xfrm>
          <a:off x="281770" y="900005"/>
          <a:ext cx="8580460" cy="2904407"/>
        </p:xfrm>
        <a:graphic>
          <a:graphicData uri="http://schemas.openxmlformats.org/drawingml/2006/table">
            <a:tbl>
              <a:tblPr firstRow="1" bandRow="1">
                <a:tableStyleId>{5C22544A-7EE6-4342-B048-85BDC9FD1C3A}</a:tableStyleId>
              </a:tblPr>
              <a:tblGrid>
                <a:gridCol w="1268039">
                  <a:extLst>
                    <a:ext uri="{9D8B030D-6E8A-4147-A177-3AD203B41FA5}">
                      <a16:colId xmlns:a16="http://schemas.microsoft.com/office/drawing/2014/main" val="3694158035"/>
                    </a:ext>
                  </a:extLst>
                </a:gridCol>
                <a:gridCol w="603151">
                  <a:extLst>
                    <a:ext uri="{9D8B030D-6E8A-4147-A177-3AD203B41FA5}">
                      <a16:colId xmlns:a16="http://schemas.microsoft.com/office/drawing/2014/main" val="448588558"/>
                    </a:ext>
                  </a:extLst>
                </a:gridCol>
                <a:gridCol w="6709270">
                  <a:extLst>
                    <a:ext uri="{9D8B030D-6E8A-4147-A177-3AD203B41FA5}">
                      <a16:colId xmlns:a16="http://schemas.microsoft.com/office/drawing/2014/main" val="1882939859"/>
                    </a:ext>
                  </a:extLst>
                </a:gridCol>
              </a:tblGrid>
              <a:tr h="472096">
                <a:tc>
                  <a:txBody>
                    <a:bodyPr/>
                    <a:lstStyle/>
                    <a:p>
                      <a:r>
                        <a:rPr lang="en-US" sz="1400" dirty="0"/>
                        <a:t>COR</a:t>
                      </a:r>
                    </a:p>
                  </a:txBody>
                  <a:tcPr/>
                </a:tc>
                <a:tc>
                  <a:txBody>
                    <a:bodyPr/>
                    <a:lstStyle/>
                    <a:p>
                      <a:r>
                        <a:rPr lang="en-US" sz="1400" dirty="0"/>
                        <a:t>LOE</a:t>
                      </a:r>
                    </a:p>
                  </a:txBody>
                  <a:tcPr/>
                </a:tc>
                <a:tc>
                  <a:txBody>
                    <a:bodyPr/>
                    <a:lstStyle/>
                    <a:p>
                      <a:r>
                        <a:rPr lang="en-US" sz="1400" dirty="0"/>
                        <a:t>Recommendations</a:t>
                      </a:r>
                    </a:p>
                  </a:txBody>
                  <a:tcPr/>
                </a:tc>
                <a:extLst>
                  <a:ext uri="{0D108BD9-81ED-4DB2-BD59-A6C34878D82A}">
                    <a16:rowId xmlns:a16="http://schemas.microsoft.com/office/drawing/2014/main" val="679952931"/>
                  </a:ext>
                </a:extLst>
              </a:tr>
              <a:tr h="832048">
                <a:tc>
                  <a:txBody>
                    <a:bodyPr/>
                    <a:lstStyle/>
                    <a:p>
                      <a:r>
                        <a:rPr lang="en-US" sz="1600" dirty="0"/>
                        <a:t>1</a:t>
                      </a:r>
                    </a:p>
                  </a:txBody>
                  <a:tcPr/>
                </a:tc>
                <a:tc>
                  <a:txBody>
                    <a:bodyPr/>
                    <a:lstStyle/>
                    <a:p>
                      <a:r>
                        <a:rPr lang="en-US" sz="1600" dirty="0"/>
                        <a:t>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1. In patients with CCD who have T2D, the use of either an SGLT2 inhibitor or a GLP-1 receptor agonist with proven CV benefit recommended to reduce the risk of MACE</a:t>
                      </a:r>
                    </a:p>
                  </a:txBody>
                  <a:tcPr/>
                </a:tc>
                <a:extLst>
                  <a:ext uri="{0D108BD9-81ED-4DB2-BD59-A6C34878D82A}">
                    <a16:rowId xmlns:a16="http://schemas.microsoft.com/office/drawing/2014/main" val="581459301"/>
                  </a:ext>
                </a:extLst>
              </a:tr>
              <a:tr h="795791">
                <a:tc>
                  <a:txBody>
                    <a:bodyPr/>
                    <a:lstStyle/>
                    <a:p>
                      <a:r>
                        <a:rPr lang="en-US" sz="1600" dirty="0"/>
                        <a:t>High Value</a:t>
                      </a:r>
                    </a:p>
                  </a:txBody>
                  <a:tcPr/>
                </a:tc>
                <a:tc>
                  <a:txBody>
                    <a:bodyPr/>
                    <a:lstStyle/>
                    <a:p>
                      <a:r>
                        <a:rPr lang="en-US" sz="1600" dirty="0"/>
                        <a:t>B-NR</a:t>
                      </a:r>
                    </a:p>
                  </a:txBody>
                  <a:tcPr/>
                </a:tc>
                <a:tc>
                  <a:txBody>
                    <a:bodyPr/>
                    <a:lstStyle/>
                    <a:p>
                      <a:r>
                        <a:rPr lang="en-US" sz="1600" dirty="0"/>
                        <a:t>2. In patients with CCD and T2D, addition of a GLP-1 receptor agonist at US prices is projected to be of high value compared with standard of care</a:t>
                      </a:r>
                    </a:p>
                  </a:txBody>
                  <a:tcPr/>
                </a:tc>
                <a:extLst>
                  <a:ext uri="{0D108BD9-81ED-4DB2-BD59-A6C34878D82A}">
                    <a16:rowId xmlns:a16="http://schemas.microsoft.com/office/drawing/2014/main" val="2484042526"/>
                  </a:ext>
                </a:extLst>
              </a:tr>
              <a:tr h="804472">
                <a:tc>
                  <a:txBody>
                    <a:bodyPr/>
                    <a:lstStyle/>
                    <a:p>
                      <a:r>
                        <a:rPr lang="en-US" sz="1600" dirty="0"/>
                        <a:t>Intermediate Value</a:t>
                      </a:r>
                    </a:p>
                  </a:txBody>
                  <a:tcPr/>
                </a:tc>
                <a:tc>
                  <a:txBody>
                    <a:bodyPr/>
                    <a:lstStyle/>
                    <a:p>
                      <a:r>
                        <a:rPr lang="en-US" sz="1600" dirty="0"/>
                        <a:t>B-NR</a:t>
                      </a:r>
                    </a:p>
                  </a:txBody>
                  <a:tcPr/>
                </a:tc>
                <a:tc>
                  <a:txBody>
                    <a:bodyPr/>
                    <a:lstStyle/>
                    <a:p>
                      <a:r>
                        <a:rPr lang="en-US" sz="1600" dirty="0"/>
                        <a:t>3. In patients with CCD and T2D, addition of an SGLT2 inhibitor at US prices is projected to be of intermediate value compared with standard of care</a:t>
                      </a:r>
                    </a:p>
                  </a:txBody>
                  <a:tcPr/>
                </a:tc>
                <a:extLst>
                  <a:ext uri="{0D108BD9-81ED-4DB2-BD59-A6C34878D82A}">
                    <a16:rowId xmlns:a16="http://schemas.microsoft.com/office/drawing/2014/main" val="3284628928"/>
                  </a:ext>
                </a:extLst>
              </a:tr>
            </a:tbl>
          </a:graphicData>
        </a:graphic>
      </p:graphicFrame>
      <p:sp>
        <p:nvSpPr>
          <p:cNvPr id="8" name="TextBox 7">
            <a:extLst>
              <a:ext uri="{FF2B5EF4-FFF2-40B4-BE49-F238E27FC236}">
                <a16:creationId xmlns:a16="http://schemas.microsoft.com/office/drawing/2014/main" id="{4C728324-EA8B-D597-62D3-F4837221E549}"/>
              </a:ext>
            </a:extLst>
          </p:cNvPr>
          <p:cNvSpPr txBox="1"/>
          <p:nvPr/>
        </p:nvSpPr>
        <p:spPr>
          <a:xfrm>
            <a:off x="0" y="3760330"/>
            <a:ext cx="9144000" cy="784830"/>
          </a:xfrm>
          <a:prstGeom prst="rect">
            <a:avLst/>
          </a:prstGeom>
          <a:solidFill>
            <a:schemeClr val="bg1"/>
          </a:solidFill>
          <a:ln>
            <a:solidFill>
              <a:schemeClr val="tx1"/>
            </a:solidFill>
          </a:ln>
        </p:spPr>
        <p:txBody>
          <a:bodyPr wrap="square">
            <a:spAutoFit/>
          </a:bodyPr>
          <a:lstStyle/>
          <a:p>
            <a:pPr eaLnBrk="1" hangingPunct="1"/>
            <a:r>
              <a:rPr lang="en-US" altLang="en-US" sz="900" dirty="0">
                <a:latin typeface="+mj-lt"/>
              </a:rPr>
              <a:t>Class of Recommendation (COR) indicates the strength of recommendation, encompassing the estimated magnitude and certainty of benefit in proportion to risk</a:t>
            </a:r>
          </a:p>
          <a:p>
            <a:pPr marL="171450" indent="-171450" eaLnBrk="1" hangingPunct="1">
              <a:buFont typeface="Arial" panose="020B0604020202020204" pitchFamily="34" charset="0"/>
              <a:buChar char="•"/>
            </a:pPr>
            <a:r>
              <a:rPr lang="en-US" altLang="en-US" sz="900" b="1" dirty="0">
                <a:latin typeface="+mj-lt"/>
              </a:rPr>
              <a:t>Class 1 </a:t>
            </a:r>
            <a:r>
              <a:rPr lang="en-US" altLang="en-US" sz="900" dirty="0">
                <a:latin typeface="+mj-lt"/>
              </a:rPr>
              <a:t>(Strong) – Benefit &gt;&gt;&gt;&gt; Risk</a:t>
            </a:r>
          </a:p>
          <a:p>
            <a:pPr eaLnBrk="1" hangingPunct="1"/>
            <a:r>
              <a:rPr lang="en-US" altLang="en-US" sz="900" dirty="0">
                <a:latin typeface="+mj-lt"/>
              </a:rPr>
              <a:t>Level of Evidence (LOE) rates quality of scientific evidence supporting the intervention based on the type, quantity, and consistency of data from clinical trials, other sources</a:t>
            </a:r>
          </a:p>
          <a:p>
            <a:pPr marL="171450" indent="-171450" eaLnBrk="1" hangingPunct="1">
              <a:buFont typeface="Arial" panose="020B0604020202020204" pitchFamily="34" charset="0"/>
              <a:buChar char="•"/>
            </a:pPr>
            <a:r>
              <a:rPr lang="en-US" altLang="en-US" sz="900" b="1" dirty="0">
                <a:latin typeface="+mj-lt"/>
              </a:rPr>
              <a:t>Level A: </a:t>
            </a:r>
            <a:r>
              <a:rPr lang="en-US" altLang="en-US" sz="900" dirty="0">
                <a:latin typeface="+mj-lt"/>
              </a:rPr>
              <a:t>high-quality evidence &gt;1 randomized controlled trial (RCT); meta-analysis of high-quality RCTs; one or more RCTs corroborated by high-quality registry studies</a:t>
            </a:r>
          </a:p>
          <a:p>
            <a:pPr marL="171450" indent="-171450" eaLnBrk="1" hangingPunct="1">
              <a:buFont typeface="Arial" panose="020B0604020202020204" pitchFamily="34" charset="0"/>
              <a:buChar char="•"/>
            </a:pPr>
            <a:r>
              <a:rPr lang="en-US" altLang="en-US" sz="900" b="1" dirty="0">
                <a:latin typeface="+mj-lt"/>
              </a:rPr>
              <a:t>Level B-NR (nonrandomized)</a:t>
            </a:r>
            <a:r>
              <a:rPr lang="en-US" altLang="en-US" sz="900" dirty="0">
                <a:latin typeface="+mj-lt"/>
              </a:rPr>
              <a:t>: moderate-quality evidence from ≥1 well-designed, well-executed nonrandomized studies, observational, registry studies; meta-analyses of such studies</a:t>
            </a:r>
          </a:p>
        </p:txBody>
      </p:sp>
    </p:spTree>
    <p:extLst>
      <p:ext uri="{BB962C8B-B14F-4D97-AF65-F5344CB8AC3E}">
        <p14:creationId xmlns:p14="http://schemas.microsoft.com/office/powerpoint/2010/main" val="192008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688611" y="45720"/>
            <a:ext cx="7886700" cy="948452"/>
          </a:xfrm>
        </p:spPr>
        <p:txBody>
          <a:bodyPr>
            <a:normAutofit fontScale="90000"/>
          </a:bodyPr>
          <a:lstStyle/>
          <a:p>
            <a:r>
              <a:rPr lang="en-US" dirty="0"/>
              <a:t>Recommendations for Weight Management:  AHA/ACC in CCD 2023 </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fr-FR" sz="900" dirty="0">
                <a:solidFill>
                  <a:schemeClr val="bg1"/>
                </a:solidFill>
              </a:rPr>
              <a:t>Virani SS, et al. </a:t>
            </a:r>
            <a:r>
              <a:rPr lang="fr-FR" sz="900" i="1" dirty="0">
                <a:solidFill>
                  <a:schemeClr val="bg1"/>
                </a:solidFill>
              </a:rPr>
              <a:t>Circulation</a:t>
            </a:r>
            <a:r>
              <a:rPr lang="fr-FR" sz="900" dirty="0">
                <a:solidFill>
                  <a:schemeClr val="bg1"/>
                </a:solidFill>
              </a:rPr>
              <a:t>. 2023;148(9):e9-e119.</a:t>
            </a:r>
            <a:endParaRPr lang="en-US" sz="900" dirty="0">
              <a:solidFill>
                <a:schemeClr val="bg1"/>
              </a:solidFill>
            </a:endParaRPr>
          </a:p>
        </p:txBody>
      </p:sp>
      <p:graphicFrame>
        <p:nvGraphicFramePr>
          <p:cNvPr id="7" name="Table 7">
            <a:extLst>
              <a:ext uri="{FF2B5EF4-FFF2-40B4-BE49-F238E27FC236}">
                <a16:creationId xmlns:a16="http://schemas.microsoft.com/office/drawing/2014/main" id="{21AB3092-1A01-C339-4719-3C3C579DC351}"/>
              </a:ext>
            </a:extLst>
          </p:cNvPr>
          <p:cNvGraphicFramePr>
            <a:graphicFrameLocks noGrp="1"/>
          </p:cNvGraphicFramePr>
          <p:nvPr>
            <p:ph idx="1"/>
            <p:extLst>
              <p:ext uri="{D42A27DB-BD31-4B8C-83A1-F6EECF244321}">
                <p14:modId xmlns:p14="http://schemas.microsoft.com/office/powerpoint/2010/main" val="2895628858"/>
              </p:ext>
            </p:extLst>
          </p:nvPr>
        </p:nvGraphicFramePr>
        <p:xfrm>
          <a:off x="613781" y="993874"/>
          <a:ext cx="7886700" cy="2689811"/>
        </p:xfrm>
        <a:graphic>
          <a:graphicData uri="http://schemas.openxmlformats.org/drawingml/2006/table">
            <a:tbl>
              <a:tblPr firstRow="1" bandRow="1">
                <a:tableStyleId>{5C22544A-7EE6-4342-B048-85BDC9FD1C3A}</a:tableStyleId>
              </a:tblPr>
              <a:tblGrid>
                <a:gridCol w="540584">
                  <a:extLst>
                    <a:ext uri="{9D8B030D-6E8A-4147-A177-3AD203B41FA5}">
                      <a16:colId xmlns:a16="http://schemas.microsoft.com/office/drawing/2014/main" val="3694158035"/>
                    </a:ext>
                  </a:extLst>
                </a:gridCol>
                <a:gridCol w="629087">
                  <a:extLst>
                    <a:ext uri="{9D8B030D-6E8A-4147-A177-3AD203B41FA5}">
                      <a16:colId xmlns:a16="http://schemas.microsoft.com/office/drawing/2014/main" val="448588558"/>
                    </a:ext>
                  </a:extLst>
                </a:gridCol>
                <a:gridCol w="6717029">
                  <a:extLst>
                    <a:ext uri="{9D8B030D-6E8A-4147-A177-3AD203B41FA5}">
                      <a16:colId xmlns:a16="http://schemas.microsoft.com/office/drawing/2014/main" val="1882939859"/>
                    </a:ext>
                  </a:extLst>
                </a:gridCol>
              </a:tblGrid>
              <a:tr h="424095">
                <a:tc>
                  <a:txBody>
                    <a:bodyPr/>
                    <a:lstStyle/>
                    <a:p>
                      <a:r>
                        <a:rPr lang="en-US" sz="1400" dirty="0"/>
                        <a:t>COR</a:t>
                      </a:r>
                    </a:p>
                  </a:txBody>
                  <a:tcPr/>
                </a:tc>
                <a:tc>
                  <a:txBody>
                    <a:bodyPr/>
                    <a:lstStyle/>
                    <a:p>
                      <a:r>
                        <a:rPr lang="en-US" sz="1400" dirty="0"/>
                        <a:t>LOE</a:t>
                      </a:r>
                    </a:p>
                  </a:txBody>
                  <a:tcPr/>
                </a:tc>
                <a:tc>
                  <a:txBody>
                    <a:bodyPr/>
                    <a:lstStyle/>
                    <a:p>
                      <a:r>
                        <a:rPr lang="en-US" sz="1400" dirty="0"/>
                        <a:t>Recommendations</a:t>
                      </a:r>
                    </a:p>
                  </a:txBody>
                  <a:tcPr/>
                </a:tc>
                <a:extLst>
                  <a:ext uri="{0D108BD9-81ED-4DB2-BD59-A6C34878D82A}">
                    <a16:rowId xmlns:a16="http://schemas.microsoft.com/office/drawing/2014/main" val="679952931"/>
                  </a:ext>
                </a:extLst>
              </a:tr>
              <a:tr h="592572">
                <a:tc>
                  <a:txBody>
                    <a:bodyPr/>
                    <a:lstStyle/>
                    <a:p>
                      <a:r>
                        <a:rPr lang="en-US" sz="1600" dirty="0"/>
                        <a:t>1</a:t>
                      </a:r>
                    </a:p>
                  </a:txBody>
                  <a:tcPr/>
                </a:tc>
                <a:tc>
                  <a:txBody>
                    <a:bodyPr/>
                    <a:lstStyle/>
                    <a:p>
                      <a:r>
                        <a:rPr lang="en-US" sz="1600" dirty="0"/>
                        <a:t>C-EO</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1. In patients with CCD, assessment of BMI with or without waist circumference is recommended during routine clinical follow-up</a:t>
                      </a:r>
                    </a:p>
                  </a:txBody>
                  <a:tcPr/>
                </a:tc>
                <a:extLst>
                  <a:ext uri="{0D108BD9-81ED-4DB2-BD59-A6C34878D82A}">
                    <a16:rowId xmlns:a16="http://schemas.microsoft.com/office/drawing/2014/main" val="581459301"/>
                  </a:ext>
                </a:extLst>
              </a:tr>
              <a:tr h="592572">
                <a:tc>
                  <a:txBody>
                    <a:bodyPr/>
                    <a:lstStyle/>
                    <a:p>
                      <a:r>
                        <a:rPr lang="en-US" sz="1600" dirty="0"/>
                        <a:t>1</a:t>
                      </a:r>
                    </a:p>
                  </a:txBody>
                  <a:tcPr/>
                </a:tc>
                <a:tc>
                  <a:txBody>
                    <a:bodyPr/>
                    <a:lstStyle/>
                    <a:p>
                      <a:r>
                        <a:rPr lang="en-US" sz="1600" dirty="0"/>
                        <a:t>B-NR</a:t>
                      </a:r>
                    </a:p>
                  </a:txBody>
                  <a:tcPr/>
                </a:tc>
                <a:tc>
                  <a:txBody>
                    <a:bodyPr/>
                    <a:lstStyle/>
                    <a:p>
                      <a:r>
                        <a:rPr lang="en-US" sz="1600" dirty="0"/>
                        <a:t>2. Patients with CCD and overweight or obesity should receive counseling on diet, lifestyle, and goals for weight loss</a:t>
                      </a:r>
                    </a:p>
                  </a:txBody>
                  <a:tcPr/>
                </a:tc>
                <a:extLst>
                  <a:ext uri="{0D108BD9-81ED-4DB2-BD59-A6C34878D82A}">
                    <a16:rowId xmlns:a16="http://schemas.microsoft.com/office/drawing/2014/main" val="2484042526"/>
                  </a:ext>
                </a:extLst>
              </a:tr>
              <a:tr h="1080572">
                <a:tc>
                  <a:txBody>
                    <a:bodyPr/>
                    <a:lstStyle/>
                    <a:p>
                      <a:r>
                        <a:rPr lang="en-US" sz="1600" dirty="0"/>
                        <a:t>2a</a:t>
                      </a:r>
                    </a:p>
                  </a:txBody>
                  <a:tcPr/>
                </a:tc>
                <a:tc>
                  <a:txBody>
                    <a:bodyPr/>
                    <a:lstStyle/>
                    <a:p>
                      <a:r>
                        <a:rPr lang="en-US" sz="1600" dirty="0"/>
                        <a:t>B-R</a:t>
                      </a:r>
                    </a:p>
                  </a:txBody>
                  <a:tcPr/>
                </a:tc>
                <a:tc>
                  <a:txBody>
                    <a:bodyPr/>
                    <a:lstStyle/>
                    <a:p>
                      <a:r>
                        <a:rPr lang="en-US" sz="1600" dirty="0"/>
                        <a:t>3. For patients with CCD and overweight or obesity in whom pharmacologic therapy is warranted for further weight reduction, a GLP-1 RA can be beneficial in addition to counseling for diet and physical activity; reasonable to choose semaglutide over liraglutide</a:t>
                      </a:r>
                    </a:p>
                  </a:txBody>
                  <a:tcPr/>
                </a:tc>
                <a:extLst>
                  <a:ext uri="{0D108BD9-81ED-4DB2-BD59-A6C34878D82A}">
                    <a16:rowId xmlns:a16="http://schemas.microsoft.com/office/drawing/2014/main" val="3284628928"/>
                  </a:ext>
                </a:extLst>
              </a:tr>
            </a:tbl>
          </a:graphicData>
        </a:graphic>
      </p:graphicFrame>
      <p:sp>
        <p:nvSpPr>
          <p:cNvPr id="3" name="TextBox 2">
            <a:extLst>
              <a:ext uri="{FF2B5EF4-FFF2-40B4-BE49-F238E27FC236}">
                <a16:creationId xmlns:a16="http://schemas.microsoft.com/office/drawing/2014/main" id="{F0D35424-14EB-C2FB-3222-4A644BC1E787}"/>
              </a:ext>
            </a:extLst>
          </p:cNvPr>
          <p:cNvSpPr txBox="1"/>
          <p:nvPr/>
        </p:nvSpPr>
        <p:spPr>
          <a:xfrm>
            <a:off x="27586" y="3683386"/>
            <a:ext cx="9059091" cy="784830"/>
          </a:xfrm>
          <a:prstGeom prst="rect">
            <a:avLst/>
          </a:prstGeom>
          <a:solidFill>
            <a:schemeClr val="bg1"/>
          </a:solidFill>
          <a:ln>
            <a:solidFill>
              <a:schemeClr val="tx1"/>
            </a:solidFill>
          </a:ln>
        </p:spPr>
        <p:txBody>
          <a:bodyPr wrap="square">
            <a:spAutoFit/>
          </a:bodyPr>
          <a:lstStyle/>
          <a:p>
            <a:pPr eaLnBrk="1" hangingPunct="1"/>
            <a:r>
              <a:rPr lang="en-US" altLang="en-US" sz="900" dirty="0">
                <a:latin typeface="+mj-lt"/>
              </a:rPr>
              <a:t>Class of Recommendation (COR) indicates the strength of recommendation, encompassing the estimated magnitude and certainty of benefit in proportion to risk</a:t>
            </a:r>
          </a:p>
          <a:p>
            <a:pPr marL="171450" indent="-171450" eaLnBrk="1" hangingPunct="1">
              <a:buFont typeface="Arial" panose="020B0604020202020204" pitchFamily="34" charset="0"/>
              <a:buChar char="•"/>
            </a:pPr>
            <a:r>
              <a:rPr lang="en-US" altLang="en-US" sz="900" b="1" dirty="0">
                <a:latin typeface="+mj-lt"/>
              </a:rPr>
              <a:t>Class 1 </a:t>
            </a:r>
            <a:r>
              <a:rPr lang="en-US" altLang="en-US" sz="900" dirty="0">
                <a:latin typeface="+mj-lt"/>
              </a:rPr>
              <a:t>(Strong) – Benefit &gt;&gt;&gt;&gt; Risk. C-EO: Consensus, Expert Opinion</a:t>
            </a:r>
          </a:p>
          <a:p>
            <a:pPr eaLnBrk="1" hangingPunct="1"/>
            <a:r>
              <a:rPr lang="en-US" altLang="en-US" sz="900" dirty="0">
                <a:latin typeface="+mj-lt"/>
              </a:rPr>
              <a:t>Level of Evidence (LOE) rates quality of scientific evidence supporting the intervention based on the type, quantity, and consistency of data from clinical trials, other sources</a:t>
            </a:r>
          </a:p>
          <a:p>
            <a:pPr marL="171450" indent="-171450" eaLnBrk="1" hangingPunct="1">
              <a:buFont typeface="Arial" panose="020B0604020202020204" pitchFamily="34" charset="0"/>
              <a:buChar char="•"/>
            </a:pPr>
            <a:r>
              <a:rPr lang="en-US" altLang="en-US" sz="900" b="1" dirty="0">
                <a:latin typeface="+mj-lt"/>
              </a:rPr>
              <a:t>Level A: </a:t>
            </a:r>
            <a:r>
              <a:rPr lang="en-US" altLang="en-US" sz="900" dirty="0">
                <a:latin typeface="+mj-lt"/>
              </a:rPr>
              <a:t>high-quality evidence &gt;1 randomized controlled trial (RCT); meta-analysis of high-quality RCTs; one or more RCTs corroborated by high-quality registry studies</a:t>
            </a:r>
          </a:p>
          <a:p>
            <a:pPr marL="171450" indent="-171450" eaLnBrk="1" hangingPunct="1">
              <a:buFont typeface="Arial" panose="020B0604020202020204" pitchFamily="34" charset="0"/>
              <a:buChar char="•"/>
            </a:pPr>
            <a:r>
              <a:rPr lang="en-US" altLang="en-US" sz="900" b="1" dirty="0">
                <a:latin typeface="+mj-lt"/>
              </a:rPr>
              <a:t>Level B-NR (nonrandomized)</a:t>
            </a:r>
            <a:r>
              <a:rPr lang="en-US" altLang="en-US" sz="900" dirty="0">
                <a:latin typeface="+mj-lt"/>
              </a:rPr>
              <a:t>: moderate-quality evidence from ≥1 well-designed, well-executed nonrandomized studies, observational, registry studies; meta-analyses of such studies</a:t>
            </a:r>
          </a:p>
        </p:txBody>
      </p:sp>
    </p:spTree>
    <p:extLst>
      <p:ext uri="{BB962C8B-B14F-4D97-AF65-F5344CB8AC3E}">
        <p14:creationId xmlns:p14="http://schemas.microsoft.com/office/powerpoint/2010/main" val="123804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1143000" y="629975"/>
            <a:ext cx="6858000" cy="793308"/>
          </a:xfrm>
        </p:spPr>
        <p:txBody>
          <a:bodyPr>
            <a:normAutofit/>
          </a:bodyPr>
          <a:lstStyle/>
          <a:p>
            <a:r>
              <a:rPr lang="en-US" sz="4800" dirty="0">
                <a:solidFill>
                  <a:schemeClr val="bg2">
                    <a:lumMod val="25000"/>
                  </a:schemeClr>
                </a:solidFill>
              </a:rPr>
              <a:t>Clinical Questions</a:t>
            </a:r>
          </a:p>
        </p:txBody>
      </p:sp>
      <p:pic>
        <p:nvPicPr>
          <p:cNvPr id="8196" name="Picture 4" descr="Ageism is Demeaning: How to Address it in a Healthcare Setting — Connecticut Estate Planning ...">
            <a:extLst>
              <a:ext uri="{FF2B5EF4-FFF2-40B4-BE49-F238E27FC236}">
                <a16:creationId xmlns:a16="http://schemas.microsoft.com/office/drawing/2014/main" id="{2965A3D5-8963-F9E6-C68C-855E86FDA2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2" t="5719" r="7446" b="3536"/>
          <a:stretch/>
        </p:blipFill>
        <p:spPr bwMode="auto">
          <a:xfrm>
            <a:off x="3212327" y="1544738"/>
            <a:ext cx="2719346" cy="275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58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374650" y="1014761"/>
            <a:ext cx="8394700" cy="1790700"/>
          </a:xfrm>
        </p:spPr>
        <p:txBody>
          <a:bodyPr>
            <a:normAutofit fontScale="90000"/>
          </a:bodyPr>
          <a:lstStyle/>
          <a:p>
            <a:r>
              <a:rPr lang="en-US" sz="4800" dirty="0">
                <a:solidFill>
                  <a:schemeClr val="bg2">
                    <a:lumMod val="25000"/>
                  </a:schemeClr>
                </a:solidFill>
              </a:rPr>
              <a:t>Which pathophysiologic mechanisms of T2D do GLP-1 RAs target?</a:t>
            </a:r>
          </a:p>
        </p:txBody>
      </p:sp>
    </p:spTree>
    <p:extLst>
      <p:ext uri="{BB962C8B-B14F-4D97-AF65-F5344CB8AC3E}">
        <p14:creationId xmlns:p14="http://schemas.microsoft.com/office/powerpoint/2010/main" val="2383684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14FC-9CDD-42BB-8346-D8EB5FC32152}"/>
              </a:ext>
            </a:extLst>
          </p:cNvPr>
          <p:cNvSpPr>
            <a:spLocks noGrp="1"/>
          </p:cNvSpPr>
          <p:nvPr>
            <p:ph type="title"/>
          </p:nvPr>
        </p:nvSpPr>
        <p:spPr>
          <a:xfrm>
            <a:off x="628650" y="-62968"/>
            <a:ext cx="7886700" cy="994172"/>
          </a:xfrm>
        </p:spPr>
        <p:txBody>
          <a:bodyPr/>
          <a:lstStyle/>
          <a:p>
            <a:pPr algn="ctr"/>
            <a:r>
              <a:rPr lang="en-US" dirty="0"/>
              <a:t>T2D Pathophysiology</a:t>
            </a:r>
          </a:p>
        </p:txBody>
      </p:sp>
      <p:sp>
        <p:nvSpPr>
          <p:cNvPr id="22" name="Footer Placeholder 21">
            <a:extLst>
              <a:ext uri="{FF2B5EF4-FFF2-40B4-BE49-F238E27FC236}">
                <a16:creationId xmlns:a16="http://schemas.microsoft.com/office/drawing/2014/main" id="{4503C2E0-7782-47CC-879B-9F40A5385E65}"/>
              </a:ext>
            </a:extLst>
          </p:cNvPr>
          <p:cNvSpPr>
            <a:spLocks noGrp="1"/>
          </p:cNvSpPr>
          <p:nvPr>
            <p:ph type="ftr" sz="quarter" idx="10"/>
          </p:nvPr>
        </p:nvSpPr>
        <p:spPr>
          <a:xfrm>
            <a:off x="3034738" y="4527804"/>
            <a:ext cx="4604098" cy="215444"/>
          </a:xfrm>
        </p:spPr>
        <p:txBody>
          <a:bodyPr/>
          <a:lstStyle/>
          <a:p>
            <a:pPr defTabSz="914378">
              <a:defRPr/>
            </a:pPr>
            <a:r>
              <a:rPr lang="pt-BR" dirty="0">
                <a:solidFill>
                  <a:schemeClr val="bg1"/>
                </a:solidFill>
                <a:latin typeface="Calibri" panose="020F0502020204030204" pitchFamily="34" charset="0"/>
                <a:cs typeface="Calibri" panose="020F0502020204030204" pitchFamily="34" charset="0"/>
              </a:rPr>
              <a:t>DeFronzo RA. </a:t>
            </a:r>
            <a:r>
              <a:rPr lang="pt-BR" i="1" dirty="0">
                <a:solidFill>
                  <a:schemeClr val="bg1"/>
                </a:solidFill>
                <a:latin typeface="Calibri" panose="020F0502020204030204" pitchFamily="34" charset="0"/>
                <a:cs typeface="Calibri" panose="020F0502020204030204" pitchFamily="34" charset="0"/>
              </a:rPr>
              <a:t>Diabetes</a:t>
            </a:r>
            <a:r>
              <a:rPr lang="pt-BR" dirty="0">
                <a:solidFill>
                  <a:schemeClr val="bg1"/>
                </a:solidFill>
                <a:latin typeface="Calibri" panose="020F0502020204030204" pitchFamily="34" charset="0"/>
                <a:cs typeface="Calibri" panose="020F0502020204030204" pitchFamily="34" charset="0"/>
              </a:rPr>
              <a:t>. 2009;58(4):773-795.</a:t>
            </a:r>
          </a:p>
          <a:p>
            <a:pPr defTabSz="914378">
              <a:defRPr/>
            </a:pPr>
            <a:r>
              <a:rPr lang="pt-BR" dirty="0">
                <a:solidFill>
                  <a:schemeClr val="bg1"/>
                </a:solidFill>
                <a:latin typeface="Calibri" panose="020F0502020204030204" pitchFamily="34" charset="0"/>
                <a:cs typeface="Calibri" panose="020F0502020204030204" pitchFamily="34" charset="0"/>
              </a:rPr>
              <a:t>DeFronzo RA, et al. </a:t>
            </a:r>
            <a:r>
              <a:rPr lang="pt-BR" i="1" dirty="0">
                <a:solidFill>
                  <a:schemeClr val="bg1"/>
                </a:solidFill>
                <a:latin typeface="Calibri" panose="020F0502020204030204" pitchFamily="34" charset="0"/>
                <a:cs typeface="Calibri" panose="020F0502020204030204" pitchFamily="34" charset="0"/>
              </a:rPr>
              <a:t>Nat Rev Dis Primers</a:t>
            </a:r>
            <a:r>
              <a:rPr lang="pt-BR" dirty="0">
                <a:solidFill>
                  <a:schemeClr val="bg1"/>
                </a:solidFill>
                <a:latin typeface="Calibri" panose="020F0502020204030204" pitchFamily="34" charset="0"/>
                <a:cs typeface="Calibri" panose="020F0502020204030204" pitchFamily="34" charset="0"/>
              </a:rPr>
              <a:t>. 2015;1:15019.</a:t>
            </a:r>
          </a:p>
        </p:txBody>
      </p:sp>
      <p:pic>
        <p:nvPicPr>
          <p:cNvPr id="4" name="Picture 3">
            <a:extLst>
              <a:ext uri="{FF2B5EF4-FFF2-40B4-BE49-F238E27FC236}">
                <a16:creationId xmlns:a16="http://schemas.microsoft.com/office/drawing/2014/main" id="{F8EC7BC2-C766-38B4-D445-D1E2F3C6FFEE}"/>
              </a:ext>
            </a:extLst>
          </p:cNvPr>
          <p:cNvPicPr>
            <a:picLocks noChangeAspect="1"/>
          </p:cNvPicPr>
          <p:nvPr/>
        </p:nvPicPr>
        <p:blipFill>
          <a:blip r:embed="rId3"/>
          <a:stretch>
            <a:fillRect/>
          </a:stretch>
        </p:blipFill>
        <p:spPr>
          <a:xfrm>
            <a:off x="225824" y="799677"/>
            <a:ext cx="8692352" cy="3414559"/>
          </a:xfrm>
          <a:prstGeom prst="rect">
            <a:avLst/>
          </a:prstGeom>
        </p:spPr>
      </p:pic>
    </p:spTree>
    <p:extLst>
      <p:ext uri="{BB962C8B-B14F-4D97-AF65-F5344CB8AC3E}">
        <p14:creationId xmlns:p14="http://schemas.microsoft.com/office/powerpoint/2010/main" val="82378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14FC-9CDD-42BB-8346-D8EB5FC32152}"/>
              </a:ext>
            </a:extLst>
          </p:cNvPr>
          <p:cNvSpPr>
            <a:spLocks noGrp="1"/>
          </p:cNvSpPr>
          <p:nvPr>
            <p:ph type="title"/>
          </p:nvPr>
        </p:nvSpPr>
        <p:spPr>
          <a:xfrm>
            <a:off x="628650" y="0"/>
            <a:ext cx="7886700" cy="931204"/>
          </a:xfrm>
        </p:spPr>
        <p:txBody>
          <a:bodyPr>
            <a:normAutofit/>
          </a:bodyPr>
          <a:lstStyle/>
          <a:p>
            <a:pPr algn="ctr"/>
            <a:r>
              <a:rPr lang="en-US" dirty="0"/>
              <a:t>GLP-1: Pleiotropic Physiological Effects</a:t>
            </a:r>
          </a:p>
        </p:txBody>
      </p:sp>
      <p:sp>
        <p:nvSpPr>
          <p:cNvPr id="22" name="Footer Placeholder 21">
            <a:extLst>
              <a:ext uri="{FF2B5EF4-FFF2-40B4-BE49-F238E27FC236}">
                <a16:creationId xmlns:a16="http://schemas.microsoft.com/office/drawing/2014/main" id="{4503C2E0-7782-47CC-879B-9F40A5385E65}"/>
              </a:ext>
            </a:extLst>
          </p:cNvPr>
          <p:cNvSpPr>
            <a:spLocks noGrp="1"/>
          </p:cNvSpPr>
          <p:nvPr>
            <p:ph type="ftr" sz="quarter" idx="10"/>
          </p:nvPr>
        </p:nvSpPr>
        <p:spPr>
          <a:xfrm>
            <a:off x="3027964" y="4493938"/>
            <a:ext cx="4604098" cy="215444"/>
          </a:xfrm>
        </p:spPr>
        <p:txBody>
          <a:bodyPr/>
          <a:lstStyle/>
          <a:p>
            <a:pPr defTabSz="914378">
              <a:defRPr/>
            </a:pPr>
            <a:r>
              <a:rPr lang="pt-BR" dirty="0">
                <a:solidFill>
                  <a:schemeClr val="bg1"/>
                </a:solidFill>
                <a:latin typeface="Calibri" panose="020F0502020204030204" pitchFamily="34" charset="0"/>
                <a:cs typeface="Calibri" panose="020F0502020204030204" pitchFamily="34" charset="0"/>
              </a:rPr>
              <a:t>DeFronzo RA. </a:t>
            </a:r>
            <a:r>
              <a:rPr lang="pt-BR" i="1" dirty="0">
                <a:solidFill>
                  <a:schemeClr val="bg1"/>
                </a:solidFill>
                <a:latin typeface="Calibri" panose="020F0502020204030204" pitchFamily="34" charset="0"/>
                <a:cs typeface="Calibri" panose="020F0502020204030204" pitchFamily="34" charset="0"/>
              </a:rPr>
              <a:t>Diabetes Obes Metab</a:t>
            </a:r>
            <a:r>
              <a:rPr lang="pt-BR" dirty="0">
                <a:solidFill>
                  <a:schemeClr val="bg1"/>
                </a:solidFill>
                <a:latin typeface="Calibri" panose="020F0502020204030204" pitchFamily="34" charset="0"/>
                <a:cs typeface="Calibri" panose="020F0502020204030204" pitchFamily="34" charset="0"/>
              </a:rPr>
              <a:t>. 2017;19:1353-1362.</a:t>
            </a:r>
          </a:p>
        </p:txBody>
      </p:sp>
      <p:pic>
        <p:nvPicPr>
          <p:cNvPr id="3" name="Content Placeholder 5">
            <a:extLst>
              <a:ext uri="{FF2B5EF4-FFF2-40B4-BE49-F238E27FC236}">
                <a16:creationId xmlns:a16="http://schemas.microsoft.com/office/drawing/2014/main" id="{A8D69361-9A02-F99C-E994-BAFA8B21D293}"/>
              </a:ext>
            </a:extLst>
          </p:cNvPr>
          <p:cNvPicPr>
            <a:picLocks noChangeAspect="1"/>
          </p:cNvPicPr>
          <p:nvPr/>
        </p:nvPicPr>
        <p:blipFill rotWithShape="1">
          <a:blip r:embed="rId3"/>
          <a:srcRect t="15341"/>
          <a:stretch/>
        </p:blipFill>
        <p:spPr>
          <a:xfrm>
            <a:off x="497153" y="728787"/>
            <a:ext cx="8387749" cy="3666480"/>
          </a:xfrm>
          <a:prstGeom prst="rect">
            <a:avLst/>
          </a:prstGeom>
        </p:spPr>
      </p:pic>
    </p:spTree>
    <p:extLst>
      <p:ext uri="{BB962C8B-B14F-4D97-AF65-F5344CB8AC3E}">
        <p14:creationId xmlns:p14="http://schemas.microsoft.com/office/powerpoint/2010/main" val="55365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762000" y="1676400"/>
            <a:ext cx="7620000" cy="1790700"/>
          </a:xfrm>
        </p:spPr>
        <p:txBody>
          <a:bodyPr>
            <a:normAutofit fontScale="90000"/>
          </a:bodyPr>
          <a:lstStyle/>
          <a:p>
            <a:r>
              <a:rPr lang="en-US" sz="4800" dirty="0">
                <a:solidFill>
                  <a:schemeClr val="bg2">
                    <a:lumMod val="25000"/>
                  </a:schemeClr>
                </a:solidFill>
              </a:rPr>
              <a:t>Are there differences among the GLP-1 RAs with respect to glycemic effects?</a:t>
            </a:r>
          </a:p>
        </p:txBody>
      </p:sp>
    </p:spTree>
    <p:extLst>
      <p:ext uri="{BB962C8B-B14F-4D97-AF65-F5344CB8AC3E}">
        <p14:creationId xmlns:p14="http://schemas.microsoft.com/office/powerpoint/2010/main" val="3867310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4" name="Shape 334"/>
          <p:cNvSpPr txBox="1"/>
          <p:nvPr/>
        </p:nvSpPr>
        <p:spPr>
          <a:xfrm>
            <a:off x="3057524" y="4477685"/>
            <a:ext cx="5606791" cy="270450"/>
          </a:xfrm>
          <a:prstGeom prst="rect">
            <a:avLst/>
          </a:prstGeom>
          <a:noFill/>
          <a:ln>
            <a:noFill/>
          </a:ln>
        </p:spPr>
        <p:txBody>
          <a:bodyPr lIns="68569" tIns="68569" rIns="68569" bIns="68569" anchor="ctr" anchorCtr="0">
            <a:noAutofit/>
          </a:bodyPr>
          <a:lstStyle/>
          <a:p>
            <a:pPr>
              <a:defRPr/>
            </a:pPr>
            <a:r>
              <a:rPr lang="sv-SE" sz="900" kern="0" dirty="0">
                <a:solidFill>
                  <a:schemeClr val="bg1"/>
                </a:solidFill>
                <a:ea typeface="Calibri"/>
                <a:cs typeface="Arial" panose="020B0604020202020204" pitchFamily="34" charset="0"/>
                <a:sym typeface="Calibri"/>
              </a:rPr>
              <a:t>Meier JJ. </a:t>
            </a:r>
            <a:r>
              <a:rPr lang="sv-SE" sz="900" i="1" kern="0" dirty="0">
                <a:solidFill>
                  <a:schemeClr val="bg1"/>
                </a:solidFill>
                <a:ea typeface="Calibri"/>
                <a:cs typeface="Arial" panose="020B0604020202020204" pitchFamily="34" charset="0"/>
                <a:sym typeface="Calibri"/>
              </a:rPr>
              <a:t>Nat Rev Endocrinol</a:t>
            </a:r>
            <a:r>
              <a:rPr lang="sv-SE" sz="900" kern="0" dirty="0">
                <a:solidFill>
                  <a:schemeClr val="bg1"/>
                </a:solidFill>
                <a:ea typeface="Calibri"/>
                <a:cs typeface="Arial" panose="020B0604020202020204" pitchFamily="34" charset="0"/>
                <a:sym typeface="Calibri"/>
              </a:rPr>
              <a:t>. 2012;8(12):728-742.</a:t>
            </a:r>
            <a:endParaRPr lang="en" sz="900" kern="0" dirty="0">
              <a:solidFill>
                <a:schemeClr val="bg1"/>
              </a:solidFill>
              <a:ea typeface="Calibri"/>
              <a:cs typeface="Arial" panose="020B0604020202020204" pitchFamily="34" charset="0"/>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1248491641"/>
              </p:ext>
            </p:extLst>
          </p:nvPr>
        </p:nvGraphicFramePr>
        <p:xfrm>
          <a:off x="571499" y="1229610"/>
          <a:ext cx="8001001" cy="3025140"/>
        </p:xfrm>
        <a:graphic>
          <a:graphicData uri="http://schemas.openxmlformats.org/drawingml/2006/table">
            <a:tbl>
              <a:tblPr firstRow="1" bandRow="1">
                <a:tableStyleId>{5C22544A-7EE6-4342-B048-85BDC9FD1C3A}</a:tableStyleId>
              </a:tblPr>
              <a:tblGrid>
                <a:gridCol w="1934669">
                  <a:extLst>
                    <a:ext uri="{9D8B030D-6E8A-4147-A177-3AD203B41FA5}">
                      <a16:colId xmlns:a16="http://schemas.microsoft.com/office/drawing/2014/main" val="2188330478"/>
                    </a:ext>
                  </a:extLst>
                </a:gridCol>
                <a:gridCol w="2275694">
                  <a:extLst>
                    <a:ext uri="{9D8B030D-6E8A-4147-A177-3AD203B41FA5}">
                      <a16:colId xmlns:a16="http://schemas.microsoft.com/office/drawing/2014/main" val="2484819537"/>
                    </a:ext>
                  </a:extLst>
                </a:gridCol>
                <a:gridCol w="3790638">
                  <a:extLst>
                    <a:ext uri="{9D8B030D-6E8A-4147-A177-3AD203B41FA5}">
                      <a16:colId xmlns:a16="http://schemas.microsoft.com/office/drawing/2014/main" val="1808757700"/>
                    </a:ext>
                  </a:extLst>
                </a:gridCol>
              </a:tblGrid>
              <a:tr h="296465">
                <a:tc>
                  <a:txBody>
                    <a:bodyPr/>
                    <a:lstStyle/>
                    <a:p>
                      <a:r>
                        <a:rPr lang="en-US" sz="1600" dirty="0"/>
                        <a:t>Parameters</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Short-Acting GLP-1 RAs</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Long-Acting GLP-1 RAs</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718026844"/>
                  </a:ext>
                </a:extLst>
              </a:tr>
              <a:tr h="863207">
                <a:tc>
                  <a:txBody>
                    <a:bodyPr/>
                    <a:lstStyle/>
                    <a:p>
                      <a:r>
                        <a:rPr lang="en-US" sz="1600" dirty="0"/>
                        <a:t>Compounds</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Exenatide BID</a:t>
                      </a:r>
                    </a:p>
                    <a:p>
                      <a:r>
                        <a:rPr lang="en-US" sz="1600" dirty="0"/>
                        <a:t>Lixisenatide</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Dulaglutide</a:t>
                      </a:r>
                    </a:p>
                    <a:p>
                      <a:r>
                        <a:rPr lang="en-US" sz="1600" dirty="0"/>
                        <a:t>Exenatide OW</a:t>
                      </a:r>
                    </a:p>
                    <a:p>
                      <a:r>
                        <a:rPr lang="en-US" sz="1600" dirty="0"/>
                        <a:t>Liraglutide </a:t>
                      </a:r>
                    </a:p>
                    <a:p>
                      <a:r>
                        <a:rPr lang="en-US" sz="1600" dirty="0"/>
                        <a:t>Semaglutide (injectable and oral)</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264176066"/>
                  </a:ext>
                </a:extLst>
              </a:tr>
              <a:tr h="468598">
                <a:tc>
                  <a:txBody>
                    <a:bodyPr/>
                    <a:lstStyle/>
                    <a:p>
                      <a:r>
                        <a:rPr lang="en-US" sz="1600" dirty="0"/>
                        <a:t>Fasting blood</a:t>
                      </a:r>
                      <a:r>
                        <a:rPr lang="en-US" sz="1600" baseline="0" dirty="0"/>
                        <a:t> glucose levels</a:t>
                      </a:r>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600" dirty="0"/>
                        <a:t>Modest reduction</a:t>
                      </a:r>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600" dirty="0"/>
                        <a:t>Strong reduction</a:t>
                      </a:r>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a16="http://schemas.microsoft.com/office/drawing/2014/main" val="2357771250"/>
                  </a:ext>
                </a:extLst>
              </a:tr>
              <a:tr h="468598">
                <a:tc>
                  <a:txBody>
                    <a:bodyPr/>
                    <a:lstStyle/>
                    <a:p>
                      <a:r>
                        <a:rPr lang="en-US" sz="1600" dirty="0"/>
                        <a:t>Postprandial hyperglycemia</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Strong reduction</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Modest</a:t>
                      </a:r>
                      <a:r>
                        <a:rPr lang="en-US" sz="1600" baseline="0" dirty="0"/>
                        <a:t> reduction</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426074731"/>
                  </a:ext>
                </a:extLst>
              </a:tr>
              <a:tr h="271294">
                <a:tc>
                  <a:txBody>
                    <a:bodyPr/>
                    <a:lstStyle/>
                    <a:p>
                      <a:r>
                        <a:rPr lang="en-US" sz="1600" dirty="0"/>
                        <a:t>Glucagon secretion</a:t>
                      </a:r>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600" dirty="0"/>
                        <a:t>Reduction</a:t>
                      </a:r>
                    </a:p>
                    <a:p>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600" dirty="0"/>
                        <a:t>Reduction</a:t>
                      </a:r>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a16="http://schemas.microsoft.com/office/drawing/2014/main" val="3154965080"/>
                  </a:ext>
                </a:extLst>
              </a:tr>
            </a:tbl>
          </a:graphicData>
        </a:graphic>
      </p:graphicFrame>
      <p:sp>
        <p:nvSpPr>
          <p:cNvPr id="2" name="Title 1">
            <a:extLst>
              <a:ext uri="{FF2B5EF4-FFF2-40B4-BE49-F238E27FC236}">
                <a16:creationId xmlns:a16="http://schemas.microsoft.com/office/drawing/2014/main" id="{055DF842-AE2D-228E-17D2-800A2B0F9543}"/>
              </a:ext>
            </a:extLst>
          </p:cNvPr>
          <p:cNvSpPr txBox="1">
            <a:spLocks/>
          </p:cNvSpPr>
          <p:nvPr/>
        </p:nvSpPr>
        <p:spPr>
          <a:xfrm>
            <a:off x="128016" y="447580"/>
            <a:ext cx="9015984" cy="99417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t>Glycemic Effects: Short-Acting vs Long-Acting GLP-1 RAs</a:t>
            </a:r>
          </a:p>
        </p:txBody>
      </p:sp>
      <p:sp>
        <p:nvSpPr>
          <p:cNvPr id="3" name="Shape 334">
            <a:extLst>
              <a:ext uri="{FF2B5EF4-FFF2-40B4-BE49-F238E27FC236}">
                <a16:creationId xmlns:a16="http://schemas.microsoft.com/office/drawing/2014/main" id="{2FF59A81-CB12-AC73-CE97-884CB4FE1AFB}"/>
              </a:ext>
            </a:extLst>
          </p:cNvPr>
          <p:cNvSpPr txBox="1"/>
          <p:nvPr/>
        </p:nvSpPr>
        <p:spPr>
          <a:xfrm>
            <a:off x="571499" y="4269920"/>
            <a:ext cx="5919789" cy="270450"/>
          </a:xfrm>
          <a:prstGeom prst="rect">
            <a:avLst/>
          </a:prstGeom>
          <a:noFill/>
          <a:ln>
            <a:noFill/>
          </a:ln>
        </p:spPr>
        <p:txBody>
          <a:bodyPr lIns="68569" tIns="68569" rIns="68569" bIns="68569" anchor="ctr" anchorCtr="0">
            <a:noAutofit/>
          </a:bodyPr>
          <a:lstStyle/>
          <a:p>
            <a:pPr>
              <a:defRPr/>
            </a:pPr>
            <a:r>
              <a:rPr lang="en-US" sz="900" kern="0" dirty="0">
                <a:ea typeface="Calibri"/>
                <a:cs typeface="Arial" panose="020B0604020202020204" pitchFamily="34" charset="0"/>
                <a:sym typeface="Calibri"/>
              </a:rPr>
              <a:t>Adapted from Table 1 of Meier, J. J. (2012). GLP-1 receptor agonists for individualized treatment of type 2 diabetes mellitus. </a:t>
            </a:r>
            <a:endParaRPr lang="en" sz="900" kern="0" dirty="0">
              <a:ea typeface="Calibri"/>
              <a:cs typeface="Arial" panose="020B0604020202020204" pitchFamily="34" charset="0"/>
              <a:sym typeface="Calibri"/>
            </a:endParaRPr>
          </a:p>
        </p:txBody>
      </p:sp>
    </p:spTree>
    <p:extLst>
      <p:ext uri="{BB962C8B-B14F-4D97-AF65-F5344CB8AC3E}">
        <p14:creationId xmlns:p14="http://schemas.microsoft.com/office/powerpoint/2010/main" val="4050685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762000" y="954024"/>
            <a:ext cx="7620000" cy="1790700"/>
          </a:xfrm>
        </p:spPr>
        <p:txBody>
          <a:bodyPr>
            <a:normAutofit fontScale="90000"/>
          </a:bodyPr>
          <a:lstStyle/>
          <a:p>
            <a:r>
              <a:rPr lang="en-US" sz="4800" dirty="0">
                <a:solidFill>
                  <a:schemeClr val="bg2">
                    <a:lumMod val="25000"/>
                  </a:schemeClr>
                </a:solidFill>
              </a:rPr>
              <a:t>Are there differences among the GLP-1 RAs with respect to nonglycemic effects?</a:t>
            </a:r>
          </a:p>
        </p:txBody>
      </p:sp>
    </p:spTree>
    <p:extLst>
      <p:ext uri="{BB962C8B-B14F-4D97-AF65-F5344CB8AC3E}">
        <p14:creationId xmlns:p14="http://schemas.microsoft.com/office/powerpoint/2010/main" val="372997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51C0-AD77-4223-8D6F-134F34DF5D80}"/>
              </a:ext>
            </a:extLst>
          </p:cNvPr>
          <p:cNvSpPr>
            <a:spLocks noGrp="1"/>
          </p:cNvSpPr>
          <p:nvPr>
            <p:ph type="title"/>
          </p:nvPr>
        </p:nvSpPr>
        <p:spPr>
          <a:xfrm>
            <a:off x="628650" y="139166"/>
            <a:ext cx="7886700" cy="571716"/>
          </a:xfrm>
        </p:spPr>
        <p:txBody>
          <a:bodyPr/>
          <a:lstStyle/>
          <a:p>
            <a:r>
              <a:rPr lang="en-US" dirty="0"/>
              <a:t>Faculty Disclosures</a:t>
            </a:r>
          </a:p>
        </p:txBody>
      </p:sp>
      <p:graphicFrame>
        <p:nvGraphicFramePr>
          <p:cNvPr id="4" name="Table 3">
            <a:extLst>
              <a:ext uri="{FF2B5EF4-FFF2-40B4-BE49-F238E27FC236}">
                <a16:creationId xmlns:a16="http://schemas.microsoft.com/office/drawing/2014/main" id="{2DC22DCE-B630-CEA3-2E47-6B900FE52EB4}"/>
              </a:ext>
            </a:extLst>
          </p:cNvPr>
          <p:cNvGraphicFramePr/>
          <p:nvPr/>
        </p:nvGraphicFramePr>
        <p:xfrm>
          <a:off x="191193" y="845560"/>
          <a:ext cx="8635045" cy="922020"/>
        </p:xfrm>
        <a:graphic>
          <a:graphicData uri="http://schemas.openxmlformats.org/drawingml/2006/table">
            <a:tbl>
              <a:tblPr/>
              <a:tblGrid>
                <a:gridCol w="8635045">
                  <a:extLst>
                    <a:ext uri="{9D8B030D-6E8A-4147-A177-3AD203B41FA5}">
                      <a16:colId xmlns:a16="http://schemas.microsoft.com/office/drawing/2014/main" val="20000"/>
                    </a:ext>
                  </a:extLst>
                </a:gridCol>
              </a:tblGrid>
              <a:tr h="685800">
                <a:tc>
                  <a:txBody>
                    <a:bodyPr/>
                    <a:lstStyle/>
                    <a:p>
                      <a:pPr marL="91440" marR="0" lvl="0" indent="0" algn="l" defTabSz="914400" rtl="0" eaLnBrk="0" fontAlgn="base" latinLnBrk="0" hangingPunct="0">
                        <a:lnSpc>
                          <a:spcPct val="100000"/>
                        </a:lnSpc>
                        <a:spcBef>
                          <a:spcPts val="0"/>
                        </a:spcBef>
                        <a:spcAft>
                          <a:spcPts val="600"/>
                        </a:spcAft>
                        <a:buClrTx/>
                        <a:buSzTx/>
                        <a:buFontTx/>
                        <a:buNone/>
                        <a:tabLst>
                          <a:tab pos="5943600" algn="r"/>
                          <a:tab pos="6686550" algn="r"/>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Open Sans" panose="020B0606030504020204" pitchFamily="34" charset="0"/>
                        </a:rPr>
                        <a:t>It is the policy of the Annenberg Center to ensure fair balance, independence, objectivity, and scientific rigor in all programming.  All faculty participating in </a:t>
                      </a:r>
                      <a:r>
                        <a:rPr lang="en-US" sz="1400" i="1" dirty="0">
                          <a:solidFill>
                            <a:schemeClr val="tx1">
                              <a:lumMod val="75000"/>
                              <a:lumOff val="25000"/>
                            </a:schemeClr>
                          </a:solidFill>
                          <a:latin typeface="+mn-lt"/>
                          <a:ea typeface="Times New Roman" panose="02020603050405020304" pitchFamily="18" charset="0"/>
                          <a:cs typeface="Open Sans" panose="020B0606030504020204" pitchFamily="34" charset="0"/>
                        </a:rPr>
                        <a:t>accredited</a:t>
                      </a:r>
                      <a:r>
                        <a:rPr kumimoji="0" lang="en-US" sz="14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Open Sans" panose="020B0606030504020204" pitchFamily="34" charset="0"/>
                        </a:rPr>
                        <a:t> programs are expected to identify and reference off-label product use and disclose any relationship with those supporting the activity or any others whose products or services are discussed</a:t>
                      </a:r>
                      <a:r>
                        <a:rPr kumimoji="0" lang="en-US" sz="1400" b="1" i="1" u="none" strike="noStrike" kern="0" cap="none" spc="-10" normalizeH="0" baseline="0" noProof="0" dirty="0">
                          <a:ln>
                            <a:noFill/>
                          </a:ln>
                          <a:solidFill>
                            <a:schemeClr val="tx1">
                              <a:lumMod val="75000"/>
                              <a:lumOff val="25000"/>
                            </a:schemeClr>
                          </a:solidFill>
                          <a:effectLst/>
                          <a:uLnTx/>
                          <a:uFillTx/>
                          <a:latin typeface="+mn-lt"/>
                          <a:ea typeface="Times New Roman" panose="02020603050405020304" pitchFamily="18" charset="0"/>
                          <a:cs typeface="Open Sans" panose="020B0606030504020204" pitchFamily="34" charset="0"/>
                        </a:rPr>
                        <a:t>.</a:t>
                      </a:r>
                    </a:p>
                  </a:txBody>
                  <a:tcPr marL="34290" marR="34290"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61913ADE-F80D-F7E1-872A-B5F016DE7AEE}"/>
              </a:ext>
            </a:extLst>
          </p:cNvPr>
          <p:cNvGraphicFramePr>
            <a:graphicFrameLocks noGrp="1"/>
          </p:cNvGraphicFramePr>
          <p:nvPr>
            <p:extLst>
              <p:ext uri="{D42A27DB-BD31-4B8C-83A1-F6EECF244321}">
                <p14:modId xmlns:p14="http://schemas.microsoft.com/office/powerpoint/2010/main" val="1475411853"/>
              </p:ext>
            </p:extLst>
          </p:nvPr>
        </p:nvGraphicFramePr>
        <p:xfrm>
          <a:off x="191194" y="3172753"/>
          <a:ext cx="8503576" cy="1470660"/>
        </p:xfrm>
        <a:graphic>
          <a:graphicData uri="http://schemas.openxmlformats.org/drawingml/2006/table">
            <a:tbl>
              <a:tblPr firstRow="1" bandRow="1">
                <a:tableStyleId>{2D5ABB26-0587-4C30-8999-92F81FD0307C}</a:tableStyleId>
              </a:tblPr>
              <a:tblGrid>
                <a:gridCol w="8503576">
                  <a:extLst>
                    <a:ext uri="{9D8B030D-6E8A-4147-A177-3AD203B41FA5}">
                      <a16:colId xmlns:a16="http://schemas.microsoft.com/office/drawing/2014/main" val="2147425400"/>
                    </a:ext>
                  </a:extLst>
                </a:gridCol>
              </a:tblGrid>
              <a:tr h="342900">
                <a:tc>
                  <a:txBody>
                    <a:bodyPr/>
                    <a:lstStyle/>
                    <a:p>
                      <a:pPr marL="0" indent="0" algn="l">
                        <a:spcBef>
                          <a:spcPts val="0"/>
                        </a:spcBef>
                        <a:buNone/>
                      </a:pPr>
                      <a:r>
                        <a:rPr lang="en-US" sz="1800" b="1" dirty="0">
                          <a:latin typeface="Calibri" panose="020F0502020204030204" pitchFamily="34" charset="0"/>
                          <a:ea typeface="Calibri" panose="020F0502020204030204" pitchFamily="34" charset="0"/>
                        </a:rPr>
                        <a:t>Jorge Plutzky, MD, FACC </a:t>
                      </a:r>
                    </a:p>
                  </a:txBody>
                  <a:tcPr marL="68580" marR="68580" marT="34290" marB="34290">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22534710"/>
                  </a:ext>
                </a:extLst>
              </a:tr>
              <a:tr h="278130">
                <a:tc>
                  <a:txBody>
                    <a:bodyPr/>
                    <a:lstStyle/>
                    <a:p>
                      <a:r>
                        <a:rPr lang="en-US" sz="1400" i="1" dirty="0">
                          <a:solidFill>
                            <a:srgbClr val="333333"/>
                          </a:solidFill>
                        </a:rPr>
                        <a:t>Consultant                                             </a:t>
                      </a:r>
                      <a:r>
                        <a:rPr lang="en-US" sz="1400" i="0" dirty="0">
                          <a:solidFill>
                            <a:srgbClr val="333333"/>
                          </a:solidFill>
                        </a:rPr>
                        <a:t>Altimmune, Amgen, Merck, Novartis, Novo Nordisk</a:t>
                      </a:r>
                    </a:p>
                  </a:txBody>
                  <a:tcPr marL="68580" marR="68580" marT="34290" marB="3429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226965"/>
                  </a:ext>
                </a:extLst>
              </a:tr>
              <a:tr h="278130">
                <a:tc>
                  <a:txBody>
                    <a:bodyPr/>
                    <a:lstStyle/>
                    <a:p>
                      <a:r>
                        <a:rPr lang="en-US" sz="1400" i="1" dirty="0">
                          <a:solidFill>
                            <a:srgbClr val="333333"/>
                          </a:solidFill>
                        </a:rPr>
                        <a:t>Research Support                                 </a:t>
                      </a:r>
                      <a:r>
                        <a:rPr lang="en-US" sz="1400" i="0" dirty="0">
                          <a:solidFill>
                            <a:srgbClr val="333333"/>
                          </a:solidFill>
                        </a:rPr>
                        <a:t>Boehringer Ingelheim, Novartis</a:t>
                      </a:r>
                    </a:p>
                  </a:txBody>
                  <a:tcPr marL="68580" marR="68580" marT="34290" marB="3429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580131335"/>
                  </a:ext>
                </a:extLst>
              </a:tr>
              <a:tr h="278130">
                <a:tc>
                  <a:txBody>
                    <a:bodyPr/>
                    <a:lstStyle/>
                    <a:p>
                      <a:r>
                        <a:rPr lang="en-US" sz="1400" i="1" dirty="0">
                          <a:solidFill>
                            <a:srgbClr val="333333"/>
                          </a:solidFill>
                        </a:rPr>
                        <a:t>Speakers Bureau                                    </a:t>
                      </a:r>
                      <a:r>
                        <a:rPr lang="en-US" sz="1400" i="0" dirty="0">
                          <a:solidFill>
                            <a:srgbClr val="333333"/>
                          </a:solidFill>
                        </a:rPr>
                        <a:t>None</a:t>
                      </a:r>
                    </a:p>
                  </a:txBody>
                  <a:tcPr marL="68580" marR="68580" marT="34290" marB="3429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77546443"/>
                  </a:ext>
                </a:extLst>
              </a:tr>
              <a:tr h="278130">
                <a:tc>
                  <a:txBody>
                    <a:bodyPr/>
                    <a:lstStyle/>
                    <a:p>
                      <a:endParaRPr lang="en-US" sz="1400" i="1" dirty="0">
                        <a:solidFill>
                          <a:srgbClr val="333333"/>
                        </a:solidFill>
                      </a:endParaRPr>
                    </a:p>
                  </a:txBody>
                  <a:tcPr marL="68580" marR="68580" marT="34290" marB="3429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67692472"/>
                  </a:ext>
                </a:extLst>
              </a:tr>
            </a:tbl>
          </a:graphicData>
        </a:graphic>
      </p:graphicFrame>
      <p:graphicFrame>
        <p:nvGraphicFramePr>
          <p:cNvPr id="6" name="Table 5">
            <a:extLst>
              <a:ext uri="{FF2B5EF4-FFF2-40B4-BE49-F238E27FC236}">
                <a16:creationId xmlns:a16="http://schemas.microsoft.com/office/drawing/2014/main" id="{B75792F1-F883-CE91-62FA-71F9D9398BE0}"/>
              </a:ext>
            </a:extLst>
          </p:cNvPr>
          <p:cNvGraphicFramePr>
            <a:graphicFrameLocks noGrp="1"/>
          </p:cNvGraphicFramePr>
          <p:nvPr>
            <p:extLst>
              <p:ext uri="{D42A27DB-BD31-4B8C-83A1-F6EECF244321}">
                <p14:modId xmlns:p14="http://schemas.microsoft.com/office/powerpoint/2010/main" val="2618451834"/>
              </p:ext>
            </p:extLst>
          </p:nvPr>
        </p:nvGraphicFramePr>
        <p:xfrm>
          <a:off x="191194" y="1831495"/>
          <a:ext cx="8503576" cy="1206226"/>
        </p:xfrm>
        <a:graphic>
          <a:graphicData uri="http://schemas.openxmlformats.org/drawingml/2006/table">
            <a:tbl>
              <a:tblPr firstRow="1" bandRow="1">
                <a:tableStyleId>{2D5ABB26-0587-4C30-8999-92F81FD0307C}</a:tableStyleId>
              </a:tblPr>
              <a:tblGrid>
                <a:gridCol w="2552007">
                  <a:extLst>
                    <a:ext uri="{9D8B030D-6E8A-4147-A177-3AD203B41FA5}">
                      <a16:colId xmlns:a16="http://schemas.microsoft.com/office/drawing/2014/main" val="2147425400"/>
                    </a:ext>
                  </a:extLst>
                </a:gridCol>
                <a:gridCol w="5951569">
                  <a:extLst>
                    <a:ext uri="{9D8B030D-6E8A-4147-A177-3AD203B41FA5}">
                      <a16:colId xmlns:a16="http://schemas.microsoft.com/office/drawing/2014/main" val="3593498532"/>
                    </a:ext>
                  </a:extLst>
                </a:gridCol>
              </a:tblGrid>
              <a:tr h="342900">
                <a:tc gridSpan="2">
                  <a:txBody>
                    <a:bodyPr/>
                    <a:lstStyle/>
                    <a:p>
                      <a:pPr marL="0" marR="0" indent="0" algn="l">
                        <a:spcBef>
                          <a:spcPts val="0"/>
                        </a:spcBef>
                        <a:spcAft>
                          <a:spcPts val="0"/>
                        </a:spcAft>
                        <a:buNone/>
                      </a:pPr>
                      <a:r>
                        <a:rPr lang="en-US" sz="1800" b="1" kern="1200" dirty="0">
                          <a:solidFill>
                            <a:srgbClr val="333333"/>
                          </a:solidFill>
                          <a:latin typeface="+mn-lt"/>
                          <a:ea typeface="+mn-ea"/>
                          <a:cs typeface="+mn-cs"/>
                        </a:rPr>
                        <a:t>Helena W. Rodbard, MD, FACP, MACE</a:t>
                      </a:r>
                    </a:p>
                  </a:txBody>
                  <a:tcPr marL="68580" marR="68580" marT="34290" marB="34290">
                    <a:lnB w="6350" cap="flat" cmpd="sng" algn="ctr">
                      <a:solidFill>
                        <a:schemeClr val="bg1">
                          <a:lumMod val="85000"/>
                        </a:schemeClr>
                      </a:solidFill>
                      <a:prstDash val="solid"/>
                      <a:round/>
                      <a:headEnd type="none" w="med" len="med"/>
                      <a:tailEnd type="none" w="med" len="med"/>
                    </a:lnB>
                  </a:tcPr>
                </a:tc>
                <a:tc hMerge="1">
                  <a:txBody>
                    <a:bodyPr/>
                    <a:lstStyle/>
                    <a:p>
                      <a:endParaRPr lang="en-US" sz="3000" dirty="0"/>
                    </a:p>
                  </a:txBody>
                  <a:tcPr>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022534710"/>
                  </a:ext>
                </a:extLst>
              </a:tr>
              <a:tr h="299446">
                <a:tc>
                  <a:txBody>
                    <a:bodyPr/>
                    <a:lstStyle/>
                    <a:p>
                      <a:r>
                        <a:rPr lang="en-US" sz="1400" i="1" dirty="0">
                          <a:solidFill>
                            <a:srgbClr val="333333"/>
                          </a:solidFill>
                        </a:rPr>
                        <a:t>Consultant</a:t>
                      </a:r>
                    </a:p>
                  </a:txBody>
                  <a:tcPr marL="68580" marR="68580" marT="34290" marB="3429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tx1"/>
                          </a:solidFill>
                          <a:latin typeface="+mn-lt"/>
                          <a:ea typeface="+mn-ea"/>
                          <a:cs typeface="+mn-cs"/>
                        </a:rPr>
                        <a:t>Pacira</a:t>
                      </a:r>
                      <a:endParaRPr lang="en-US" sz="1400" b="1" dirty="0">
                        <a:solidFill>
                          <a:srgbClr val="333333"/>
                        </a:solidFill>
                      </a:endParaRPr>
                    </a:p>
                  </a:txBody>
                  <a:tcPr marL="68580" marR="68580" marT="34290" marB="3429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226965"/>
                  </a:ext>
                </a:extLst>
              </a:tr>
              <a:tr h="140970">
                <a:tc>
                  <a:txBody>
                    <a:bodyPr/>
                    <a:lstStyle/>
                    <a:p>
                      <a:r>
                        <a:rPr lang="en-US" sz="1400" i="1" dirty="0">
                          <a:solidFill>
                            <a:srgbClr val="333333"/>
                          </a:solidFill>
                        </a:rPr>
                        <a:t>Research Support</a:t>
                      </a:r>
                    </a:p>
                  </a:txBody>
                  <a:tcPr marL="68580" marR="68580" marT="34290" marB="34290">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tx1"/>
                          </a:solidFill>
                          <a:latin typeface="+mn-lt"/>
                          <a:ea typeface="+mn-ea"/>
                          <a:cs typeface="+mn-cs"/>
                        </a:rPr>
                        <a:t>Eli Lilly, Inversago, Medtronic, Novo Nordisk, Sanofi</a:t>
                      </a:r>
                      <a:endParaRPr lang="en-US" sz="1400" dirty="0">
                        <a:solidFill>
                          <a:srgbClr val="333333"/>
                        </a:solidFill>
                      </a:endParaRPr>
                    </a:p>
                  </a:txBody>
                  <a:tcPr marL="68580" marR="68580" marT="34290" marB="34290">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710488"/>
                  </a:ext>
                </a:extLst>
              </a:tr>
              <a:tr h="140970">
                <a:tc>
                  <a:txBody>
                    <a:bodyPr/>
                    <a:lstStyle/>
                    <a:p>
                      <a:r>
                        <a:rPr lang="en-US" sz="1400" i="1" dirty="0">
                          <a:solidFill>
                            <a:srgbClr val="333333"/>
                          </a:solidFill>
                        </a:rPr>
                        <a:t>Speakers Bureau</a:t>
                      </a:r>
                    </a:p>
                  </a:txBody>
                  <a:tcPr marL="68580" marR="68580" marT="34290" marB="34290">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tx1"/>
                          </a:solidFill>
                          <a:latin typeface="+mn-lt"/>
                          <a:ea typeface="+mn-ea"/>
                          <a:cs typeface="+mn-cs"/>
                        </a:rPr>
                        <a:t>Bayer, Boehringer Ingelheim, Merck</a:t>
                      </a:r>
                      <a:endParaRPr lang="en-US" sz="1400" dirty="0">
                        <a:solidFill>
                          <a:srgbClr val="333333"/>
                        </a:solidFill>
                      </a:endParaRPr>
                    </a:p>
                  </a:txBody>
                  <a:tcPr marL="68580" marR="68580" marT="34290" marB="34290">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5543099"/>
                  </a:ext>
                </a:extLst>
              </a:tr>
            </a:tbl>
          </a:graphicData>
        </a:graphic>
      </p:graphicFrame>
    </p:spTree>
    <p:extLst>
      <p:ext uri="{BB962C8B-B14F-4D97-AF65-F5344CB8AC3E}">
        <p14:creationId xmlns:p14="http://schemas.microsoft.com/office/powerpoint/2010/main" val="357513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4" name="Shape 334"/>
          <p:cNvSpPr txBox="1"/>
          <p:nvPr/>
        </p:nvSpPr>
        <p:spPr>
          <a:xfrm>
            <a:off x="3066451" y="4470651"/>
            <a:ext cx="5640960" cy="555346"/>
          </a:xfrm>
          <a:prstGeom prst="rect">
            <a:avLst/>
          </a:prstGeom>
          <a:noFill/>
          <a:ln>
            <a:noFill/>
          </a:ln>
        </p:spPr>
        <p:txBody>
          <a:bodyPr lIns="68569" tIns="68569" rIns="68569" bIns="68569" anchor="ctr" anchorCtr="0">
            <a:noAutofit/>
          </a:bodyPr>
          <a:lstStyle/>
          <a:p>
            <a:pPr>
              <a:defRPr/>
            </a:pPr>
            <a:r>
              <a:rPr lang="en-US" sz="900" dirty="0">
                <a:solidFill>
                  <a:schemeClr val="bg1"/>
                </a:solidFill>
              </a:rPr>
              <a:t>Diallo A., et al. </a:t>
            </a:r>
            <a:r>
              <a:rPr lang="en-US" sz="900" i="1" dirty="0">
                <a:solidFill>
                  <a:schemeClr val="bg1"/>
                </a:solidFill>
              </a:rPr>
              <a:t>Acta Diabetol</a:t>
            </a:r>
            <a:r>
              <a:rPr lang="en-US" sz="900" dirty="0">
                <a:solidFill>
                  <a:schemeClr val="bg1"/>
                </a:solidFill>
              </a:rPr>
              <a:t>. 60(12):1651-1662.    Berberich AJ, et al. </a:t>
            </a:r>
            <a:r>
              <a:rPr lang="en-US" sz="900" i="1" dirty="0">
                <a:solidFill>
                  <a:schemeClr val="bg1"/>
                </a:solidFill>
              </a:rPr>
              <a:t>Curr Opin Lipidol</a:t>
            </a:r>
            <a:r>
              <a:rPr lang="en-US" sz="900" dirty="0">
                <a:solidFill>
                  <a:schemeClr val="bg1"/>
                </a:solidFill>
              </a:rPr>
              <a:t>. 2021;32(3):191-199.   Sun F, et al. </a:t>
            </a:r>
            <a:r>
              <a:rPr lang="pt-BR" sz="900" i="1" dirty="0">
                <a:solidFill>
                  <a:schemeClr val="bg1"/>
                </a:solidFill>
              </a:rPr>
              <a:t>Clin Ther</a:t>
            </a:r>
            <a:r>
              <a:rPr lang="pt-BR" sz="900" dirty="0">
                <a:solidFill>
                  <a:schemeClr val="bg1"/>
                </a:solidFill>
              </a:rPr>
              <a:t>. 2015;37(1):225-241.e8.   </a:t>
            </a:r>
            <a:r>
              <a:rPr lang="en-US" sz="900" dirty="0">
                <a:solidFill>
                  <a:schemeClr val="bg1"/>
                </a:solidFill>
              </a:rPr>
              <a:t>Cornell S. </a:t>
            </a:r>
            <a:r>
              <a:rPr lang="en-US" sz="900" i="1" dirty="0">
                <a:solidFill>
                  <a:schemeClr val="bg1"/>
                </a:solidFill>
              </a:rPr>
              <a:t>J Clin Pharm Ther</a:t>
            </a:r>
            <a:r>
              <a:rPr lang="en-US" sz="900" dirty="0">
                <a:solidFill>
                  <a:schemeClr val="bg1"/>
                </a:solidFill>
              </a:rPr>
              <a:t>. 2020;45(S1):17-27.   Htike ZZ, et al. </a:t>
            </a:r>
            <a:r>
              <a:rPr lang="pt-BR" sz="900" i="1" dirty="0">
                <a:solidFill>
                  <a:schemeClr val="bg1"/>
                </a:solidFill>
              </a:rPr>
              <a:t>Diabetes Obes Metab</a:t>
            </a:r>
            <a:r>
              <a:rPr lang="pt-BR" sz="900" dirty="0">
                <a:solidFill>
                  <a:schemeClr val="bg1"/>
                </a:solidFill>
              </a:rPr>
              <a:t>. 2017;19(4):524-536.   </a:t>
            </a:r>
            <a:r>
              <a:rPr lang="en-US" sz="900" dirty="0">
                <a:solidFill>
                  <a:schemeClr val="bg1"/>
                </a:solidFill>
              </a:rPr>
              <a:t>Monami M, et al. </a:t>
            </a:r>
            <a:r>
              <a:rPr lang="pt-BR" sz="900" i="1" dirty="0">
                <a:solidFill>
                  <a:schemeClr val="bg1"/>
                </a:solidFill>
              </a:rPr>
              <a:t>Diabetes Obes Metab</a:t>
            </a:r>
            <a:r>
              <a:rPr lang="pt-BR" sz="900" dirty="0">
                <a:solidFill>
                  <a:schemeClr val="bg1"/>
                </a:solidFill>
              </a:rPr>
              <a:t>. 2014;16(1):38-47.</a:t>
            </a:r>
            <a:endParaRPr lang="en" sz="900" kern="0" dirty="0">
              <a:solidFill>
                <a:schemeClr val="bg1"/>
              </a:solidFill>
              <a:ea typeface="Calibri"/>
              <a:cs typeface="Arial" panose="020B0604020202020204" pitchFamily="34" charset="0"/>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1990023988"/>
              </p:ext>
            </p:extLst>
          </p:nvPr>
        </p:nvGraphicFramePr>
        <p:xfrm>
          <a:off x="706410" y="838200"/>
          <a:ext cx="8001001" cy="3253740"/>
        </p:xfrm>
        <a:graphic>
          <a:graphicData uri="http://schemas.openxmlformats.org/drawingml/2006/table">
            <a:tbl>
              <a:tblPr firstRow="1" bandRow="1">
                <a:tableStyleId>{5C22544A-7EE6-4342-B048-85BDC9FD1C3A}</a:tableStyleId>
              </a:tblPr>
              <a:tblGrid>
                <a:gridCol w="1362233">
                  <a:extLst>
                    <a:ext uri="{9D8B030D-6E8A-4147-A177-3AD203B41FA5}">
                      <a16:colId xmlns:a16="http://schemas.microsoft.com/office/drawing/2014/main" val="2188330478"/>
                    </a:ext>
                  </a:extLst>
                </a:gridCol>
                <a:gridCol w="3410262">
                  <a:extLst>
                    <a:ext uri="{9D8B030D-6E8A-4147-A177-3AD203B41FA5}">
                      <a16:colId xmlns:a16="http://schemas.microsoft.com/office/drawing/2014/main" val="2484819537"/>
                    </a:ext>
                  </a:extLst>
                </a:gridCol>
                <a:gridCol w="3228506">
                  <a:extLst>
                    <a:ext uri="{9D8B030D-6E8A-4147-A177-3AD203B41FA5}">
                      <a16:colId xmlns:a16="http://schemas.microsoft.com/office/drawing/2014/main" val="1808757700"/>
                    </a:ext>
                  </a:extLst>
                </a:gridCol>
              </a:tblGrid>
              <a:tr h="265647">
                <a:tc>
                  <a:txBody>
                    <a:bodyPr/>
                    <a:lstStyle/>
                    <a:p>
                      <a:r>
                        <a:rPr lang="en-US" sz="1400" dirty="0"/>
                        <a:t>Parameters</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Short-Acting GLP-1 RAs</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Long-Acting GLP-1 RAs</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718026844"/>
                  </a:ext>
                </a:extLst>
              </a:tr>
              <a:tr h="863207">
                <a:tc>
                  <a:txBody>
                    <a:bodyPr/>
                    <a:lstStyle/>
                    <a:p>
                      <a:r>
                        <a:rPr lang="en-US" sz="1400" dirty="0"/>
                        <a:t>Compounds</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Exenatide BID</a:t>
                      </a:r>
                    </a:p>
                    <a:p>
                      <a:r>
                        <a:rPr lang="en-US" sz="1400" dirty="0"/>
                        <a:t>Lixisenatide</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Dulaglutide</a:t>
                      </a:r>
                    </a:p>
                    <a:p>
                      <a:r>
                        <a:rPr lang="en-US" sz="1400" dirty="0"/>
                        <a:t>Exenatide OW</a:t>
                      </a:r>
                    </a:p>
                    <a:p>
                      <a:r>
                        <a:rPr lang="en-US" sz="1400" dirty="0"/>
                        <a:t>Liraglutide </a:t>
                      </a:r>
                    </a:p>
                    <a:p>
                      <a:r>
                        <a:rPr lang="en-US" sz="1400" dirty="0"/>
                        <a:t>Semaglutide (injectable and oral)</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264176066"/>
                  </a:ext>
                </a:extLst>
              </a:tr>
              <a:tr h="468598">
                <a:tc>
                  <a:txBody>
                    <a:bodyPr/>
                    <a:lstStyle/>
                    <a:p>
                      <a:r>
                        <a:rPr lang="en-US" sz="1400" dirty="0"/>
                        <a:t>Gastric emptying rate</a:t>
                      </a:r>
                      <a:endParaRPr lang="en-US"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400" dirty="0"/>
                        <a:t>Deceleration</a:t>
                      </a:r>
                      <a:endParaRPr lang="en-US"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400" dirty="0"/>
                        <a:t>No effect [or modest deceleration]</a:t>
                      </a:r>
                      <a:endParaRPr lang="en-US"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a16="http://schemas.microsoft.com/office/drawing/2014/main" val="2357771250"/>
                  </a:ext>
                </a:extLst>
              </a:tr>
              <a:tr h="0">
                <a:tc>
                  <a:txBody>
                    <a:bodyPr/>
                    <a:lstStyle/>
                    <a:p>
                      <a:r>
                        <a:rPr lang="en-US" sz="1400" dirty="0"/>
                        <a:t>Heart rate</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No effect or small increase (0 to 2 bpm)</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Moderate increase (2 to 5 bpm)</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154965080"/>
                  </a:ext>
                </a:extLst>
              </a:tr>
              <a:tr h="271294">
                <a:tc>
                  <a:txBody>
                    <a:bodyPr/>
                    <a:lstStyle/>
                    <a:p>
                      <a:r>
                        <a:rPr lang="en-US" sz="1400" dirty="0">
                          <a:latin typeface="+mn-lt"/>
                          <a:cs typeface="Arial" panose="020B0604020202020204" pitchFamily="34" charset="0"/>
                        </a:rPr>
                        <a:t>Body weight reduction</a:t>
                      </a:r>
                    </a:p>
                  </a:txBody>
                  <a:tcPr marL="68580" marR="68580" marT="34290" marB="34290">
                    <a:solidFill>
                      <a:schemeClr val="tx2">
                        <a:lumMod val="40000"/>
                        <a:lumOff val="60000"/>
                      </a:schemeClr>
                    </a:solidFill>
                  </a:tcPr>
                </a:tc>
                <a:tc>
                  <a:txBody>
                    <a:bodyPr/>
                    <a:lstStyle/>
                    <a:p>
                      <a:r>
                        <a:rPr lang="en-US" sz="1400" dirty="0">
                          <a:latin typeface="+mn-lt"/>
                          <a:cs typeface="Arial" panose="020B0604020202020204" pitchFamily="34" charset="0"/>
                        </a:rPr>
                        <a:t>1 to 5 kg</a:t>
                      </a:r>
                    </a:p>
                  </a:txBody>
                  <a:tcPr marL="68580" marR="68580" marT="34290" marB="34290">
                    <a:solidFill>
                      <a:schemeClr val="tx2">
                        <a:lumMod val="40000"/>
                        <a:lumOff val="60000"/>
                      </a:schemeClr>
                    </a:solidFill>
                  </a:tcPr>
                </a:tc>
                <a:tc>
                  <a:txBody>
                    <a:bodyPr/>
                    <a:lstStyle/>
                    <a:p>
                      <a:r>
                        <a:rPr lang="en-US" sz="1400" dirty="0">
                          <a:latin typeface="+mn-lt"/>
                          <a:cs typeface="Arial" panose="020B0604020202020204" pitchFamily="34" charset="0"/>
                        </a:rPr>
                        <a:t>2 to 5[+] kg</a:t>
                      </a:r>
                    </a:p>
                  </a:txBody>
                  <a:tcPr marL="68580" marR="68580" marT="34290" marB="34290">
                    <a:solidFill>
                      <a:schemeClr val="tx2">
                        <a:lumMod val="40000"/>
                        <a:lumOff val="60000"/>
                      </a:schemeClr>
                    </a:solidFill>
                  </a:tcPr>
                </a:tc>
                <a:extLst>
                  <a:ext uri="{0D108BD9-81ED-4DB2-BD59-A6C34878D82A}">
                    <a16:rowId xmlns:a16="http://schemas.microsoft.com/office/drawing/2014/main" val="3028096962"/>
                  </a:ext>
                </a:extLst>
              </a:tr>
              <a:tr h="271294">
                <a:tc>
                  <a:txBody>
                    <a:bodyPr/>
                    <a:lstStyle/>
                    <a:p>
                      <a:r>
                        <a:rPr lang="en-US" sz="1400" dirty="0"/>
                        <a:t>Systolic blood pressure</a:t>
                      </a:r>
                      <a:endParaRPr lang="en-US" sz="1400" dirty="0">
                        <a:latin typeface="Arial" panose="020B0604020202020204" pitchFamily="34" charset="0"/>
                        <a:cs typeface="Arial" panose="020B0604020202020204" pitchFamily="34" charset="0"/>
                      </a:endParaRPr>
                    </a:p>
                  </a:txBody>
                  <a:tcPr marL="68580" marR="68580" marT="34290" marB="34290"/>
                </a:tc>
                <a:tc gridSpan="2">
                  <a:txBody>
                    <a:bodyPr/>
                    <a:lstStyle/>
                    <a:p>
                      <a:pPr algn="ctr"/>
                      <a:r>
                        <a:rPr lang="en-US" sz="1400" dirty="0"/>
                        <a:t>Modest reduction (-1.4 mmHg)</a:t>
                      </a:r>
                    </a:p>
                  </a:txBody>
                  <a:tcPr marL="68580" marR="68580" marT="34290" marB="34290"/>
                </a:tc>
                <a:tc hMerge="1">
                  <a:txBody>
                    <a:bodyPr/>
                    <a:lstStyle/>
                    <a:p>
                      <a:r>
                        <a:rPr lang="en-US" sz="1200" dirty="0"/>
                        <a:t>Reduction</a:t>
                      </a:r>
                      <a:endParaRPr lang="en-US"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537890437"/>
                  </a:ext>
                </a:extLst>
              </a:tr>
              <a:tr h="271294">
                <a:tc>
                  <a:txBody>
                    <a:bodyPr/>
                    <a:lstStyle/>
                    <a:p>
                      <a:r>
                        <a:rPr lang="en-US" sz="1400" dirty="0">
                          <a:latin typeface="+mn-lt"/>
                          <a:cs typeface="Arial" panose="020B0604020202020204" pitchFamily="34" charset="0"/>
                        </a:rPr>
                        <a:t>Lipids</a:t>
                      </a:r>
                    </a:p>
                  </a:txBody>
                  <a:tcPr marL="68580" marR="68580" marT="34290" marB="34290">
                    <a:solidFill>
                      <a:schemeClr val="tx2">
                        <a:lumMod val="40000"/>
                        <a:lumOff val="60000"/>
                      </a:schemeClr>
                    </a:solidFill>
                  </a:tcPr>
                </a:tc>
                <a:tc gridSpan="2">
                  <a:txBody>
                    <a:bodyPr/>
                    <a:lstStyle/>
                    <a:p>
                      <a:pPr algn="ctr"/>
                      <a:r>
                        <a:rPr lang="en-US" sz="1400" dirty="0"/>
                        <a:t>Modest reduction: LDL-C −3.094 mg/dL | TC −5.03 mg/dL | TG −0.886 mg/dL</a:t>
                      </a:r>
                    </a:p>
                  </a:txBody>
                  <a:tcPr marL="68580" marR="68580" marT="34290" marB="34290">
                    <a:solidFill>
                      <a:schemeClr val="tx2">
                        <a:lumMod val="40000"/>
                        <a:lumOff val="60000"/>
                      </a:schemeClr>
                    </a:solidFill>
                  </a:tcPr>
                </a:tc>
                <a:tc hMerge="1">
                  <a:txBody>
                    <a:bodyPr/>
                    <a:lstStyle/>
                    <a:p>
                      <a:endParaRPr lang="en-US" dirty="0"/>
                    </a:p>
                  </a:txBody>
                  <a:tcPr/>
                </a:tc>
                <a:extLst>
                  <a:ext uri="{0D108BD9-81ED-4DB2-BD59-A6C34878D82A}">
                    <a16:rowId xmlns:a16="http://schemas.microsoft.com/office/drawing/2014/main" val="3561932528"/>
                  </a:ext>
                </a:extLst>
              </a:tr>
            </a:tbl>
          </a:graphicData>
        </a:graphic>
      </p:graphicFrame>
      <p:sp>
        <p:nvSpPr>
          <p:cNvPr id="2" name="Title 1">
            <a:extLst>
              <a:ext uri="{FF2B5EF4-FFF2-40B4-BE49-F238E27FC236}">
                <a16:creationId xmlns:a16="http://schemas.microsoft.com/office/drawing/2014/main" id="{055DF842-AE2D-228E-17D2-800A2B0F9543}"/>
              </a:ext>
            </a:extLst>
          </p:cNvPr>
          <p:cNvSpPr txBox="1">
            <a:spLocks/>
          </p:cNvSpPr>
          <p:nvPr/>
        </p:nvSpPr>
        <p:spPr>
          <a:xfrm>
            <a:off x="-82296" y="207698"/>
            <a:ext cx="9162288" cy="783645"/>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t>Nonglycemic Effects: Short-Acting vs Long-Acting GLP-1 RAs</a:t>
            </a:r>
          </a:p>
        </p:txBody>
      </p:sp>
      <p:sp>
        <p:nvSpPr>
          <p:cNvPr id="3" name="Shape 334">
            <a:extLst>
              <a:ext uri="{FF2B5EF4-FFF2-40B4-BE49-F238E27FC236}">
                <a16:creationId xmlns:a16="http://schemas.microsoft.com/office/drawing/2014/main" id="{2FF59A81-CB12-AC73-CE97-884CB4FE1AFB}"/>
              </a:ext>
            </a:extLst>
          </p:cNvPr>
          <p:cNvSpPr txBox="1"/>
          <p:nvPr/>
        </p:nvSpPr>
        <p:spPr>
          <a:xfrm>
            <a:off x="571499" y="4197897"/>
            <a:ext cx="5919789" cy="270450"/>
          </a:xfrm>
          <a:prstGeom prst="rect">
            <a:avLst/>
          </a:prstGeom>
          <a:noFill/>
          <a:ln>
            <a:noFill/>
          </a:ln>
        </p:spPr>
        <p:txBody>
          <a:bodyPr lIns="68569" tIns="68569" rIns="68569" bIns="68569" anchor="ctr" anchorCtr="0">
            <a:noAutofit/>
          </a:bodyPr>
          <a:lstStyle/>
          <a:p>
            <a:pPr>
              <a:defRPr/>
            </a:pPr>
            <a:r>
              <a:rPr lang="en-US" sz="900" kern="0" dirty="0">
                <a:ea typeface="Calibri"/>
                <a:cs typeface="Arial" panose="020B0604020202020204" pitchFamily="34" charset="0"/>
                <a:sym typeface="Calibri"/>
              </a:rPr>
              <a:t>Adapted from Table 1 of Meier, J. J. (2012). GLP-1 receptor agonists for individualized treatment of type 2 diabetes mellitus. </a:t>
            </a:r>
            <a:r>
              <a:rPr lang="sv-SE" sz="900" kern="0" dirty="0">
                <a:ea typeface="Calibri"/>
                <a:cs typeface="Arial" panose="020B0604020202020204" pitchFamily="34" charset="0"/>
                <a:sym typeface="Calibri"/>
              </a:rPr>
              <a:t>Meier JJ. Nat Rev Endocrinol. 2012;8(12):728-742.</a:t>
            </a:r>
          </a:p>
          <a:p>
            <a:pPr>
              <a:defRPr/>
            </a:pPr>
            <a:endParaRPr lang="en" sz="900" kern="0" dirty="0">
              <a:ea typeface="Calibri"/>
              <a:cs typeface="Arial" panose="020B0604020202020204" pitchFamily="34" charset="0"/>
              <a:sym typeface="Calibri"/>
            </a:endParaRPr>
          </a:p>
        </p:txBody>
      </p:sp>
    </p:spTree>
    <p:extLst>
      <p:ext uri="{BB962C8B-B14F-4D97-AF65-F5344CB8AC3E}">
        <p14:creationId xmlns:p14="http://schemas.microsoft.com/office/powerpoint/2010/main" val="1100201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4" name="Shape 334"/>
          <p:cNvSpPr txBox="1"/>
          <p:nvPr/>
        </p:nvSpPr>
        <p:spPr>
          <a:xfrm>
            <a:off x="3072892" y="4502844"/>
            <a:ext cx="5816275" cy="542280"/>
          </a:xfrm>
          <a:prstGeom prst="rect">
            <a:avLst/>
          </a:prstGeom>
          <a:noFill/>
          <a:ln>
            <a:noFill/>
          </a:ln>
        </p:spPr>
        <p:txBody>
          <a:bodyPr lIns="68569" tIns="68569" rIns="68569" bIns="68569" anchor="ctr" anchorCtr="0">
            <a:noAutofit/>
          </a:bodyPr>
          <a:lstStyle/>
          <a:p>
            <a:pPr>
              <a:defRPr/>
            </a:pPr>
            <a:r>
              <a:rPr lang="en-US" sz="900" dirty="0">
                <a:solidFill>
                  <a:schemeClr val="bg1"/>
                </a:solidFill>
              </a:rPr>
              <a:t>Bailey CJ. </a:t>
            </a:r>
            <a:r>
              <a:rPr lang="en-US" sz="900" i="1" dirty="0">
                <a:solidFill>
                  <a:schemeClr val="bg1"/>
                </a:solidFill>
              </a:rPr>
              <a:t>Lancet Diabetes Endocrinol</a:t>
            </a:r>
            <a:r>
              <a:rPr lang="en-US" sz="900" dirty="0">
                <a:solidFill>
                  <a:schemeClr val="bg1"/>
                </a:solidFill>
              </a:rPr>
              <a:t>. 2021;9(10):646-648.</a:t>
            </a:r>
          </a:p>
          <a:p>
            <a:pPr>
              <a:defRPr/>
            </a:pPr>
            <a:r>
              <a:rPr lang="en-US" sz="900" dirty="0">
                <a:solidFill>
                  <a:schemeClr val="bg1"/>
                </a:solidFill>
              </a:rPr>
              <a:t>Mounjaro (tirzepatide) [prescribing information]. Indianapolis, IN: Lilly USA LLC; September 2023.</a:t>
            </a:r>
          </a:p>
          <a:p>
            <a:pPr>
              <a:defRPr/>
            </a:pPr>
            <a:endParaRPr lang="en-US" sz="900" dirty="0">
              <a:solidFill>
                <a:schemeClr val="bg1"/>
              </a:solidFill>
            </a:endParaRPr>
          </a:p>
          <a:p>
            <a:pPr>
              <a:defRPr/>
            </a:pPr>
            <a:endParaRPr lang="en" sz="900" kern="0" dirty="0">
              <a:solidFill>
                <a:schemeClr val="bg1"/>
              </a:solidFill>
              <a:ea typeface="Calibri"/>
              <a:cs typeface="Arial" panose="020B0604020202020204" pitchFamily="34" charset="0"/>
              <a:sym typeface="Calibri"/>
            </a:endParaRPr>
          </a:p>
        </p:txBody>
      </p:sp>
      <p:sp>
        <p:nvSpPr>
          <p:cNvPr id="2" name="Title 1">
            <a:extLst>
              <a:ext uri="{FF2B5EF4-FFF2-40B4-BE49-F238E27FC236}">
                <a16:creationId xmlns:a16="http://schemas.microsoft.com/office/drawing/2014/main" id="{055DF842-AE2D-228E-17D2-800A2B0F9543}"/>
              </a:ext>
            </a:extLst>
          </p:cNvPr>
          <p:cNvSpPr txBox="1">
            <a:spLocks/>
          </p:cNvSpPr>
          <p:nvPr/>
        </p:nvSpPr>
        <p:spPr>
          <a:xfrm>
            <a:off x="0" y="231472"/>
            <a:ext cx="7886700" cy="99417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Tirzepatide: Dual GLP-1 RA + GIP</a:t>
            </a:r>
          </a:p>
        </p:txBody>
      </p:sp>
      <p:graphicFrame>
        <p:nvGraphicFramePr>
          <p:cNvPr id="5" name="Table 5">
            <a:extLst>
              <a:ext uri="{FF2B5EF4-FFF2-40B4-BE49-F238E27FC236}">
                <a16:creationId xmlns:a16="http://schemas.microsoft.com/office/drawing/2014/main" id="{506B75DE-9E68-2E94-7055-073D5ECA2327}"/>
              </a:ext>
            </a:extLst>
          </p:cNvPr>
          <p:cNvGraphicFramePr>
            <a:graphicFrameLocks noGrp="1"/>
          </p:cNvGraphicFramePr>
          <p:nvPr/>
        </p:nvGraphicFramePr>
        <p:xfrm>
          <a:off x="93420" y="908050"/>
          <a:ext cx="5418835" cy="3327400"/>
        </p:xfrm>
        <a:graphic>
          <a:graphicData uri="http://schemas.openxmlformats.org/drawingml/2006/table">
            <a:tbl>
              <a:tblPr firstRow="1" bandRow="1">
                <a:tableStyleId>{5C22544A-7EE6-4342-B048-85BDC9FD1C3A}</a:tableStyleId>
              </a:tblPr>
              <a:tblGrid>
                <a:gridCol w="1233175">
                  <a:extLst>
                    <a:ext uri="{9D8B030D-6E8A-4147-A177-3AD203B41FA5}">
                      <a16:colId xmlns:a16="http://schemas.microsoft.com/office/drawing/2014/main" val="814750257"/>
                    </a:ext>
                  </a:extLst>
                </a:gridCol>
                <a:gridCol w="4185660">
                  <a:extLst>
                    <a:ext uri="{9D8B030D-6E8A-4147-A177-3AD203B41FA5}">
                      <a16:colId xmlns:a16="http://schemas.microsoft.com/office/drawing/2014/main" val="3156229177"/>
                    </a:ext>
                  </a:extLst>
                </a:gridCol>
              </a:tblGrid>
              <a:tr h="370840">
                <a:tc gridSpan="2">
                  <a:txBody>
                    <a:bodyPr/>
                    <a:lstStyle/>
                    <a:p>
                      <a:r>
                        <a:rPr lang="en-US" dirty="0"/>
                        <a:t>Characteristics</a:t>
                      </a:r>
                    </a:p>
                  </a:txBody>
                  <a:tcPr/>
                </a:tc>
                <a:tc hMerge="1">
                  <a:txBody>
                    <a:bodyPr/>
                    <a:lstStyle/>
                    <a:p>
                      <a:endParaRPr lang="en-US" dirty="0"/>
                    </a:p>
                  </a:txBody>
                  <a:tcPr/>
                </a:tc>
                <a:extLst>
                  <a:ext uri="{0D108BD9-81ED-4DB2-BD59-A6C34878D82A}">
                    <a16:rowId xmlns:a16="http://schemas.microsoft.com/office/drawing/2014/main" val="486163699"/>
                  </a:ext>
                </a:extLst>
              </a:tr>
              <a:tr h="370840">
                <a:tc>
                  <a:txBody>
                    <a:bodyPr/>
                    <a:lstStyle/>
                    <a:p>
                      <a:r>
                        <a:rPr lang="en-US" sz="1600" dirty="0"/>
                        <a:t>Mechanism of Action</a:t>
                      </a:r>
                    </a:p>
                  </a:txBody>
                  <a:tcPr/>
                </a:tc>
                <a:tc>
                  <a:txBody>
                    <a:bodyPr/>
                    <a:lstStyle/>
                    <a:p>
                      <a:r>
                        <a:rPr lang="en-US" sz="1600" b="0" i="0" kern="1200" dirty="0">
                          <a:solidFill>
                            <a:schemeClr val="dk1"/>
                          </a:solidFill>
                          <a:effectLst/>
                          <a:latin typeface="+mn-lt"/>
                          <a:ea typeface="+mn-ea"/>
                          <a:cs typeface="+mn-cs"/>
                        </a:rPr>
                        <a:t>GLP-1 RA and glucose-dependent insulinotropic polypeptide (GIP) receptor that increases glucose-dependent insulin secretion, decreases inappropriate glucagon secretion, and slows gastric emptying</a:t>
                      </a:r>
                      <a:endParaRPr lang="en-US" sz="1600" dirty="0"/>
                    </a:p>
                  </a:txBody>
                  <a:tcPr/>
                </a:tc>
                <a:extLst>
                  <a:ext uri="{0D108BD9-81ED-4DB2-BD59-A6C34878D82A}">
                    <a16:rowId xmlns:a16="http://schemas.microsoft.com/office/drawing/2014/main" val="1017411244"/>
                  </a:ext>
                </a:extLst>
              </a:tr>
              <a:tr h="370840">
                <a:tc>
                  <a:txBody>
                    <a:bodyPr/>
                    <a:lstStyle/>
                    <a:p>
                      <a:r>
                        <a:rPr lang="en-US" sz="1600" dirty="0"/>
                        <a:t>Labeled Indications</a:t>
                      </a:r>
                    </a:p>
                  </a:txBody>
                  <a:tcPr/>
                </a:tc>
                <a:tc>
                  <a:txBody>
                    <a:bodyPr/>
                    <a:lstStyle/>
                    <a:p>
                      <a:r>
                        <a:rPr lang="en-US" sz="1600" b="0" i="0" kern="1200" dirty="0">
                          <a:solidFill>
                            <a:schemeClr val="dk1"/>
                          </a:solidFill>
                          <a:effectLst/>
                          <a:latin typeface="+mn-lt"/>
                          <a:ea typeface="+mn-ea"/>
                          <a:cs typeface="+mn-cs"/>
                        </a:rPr>
                        <a:t>As an adjunct to diet and exercise to improve glycemic control in adults with type 2 diabetes mellitus</a:t>
                      </a:r>
                      <a:endParaRPr lang="en-US" sz="1600" dirty="0"/>
                    </a:p>
                  </a:txBody>
                  <a:tcPr/>
                </a:tc>
                <a:extLst>
                  <a:ext uri="{0D108BD9-81ED-4DB2-BD59-A6C34878D82A}">
                    <a16:rowId xmlns:a16="http://schemas.microsoft.com/office/drawing/2014/main" val="1411012402"/>
                  </a:ext>
                </a:extLst>
              </a:tr>
              <a:tr h="370840">
                <a:tc>
                  <a:txBody>
                    <a:bodyPr/>
                    <a:lstStyle/>
                    <a:p>
                      <a:r>
                        <a:rPr lang="en-US" sz="1600" dirty="0"/>
                        <a:t>Dosing</a:t>
                      </a:r>
                    </a:p>
                  </a:txBody>
                  <a:tcPr/>
                </a:tc>
                <a:tc>
                  <a:txBody>
                    <a:bodyPr/>
                    <a:lstStyle/>
                    <a:p>
                      <a:r>
                        <a:rPr lang="en-US" sz="1600" b="0" i="0" kern="1200" dirty="0">
                          <a:solidFill>
                            <a:schemeClr val="dk1"/>
                          </a:solidFill>
                          <a:effectLst/>
                          <a:latin typeface="+mn-lt"/>
                          <a:ea typeface="+mn-ea"/>
                          <a:cs typeface="+mn-cs"/>
                        </a:rPr>
                        <a:t>Subcutaneous</a:t>
                      </a:r>
                      <a:r>
                        <a:rPr lang="en-US" sz="1600" b="1" i="0" kern="1200" dirty="0">
                          <a:solidFill>
                            <a:schemeClr val="dk1"/>
                          </a:solidFill>
                          <a:effectLst/>
                          <a:latin typeface="+mn-lt"/>
                          <a:ea typeface="+mn-ea"/>
                          <a:cs typeface="+mn-cs"/>
                        </a:rPr>
                        <a:t>:</a:t>
                      </a:r>
                      <a:r>
                        <a:rPr lang="en-US" sz="1600" b="0" i="0" kern="1200" dirty="0">
                          <a:solidFill>
                            <a:schemeClr val="dk1"/>
                          </a:solidFill>
                          <a:effectLst/>
                          <a:latin typeface="+mn-lt"/>
                          <a:ea typeface="+mn-ea"/>
                          <a:cs typeface="+mn-cs"/>
                        </a:rPr>
                        <a:t> Initial: 2.5 mg once weekly x 4 wks, then increase to 5 mg once weekly. Maximum dose: 15 mg/wk </a:t>
                      </a:r>
                      <a:endParaRPr lang="en-US" sz="1600" dirty="0"/>
                    </a:p>
                  </a:txBody>
                  <a:tcPr/>
                </a:tc>
                <a:extLst>
                  <a:ext uri="{0D108BD9-81ED-4DB2-BD59-A6C34878D82A}">
                    <a16:rowId xmlns:a16="http://schemas.microsoft.com/office/drawing/2014/main" val="1952488235"/>
                  </a:ext>
                </a:extLst>
              </a:tr>
            </a:tbl>
          </a:graphicData>
        </a:graphic>
      </p:graphicFrame>
      <p:pic>
        <p:nvPicPr>
          <p:cNvPr id="1030" name="Picture 6" descr="Tirzepatide: a new low for bodyweight and blood glucose - The Lancet  Diabetes &amp; Endocrinology">
            <a:extLst>
              <a:ext uri="{FF2B5EF4-FFF2-40B4-BE49-F238E27FC236}">
                <a16:creationId xmlns:a16="http://schemas.microsoft.com/office/drawing/2014/main" id="{7FBF3EC0-E140-6D13-6AC2-3F4FCBDC6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675" y="153049"/>
            <a:ext cx="3538325" cy="426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58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762000" y="1164336"/>
            <a:ext cx="7620000" cy="1790700"/>
          </a:xfrm>
        </p:spPr>
        <p:txBody>
          <a:bodyPr>
            <a:normAutofit fontScale="90000"/>
          </a:bodyPr>
          <a:lstStyle/>
          <a:p>
            <a:r>
              <a:rPr lang="en-US" sz="4800" dirty="0">
                <a:solidFill>
                  <a:schemeClr val="bg2">
                    <a:lumMod val="25000"/>
                  </a:schemeClr>
                </a:solidFill>
              </a:rPr>
              <a:t>Does it matter which GLP-1 RA is used in a patient with T2D and ASCVD/high risk?</a:t>
            </a:r>
          </a:p>
        </p:txBody>
      </p:sp>
    </p:spTree>
    <p:extLst>
      <p:ext uri="{BB962C8B-B14F-4D97-AF65-F5344CB8AC3E}">
        <p14:creationId xmlns:p14="http://schemas.microsoft.com/office/powerpoint/2010/main" val="134520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64008" y="273844"/>
            <a:ext cx="8995084" cy="994172"/>
          </a:xfrm>
        </p:spPr>
        <p:txBody>
          <a:bodyPr>
            <a:normAutofit fontScale="90000"/>
          </a:bodyPr>
          <a:lstStyle/>
          <a:p>
            <a:pPr algn="ctr"/>
            <a:r>
              <a:rPr lang="en-US" dirty="0"/>
              <a:t>GLP-1 RAs With Proven CVD Benefits: FDA Indications</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507831"/>
          </a:xfrm>
          <a:prstGeom prst="rect">
            <a:avLst/>
          </a:prstGeom>
          <a:noFill/>
        </p:spPr>
        <p:txBody>
          <a:bodyPr wrap="square" rtlCol="0">
            <a:spAutoFit/>
          </a:bodyPr>
          <a:lstStyle/>
          <a:p>
            <a:r>
              <a:rPr lang="pt-BR" sz="900" dirty="0">
                <a:solidFill>
                  <a:schemeClr val="bg1"/>
                </a:solidFill>
              </a:rPr>
              <a:t>Victoza (liraglutide) [prescribing information]. Plainsboro, NJ: Novo Nordisk Inc; July 2023.</a:t>
            </a:r>
          </a:p>
          <a:p>
            <a:r>
              <a:rPr lang="pt-BR" sz="900" dirty="0">
                <a:solidFill>
                  <a:schemeClr val="bg1"/>
                </a:solidFill>
              </a:rPr>
              <a:t>Ozempic (semaglutide) [prescribing information]. Plainsboro, NJ: Novo Nordisk Inc; September 2023.</a:t>
            </a:r>
          </a:p>
          <a:p>
            <a:r>
              <a:rPr lang="en-US" sz="900" dirty="0">
                <a:solidFill>
                  <a:schemeClr val="bg1"/>
                </a:solidFill>
              </a:rPr>
              <a:t>Trulicity (dulaglutide) [prescribing information]. Indianapolis, IN: Eli Lilly and Company; April 2023.</a:t>
            </a:r>
          </a:p>
        </p:txBody>
      </p:sp>
      <p:graphicFrame>
        <p:nvGraphicFramePr>
          <p:cNvPr id="5" name="Table 4">
            <a:extLst>
              <a:ext uri="{FF2B5EF4-FFF2-40B4-BE49-F238E27FC236}">
                <a16:creationId xmlns:a16="http://schemas.microsoft.com/office/drawing/2014/main" id="{59E8353A-72BB-383D-194C-099FBB023E3B}"/>
              </a:ext>
            </a:extLst>
          </p:cNvPr>
          <p:cNvGraphicFramePr>
            <a:graphicFrameLocks noGrp="1"/>
          </p:cNvGraphicFramePr>
          <p:nvPr>
            <p:extLst>
              <p:ext uri="{D42A27DB-BD31-4B8C-83A1-F6EECF244321}">
                <p14:modId xmlns:p14="http://schemas.microsoft.com/office/powerpoint/2010/main" val="2062818655"/>
              </p:ext>
            </p:extLst>
          </p:nvPr>
        </p:nvGraphicFramePr>
        <p:xfrm>
          <a:off x="628650" y="1268016"/>
          <a:ext cx="7720299" cy="2748280"/>
        </p:xfrm>
        <a:graphic>
          <a:graphicData uri="http://schemas.openxmlformats.org/drawingml/2006/table">
            <a:tbl>
              <a:tblPr firstRow="1" bandRow="1">
                <a:tableStyleId>{5C22544A-7EE6-4342-B048-85BDC9FD1C3A}</a:tableStyleId>
              </a:tblPr>
              <a:tblGrid>
                <a:gridCol w="2554817">
                  <a:extLst>
                    <a:ext uri="{9D8B030D-6E8A-4147-A177-3AD203B41FA5}">
                      <a16:colId xmlns:a16="http://schemas.microsoft.com/office/drawing/2014/main" val="1379634717"/>
                    </a:ext>
                  </a:extLst>
                </a:gridCol>
                <a:gridCol w="5165482">
                  <a:extLst>
                    <a:ext uri="{9D8B030D-6E8A-4147-A177-3AD203B41FA5}">
                      <a16:colId xmlns:a16="http://schemas.microsoft.com/office/drawing/2014/main" val="2547038464"/>
                    </a:ext>
                  </a:extLst>
                </a:gridCol>
              </a:tblGrid>
              <a:tr h="370840">
                <a:tc>
                  <a:txBody>
                    <a:bodyPr/>
                    <a:lstStyle/>
                    <a:p>
                      <a:r>
                        <a:rPr lang="en-US" sz="1800" b="1" dirty="0"/>
                        <a:t>GLP-1 RA</a:t>
                      </a:r>
                    </a:p>
                  </a:txBody>
                  <a:tcPr/>
                </a:tc>
                <a:tc>
                  <a:txBody>
                    <a:bodyPr/>
                    <a:lstStyle/>
                    <a:p>
                      <a:r>
                        <a:rPr lang="en-US" sz="1800" b="1" dirty="0"/>
                        <a:t>FDA CVD Indication</a:t>
                      </a:r>
                    </a:p>
                  </a:txBody>
                  <a:tcPr/>
                </a:tc>
                <a:extLst>
                  <a:ext uri="{0D108BD9-81ED-4DB2-BD59-A6C34878D82A}">
                    <a16:rowId xmlns:a16="http://schemas.microsoft.com/office/drawing/2014/main" val="1727013378"/>
                  </a:ext>
                </a:extLst>
              </a:tr>
              <a:tr h="370840">
                <a:tc>
                  <a:txBody>
                    <a:bodyPr/>
                    <a:lstStyle/>
                    <a:p>
                      <a:r>
                        <a:rPr lang="en-US" sz="1800" dirty="0"/>
                        <a:t>Liraglutide</a:t>
                      </a:r>
                    </a:p>
                    <a:p>
                      <a:endParaRPr lang="en-US" sz="1800" dirty="0"/>
                    </a:p>
                    <a:p>
                      <a:r>
                        <a:rPr lang="en-US" sz="1800" dirty="0"/>
                        <a:t>Semaglutide (injectable)</a:t>
                      </a:r>
                    </a:p>
                    <a:p>
                      <a:endParaRPr lang="en-US" sz="1800" dirty="0"/>
                    </a:p>
                  </a:txBody>
                  <a:tcPr/>
                </a:tc>
                <a:tc>
                  <a:txBody>
                    <a:bodyPr/>
                    <a:lstStyle/>
                    <a:p>
                      <a:r>
                        <a:rPr lang="en-US" sz="1800" b="0" i="0" kern="1200" dirty="0">
                          <a:solidFill>
                            <a:schemeClr val="dk1"/>
                          </a:solidFill>
                          <a:effectLst/>
                          <a:latin typeface="+mn-lt"/>
                          <a:ea typeface="+mn-ea"/>
                          <a:cs typeface="+mn-cs"/>
                        </a:rPr>
                        <a:t>Risk reduction of major cardiovascular events (cardiovascular death, nonfatal myocardial infarction, nonfatal stroke) in adults with T2D and established CVD</a:t>
                      </a:r>
                      <a:endParaRPr lang="en-US" sz="1800" dirty="0"/>
                    </a:p>
                  </a:txBody>
                  <a:tcPr/>
                </a:tc>
                <a:extLst>
                  <a:ext uri="{0D108BD9-81ED-4DB2-BD59-A6C34878D82A}">
                    <a16:rowId xmlns:a16="http://schemas.microsoft.com/office/drawing/2014/main" val="4273149161"/>
                  </a:ext>
                </a:extLst>
              </a:tr>
              <a:tr h="370840">
                <a:tc>
                  <a:txBody>
                    <a:bodyPr/>
                    <a:lstStyle/>
                    <a:p>
                      <a:r>
                        <a:rPr lang="en-US" sz="1800" dirty="0"/>
                        <a:t>Dulaglutide</a:t>
                      </a:r>
                    </a:p>
                  </a:txBody>
                  <a:tcPr>
                    <a:solidFill>
                      <a:schemeClr val="tx2">
                        <a:lumMod val="40000"/>
                        <a:lumOff val="60000"/>
                      </a:schemeClr>
                    </a:solidFill>
                  </a:tcPr>
                </a:tc>
                <a:tc>
                  <a:txBody>
                    <a:bodyPr/>
                    <a:lstStyle/>
                    <a:p>
                      <a:r>
                        <a:rPr lang="en-US" sz="1800" b="0" i="0" kern="1200" dirty="0">
                          <a:solidFill>
                            <a:schemeClr val="dk1"/>
                          </a:solidFill>
                          <a:effectLst/>
                          <a:latin typeface="+mn-lt"/>
                          <a:ea typeface="+mn-ea"/>
                          <a:cs typeface="+mn-cs"/>
                        </a:rPr>
                        <a:t>Risk reduction of major cardiovascular events (cardiovascular death, nonfatal myocardial infarction, nonfatal stroke) in adults with T2D who have established CVD or multiple CV risk factors</a:t>
                      </a:r>
                      <a:endParaRPr lang="en-US" sz="1800" dirty="0"/>
                    </a:p>
                  </a:txBody>
                  <a:tcPr>
                    <a:solidFill>
                      <a:schemeClr val="tx2">
                        <a:lumMod val="40000"/>
                        <a:lumOff val="60000"/>
                      </a:schemeClr>
                    </a:solidFill>
                  </a:tcPr>
                </a:tc>
                <a:extLst>
                  <a:ext uri="{0D108BD9-81ED-4DB2-BD59-A6C34878D82A}">
                    <a16:rowId xmlns:a16="http://schemas.microsoft.com/office/drawing/2014/main" val="647605624"/>
                  </a:ext>
                </a:extLst>
              </a:tr>
            </a:tbl>
          </a:graphicData>
        </a:graphic>
      </p:graphicFrame>
    </p:spTree>
    <p:extLst>
      <p:ext uri="{BB962C8B-B14F-4D97-AF65-F5344CB8AC3E}">
        <p14:creationId xmlns:p14="http://schemas.microsoft.com/office/powerpoint/2010/main" val="613104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EC47CBF-F8B2-7270-0EF3-8CFBF5B2666D}"/>
              </a:ext>
            </a:extLst>
          </p:cNvPr>
          <p:cNvSpPr txBox="1">
            <a:spLocks/>
          </p:cNvSpPr>
          <p:nvPr/>
        </p:nvSpPr>
        <p:spPr>
          <a:xfrm>
            <a:off x="167277" y="3642726"/>
            <a:ext cx="9157652" cy="1161037"/>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2"/>
                </a:solidFill>
                <a:latin typeface="Calibri" panose="020F0502020204030204" pitchFamily="34" charset="0"/>
                <a:cs typeface="Calibri" panose="020F0502020204030204" pitchFamily="34" charset="0"/>
              </a:rPr>
              <a:t>Weights are from random effect analysis. In addition to primary cardiovascular outcome results papers, data were extracted from additional sources. AMPLITUDE-O data were provided by the authors. Three-point MACE consisted of cardiovascular death, myocardial infarction, and stroke. NNTs were calculated over a weighted average median follow-up of 3.0 years. P values are for superiority. </a:t>
            </a:r>
            <a:r>
              <a:rPr lang="en-GB" sz="900" dirty="0">
                <a:solidFill>
                  <a:schemeClr val="tx2"/>
                </a:solidFill>
                <a:latin typeface="Calibri" panose="020F0502020204030204" pitchFamily="34" charset="0"/>
                <a:cs typeface="Calibri" panose="020F0502020204030204" pitchFamily="34" charset="0"/>
              </a:rPr>
              <a:t>Efpeglenatide not FDA-approved. Not all agents and formulations are indicated for cardiovascular risk reduction. </a:t>
            </a:r>
            <a:r>
              <a:rPr lang="en-US" sz="900" dirty="0">
                <a:solidFill>
                  <a:schemeClr val="tx2"/>
                </a:solidFill>
                <a:latin typeface="Calibri" panose="020F0502020204030204" pitchFamily="34" charset="0"/>
                <a:cs typeface="Calibri" panose="020F0502020204030204" pitchFamily="34" charset="0"/>
              </a:rPr>
              <a:t>CVOT, cardiovascular outcomes trial; MACE, major adverse cardiovascular event; NNT, number needed to treat.</a:t>
            </a:r>
            <a:r>
              <a:rPr lang="en-US" sz="375" dirty="0">
                <a:solidFill>
                  <a:schemeClr val="tx2"/>
                </a:solidFill>
                <a:latin typeface="Calibri" panose="020F0502020204030204" pitchFamily="34" charset="0"/>
                <a:cs typeface="Calibri" panose="020F0502020204030204" pitchFamily="34" charset="0"/>
              </a:rPr>
              <a:t>  </a:t>
            </a:r>
            <a:endParaRPr lang="en-GB" sz="900" dirty="0">
              <a:solidFill>
                <a:schemeClr val="tx2"/>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663A893-7FDB-4D31-B51E-E988D5CC9689}"/>
              </a:ext>
            </a:extLst>
          </p:cNvPr>
          <p:cNvSpPr>
            <a:spLocks noGrp="1"/>
          </p:cNvSpPr>
          <p:nvPr>
            <p:ph sz="quarter" idx="11"/>
          </p:nvPr>
        </p:nvSpPr>
        <p:spPr/>
        <p:txBody>
          <a:bodyPr/>
          <a:lstStyle/>
          <a:p>
            <a:r>
              <a:rPr lang="en-US" sz="900" dirty="0"/>
              <a:t>Weights are from random effect analysis. In addition to primary cardiovascular outcome results papers, data were extracted from additional sources. AMPLITUDE-O data were provided by the authors. Three-point MACE consisted of cardiovascular death, myocardial infarction, and stroke. NNTs were calculated over a weighted average median follow-up of 3.0 years. P values are for superiority</a:t>
            </a:r>
          </a:p>
          <a:p>
            <a:r>
              <a:rPr lang="en-GB" sz="900" dirty="0"/>
              <a:t>Efpeglenatide not FDA-approved. Not all agents and formulations are indicated for cardiovascular risk reduction.</a:t>
            </a:r>
          </a:p>
          <a:p>
            <a:r>
              <a:rPr lang="en-US" sz="900" dirty="0"/>
              <a:t>CVOT, cardiovascular outcomes trial; MACE, major adverse cardiovascular event; NNT, number needed to treat.</a:t>
            </a:r>
            <a:endParaRPr lang="en-GB" sz="900" dirty="0"/>
          </a:p>
          <a:p>
            <a:r>
              <a:rPr lang="en-US" sz="900" dirty="0"/>
              <a:t>Sattar N, et al. Lancet Diabetes Endocrinol. 2021;9:653-662.  </a:t>
            </a:r>
            <a:endParaRPr lang="en-GB" sz="900" dirty="0"/>
          </a:p>
        </p:txBody>
      </p:sp>
      <p:graphicFrame>
        <p:nvGraphicFramePr>
          <p:cNvPr id="4" name="Table 6">
            <a:extLst>
              <a:ext uri="{FF2B5EF4-FFF2-40B4-BE49-F238E27FC236}">
                <a16:creationId xmlns:a16="http://schemas.microsoft.com/office/drawing/2014/main" id="{D1CC6977-7965-48C9-863D-F440D22B4AAD}"/>
              </a:ext>
            </a:extLst>
          </p:cNvPr>
          <p:cNvGraphicFramePr>
            <a:graphicFrameLocks noGrp="1"/>
          </p:cNvGraphicFramePr>
          <p:nvPr/>
        </p:nvGraphicFramePr>
        <p:xfrm>
          <a:off x="195940" y="1079957"/>
          <a:ext cx="8780783" cy="2773320"/>
        </p:xfrm>
        <a:graphic>
          <a:graphicData uri="http://schemas.openxmlformats.org/drawingml/2006/table">
            <a:tbl>
              <a:tblPr firstRow="1" bandRow="1">
                <a:tableStyleId>{B301B821-A1FF-4177-AEE7-76D212191A09}</a:tableStyleId>
              </a:tblPr>
              <a:tblGrid>
                <a:gridCol w="1821254">
                  <a:extLst>
                    <a:ext uri="{9D8B030D-6E8A-4147-A177-3AD203B41FA5}">
                      <a16:colId xmlns:a16="http://schemas.microsoft.com/office/drawing/2014/main" val="1478032786"/>
                    </a:ext>
                  </a:extLst>
                </a:gridCol>
                <a:gridCol w="1159922">
                  <a:extLst>
                    <a:ext uri="{9D8B030D-6E8A-4147-A177-3AD203B41FA5}">
                      <a16:colId xmlns:a16="http://schemas.microsoft.com/office/drawing/2014/main" val="1285489301"/>
                    </a:ext>
                  </a:extLst>
                </a:gridCol>
                <a:gridCol w="1159922">
                  <a:extLst>
                    <a:ext uri="{9D8B030D-6E8A-4147-A177-3AD203B41FA5}">
                      <a16:colId xmlns:a16="http://schemas.microsoft.com/office/drawing/2014/main" val="229988273"/>
                    </a:ext>
                  </a:extLst>
                </a:gridCol>
                <a:gridCol w="1697117">
                  <a:extLst>
                    <a:ext uri="{9D8B030D-6E8A-4147-A177-3AD203B41FA5}">
                      <a16:colId xmlns:a16="http://schemas.microsoft.com/office/drawing/2014/main" val="1101664549"/>
                    </a:ext>
                  </a:extLst>
                </a:gridCol>
                <a:gridCol w="1419590">
                  <a:extLst>
                    <a:ext uri="{9D8B030D-6E8A-4147-A177-3AD203B41FA5}">
                      <a16:colId xmlns:a16="http://schemas.microsoft.com/office/drawing/2014/main" val="1075511750"/>
                    </a:ext>
                  </a:extLst>
                </a:gridCol>
                <a:gridCol w="840303">
                  <a:extLst>
                    <a:ext uri="{9D8B030D-6E8A-4147-A177-3AD203B41FA5}">
                      <a16:colId xmlns:a16="http://schemas.microsoft.com/office/drawing/2014/main" val="831801330"/>
                    </a:ext>
                  </a:extLst>
                </a:gridCol>
                <a:gridCol w="682675">
                  <a:extLst>
                    <a:ext uri="{9D8B030D-6E8A-4147-A177-3AD203B41FA5}">
                      <a16:colId xmlns:a16="http://schemas.microsoft.com/office/drawing/2014/main" val="2242924821"/>
                    </a:ext>
                  </a:extLst>
                </a:gridCol>
              </a:tblGrid>
              <a:tr h="374040">
                <a:tc>
                  <a:txBody>
                    <a:bodyPr/>
                    <a:lstStyle/>
                    <a:p>
                      <a:endParaRPr lang="en-GB" sz="900" dirty="0">
                        <a:solidFill>
                          <a:srgbClr val="001965"/>
                        </a:solidFill>
                        <a:latin typeface="+mj-lt"/>
                      </a:endParaRPr>
                    </a:p>
                  </a:txBody>
                  <a:tcPr marL="27000" marR="27000" marT="27000" marB="27000" anchor="ctr"/>
                </a:tc>
                <a:tc>
                  <a:txBody>
                    <a:bodyPr/>
                    <a:lstStyle/>
                    <a:p>
                      <a:pPr algn="ctr"/>
                      <a:r>
                        <a:rPr lang="en-US" sz="1100" dirty="0">
                          <a:solidFill>
                            <a:schemeClr val="bg1"/>
                          </a:solidFill>
                        </a:rPr>
                        <a:t>GLP-1 Receptor Agonist, n/N (%)</a:t>
                      </a:r>
                      <a:endParaRPr lang="en-GB" sz="1100" dirty="0">
                        <a:solidFill>
                          <a:schemeClr val="bg1"/>
                        </a:solidFill>
                        <a:latin typeface="+mj-lt"/>
                      </a:endParaRPr>
                    </a:p>
                  </a:txBody>
                  <a:tcPr marL="27000" marR="27000" marT="27000" marB="27000" anchor="ctr"/>
                </a:tc>
                <a:tc>
                  <a:txBody>
                    <a:bodyPr/>
                    <a:lstStyle/>
                    <a:p>
                      <a:pPr algn="ctr"/>
                      <a:r>
                        <a:rPr lang="en-US" sz="1100" dirty="0">
                          <a:solidFill>
                            <a:schemeClr val="bg1"/>
                          </a:solidFill>
                        </a:rPr>
                        <a:t>Placebo</a:t>
                      </a:r>
                    </a:p>
                    <a:p>
                      <a:pPr algn="ctr"/>
                      <a:r>
                        <a:rPr lang="en-US" sz="1100" dirty="0">
                          <a:solidFill>
                            <a:schemeClr val="bg1"/>
                          </a:solidFill>
                        </a:rPr>
                        <a:t>n/N (%)</a:t>
                      </a:r>
                      <a:endParaRPr lang="en-GB" sz="1100" dirty="0">
                        <a:solidFill>
                          <a:schemeClr val="bg1"/>
                        </a:solidFill>
                        <a:latin typeface="+mj-lt"/>
                      </a:endParaRPr>
                    </a:p>
                  </a:txBody>
                  <a:tcPr marL="27000" marR="27000" marT="27000" marB="27000" anchor="ctr"/>
                </a:tc>
                <a:tc>
                  <a:txBody>
                    <a:bodyPr/>
                    <a:lstStyle/>
                    <a:p>
                      <a:pPr algn="ctr"/>
                      <a:endParaRPr lang="en-GB" sz="1100" dirty="0">
                        <a:solidFill>
                          <a:schemeClr val="bg1"/>
                        </a:solidFill>
                        <a:highlight>
                          <a:srgbClr val="FFFF00"/>
                        </a:highlight>
                        <a:latin typeface="+mj-lt"/>
                      </a:endParaRPr>
                    </a:p>
                  </a:txBody>
                  <a:tcPr marL="27000" marR="27000" marT="27000" marB="27000" anchor="ctr"/>
                </a:tc>
                <a:tc>
                  <a:txBody>
                    <a:bodyPr/>
                    <a:lstStyle/>
                    <a:p>
                      <a:pPr algn="ctr"/>
                      <a:r>
                        <a:rPr lang="en-US" sz="1100" dirty="0"/>
                        <a:t>Hazard Ratio</a:t>
                      </a:r>
                    </a:p>
                    <a:p>
                      <a:pPr algn="ctr"/>
                      <a:r>
                        <a:rPr lang="en-US" sz="1100" dirty="0"/>
                        <a:t>(95% CI)</a:t>
                      </a:r>
                      <a:endParaRPr lang="en-GB" sz="1100" dirty="0">
                        <a:solidFill>
                          <a:schemeClr val="bg1"/>
                        </a:solidFill>
                        <a:highlight>
                          <a:srgbClr val="FFFF00"/>
                        </a:highlight>
                        <a:latin typeface="+mj-lt"/>
                      </a:endParaRPr>
                    </a:p>
                  </a:txBody>
                  <a:tcPr marL="27000" marR="27000" marT="27000" marB="27000" anchor="ctr"/>
                </a:tc>
                <a:tc>
                  <a:txBody>
                    <a:bodyPr/>
                    <a:lstStyle/>
                    <a:p>
                      <a:pPr algn="ctr"/>
                      <a:r>
                        <a:rPr lang="en-US" sz="1100" dirty="0"/>
                        <a:t>NNT</a:t>
                      </a:r>
                    </a:p>
                    <a:p>
                      <a:pPr algn="ctr"/>
                      <a:r>
                        <a:rPr lang="en-US" sz="1100" dirty="0"/>
                        <a:t>(95% CI)</a:t>
                      </a:r>
                      <a:endParaRPr lang="en-GB" sz="1100" dirty="0">
                        <a:latin typeface="+mj-lt"/>
                      </a:endParaRPr>
                    </a:p>
                  </a:txBody>
                  <a:tcPr marL="27000" marR="27000" marT="27000" marB="27000" anchor="ctr"/>
                </a:tc>
                <a:tc>
                  <a:txBody>
                    <a:bodyPr/>
                    <a:lstStyle/>
                    <a:p>
                      <a:pPr algn="ctr"/>
                      <a:r>
                        <a:rPr lang="en-US" sz="1100" dirty="0"/>
                        <a:t>P Value</a:t>
                      </a:r>
                      <a:endParaRPr lang="en-GB" sz="1100" dirty="0">
                        <a:latin typeface="+mj-lt"/>
                      </a:endParaRPr>
                    </a:p>
                  </a:txBody>
                  <a:tcPr marL="27000" marR="27000" marT="27000" marB="27000" anchor="ctr"/>
                </a:tc>
                <a:extLst>
                  <a:ext uri="{0D108BD9-81ED-4DB2-BD59-A6C34878D82A}">
                    <a16:rowId xmlns:a16="http://schemas.microsoft.com/office/drawing/2014/main" val="709400510"/>
                  </a:ext>
                </a:extLst>
              </a:tr>
              <a:tr h="214020">
                <a:tc gridSpan="7">
                  <a:txBody>
                    <a:bodyPr/>
                    <a:lstStyle/>
                    <a:p>
                      <a:r>
                        <a:rPr lang="en-US" sz="1100" b="1" dirty="0">
                          <a:solidFill>
                            <a:schemeClr val="tx1"/>
                          </a:solidFill>
                        </a:rPr>
                        <a:t>3-point MACE</a:t>
                      </a:r>
                      <a:endParaRPr lang="en-GB" sz="1100" b="1" dirty="0">
                        <a:solidFill>
                          <a:schemeClr val="tx1"/>
                        </a:solidFill>
                        <a:latin typeface="+mj-lt"/>
                      </a:endParaRPr>
                    </a:p>
                  </a:txBody>
                  <a:tcPr marL="27000" marR="27000" marT="27000" marB="27000" anchor="ct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endParaRPr lang="en-US"/>
                    </a:p>
                  </a:txBody>
                  <a:tcPr/>
                </a:tc>
                <a:tc hMerge="1">
                  <a:txBody>
                    <a:bodyPr/>
                    <a:lstStyle/>
                    <a:p>
                      <a:endParaRPr lang="en-US"/>
                    </a:p>
                  </a:txBody>
                  <a:tcPr>
                    <a:lnL w="12700" cmpd="sng">
                      <a:noFill/>
                    </a:lnL>
                    <a:lnT w="38100" cmpd="sng">
                      <a:noFill/>
                    </a:lnT>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extLst>
                  <a:ext uri="{0D108BD9-81ED-4DB2-BD59-A6C34878D82A}">
                    <a16:rowId xmlns:a16="http://schemas.microsoft.com/office/drawing/2014/main" val="1934501662"/>
                  </a:ext>
                </a:extLst>
              </a:tr>
              <a:tr h="214020">
                <a:tc>
                  <a:txBody>
                    <a:bodyPr/>
                    <a:lstStyle/>
                    <a:p>
                      <a:r>
                        <a:rPr lang="en-US" sz="1100" dirty="0">
                          <a:solidFill>
                            <a:schemeClr val="tx1"/>
                          </a:solidFill>
                        </a:rPr>
                        <a:t>ELIXA (lixisenatide)</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400/3034 (13%)</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392/3034 (13%)</a:t>
                      </a: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1.02 (0.89, 1.17)</a:t>
                      </a: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chemeClr val="tx1"/>
                          </a:solidFill>
                          <a:effectLst/>
                          <a:uLnTx/>
                          <a:uFillTx/>
                        </a:rPr>
                        <a:t>.78</a:t>
                      </a: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extLst>
                  <a:ext uri="{0D108BD9-81ED-4DB2-BD59-A6C34878D82A}">
                    <a16:rowId xmlns:a16="http://schemas.microsoft.com/office/drawing/2014/main" val="2943791945"/>
                  </a:ext>
                </a:extLst>
              </a:tr>
              <a:tr h="214020">
                <a:tc>
                  <a:txBody>
                    <a:bodyPr/>
                    <a:lstStyle/>
                    <a:p>
                      <a:r>
                        <a:rPr lang="en-US" sz="1100" b="1" dirty="0">
                          <a:solidFill>
                            <a:srgbClr val="FF0000"/>
                          </a:solidFill>
                        </a:rPr>
                        <a:t>LEADER (liraglutide)</a:t>
                      </a:r>
                      <a:endParaRPr lang="en-GB" sz="1100" b="1" dirty="0">
                        <a:solidFill>
                          <a:srgbClr val="FF0000"/>
                        </a:solidFill>
                        <a:latin typeface="+mj-lt"/>
                      </a:endParaRPr>
                    </a:p>
                  </a:txBody>
                  <a:tcPr marL="27000" marR="27000" marT="27000" marB="27000" anchor="ctr"/>
                </a:tc>
                <a:tc>
                  <a:txBody>
                    <a:bodyPr/>
                    <a:lstStyle/>
                    <a:p>
                      <a:pPr algn="ctr"/>
                      <a:r>
                        <a:rPr lang="en-US" sz="1100" dirty="0">
                          <a:solidFill>
                            <a:schemeClr val="tx1"/>
                          </a:solidFill>
                        </a:rPr>
                        <a:t>608/4668 (13%)</a:t>
                      </a: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chemeClr val="tx1"/>
                          </a:solidFill>
                          <a:effectLst/>
                          <a:uLnTx/>
                          <a:uFillTx/>
                        </a:rPr>
                        <a:t>694/4672 (15%)</a:t>
                      </a: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chemeClr val="tx1"/>
                          </a:solidFill>
                          <a:effectLst/>
                          <a:uLnTx/>
                          <a:uFillTx/>
                        </a:rPr>
                        <a:t>0.87 (0.78, 0.97)</a:t>
                      </a: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chemeClr val="tx1"/>
                          </a:solidFill>
                          <a:effectLst/>
                          <a:uLnTx/>
                          <a:uFillTx/>
                        </a:rPr>
                        <a:t>.01</a:t>
                      </a: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extLst>
                  <a:ext uri="{0D108BD9-81ED-4DB2-BD59-A6C34878D82A}">
                    <a16:rowId xmlns:a16="http://schemas.microsoft.com/office/drawing/2014/main" val="587408198"/>
                  </a:ext>
                </a:extLst>
              </a:tr>
              <a:tr h="214020">
                <a:tc>
                  <a:txBody>
                    <a:bodyPr/>
                    <a:lstStyle/>
                    <a:p>
                      <a:r>
                        <a:rPr lang="en-US" sz="1100" b="1" dirty="0">
                          <a:solidFill>
                            <a:srgbClr val="FF0000"/>
                          </a:solidFill>
                        </a:rPr>
                        <a:t>SUSTAIN-6 (semaglutide SQ)</a:t>
                      </a:r>
                      <a:endParaRPr lang="en-GB" sz="1100" b="1" dirty="0">
                        <a:solidFill>
                          <a:srgbClr val="FF0000"/>
                        </a:solidFill>
                        <a:latin typeface="+mj-lt"/>
                      </a:endParaRPr>
                    </a:p>
                  </a:txBody>
                  <a:tcPr marL="27000" marR="27000" marT="27000" marB="27000" anchor="ctr"/>
                </a:tc>
                <a:tc>
                  <a:txBody>
                    <a:bodyPr/>
                    <a:lstStyle/>
                    <a:p>
                      <a:pPr algn="ctr"/>
                      <a:r>
                        <a:rPr lang="en-US" sz="1100" kern="1200" dirty="0">
                          <a:solidFill>
                            <a:schemeClr val="tx1"/>
                          </a:solidFill>
                        </a:rPr>
                        <a:t>108/1648 (7%)</a:t>
                      </a:r>
                      <a:endParaRPr lang="en-GB" sz="1100" kern="1200" dirty="0">
                        <a:solidFill>
                          <a:schemeClr val="tx1"/>
                        </a:solidFill>
                        <a:latin typeface="+mj-lt"/>
                        <a:ea typeface="+mn-ea"/>
                        <a:cs typeface="+mn-cs"/>
                      </a:endParaRPr>
                    </a:p>
                  </a:txBody>
                  <a:tcPr marL="27000" marR="27000" marT="27000" marB="27000" anchor="ctr"/>
                </a:tc>
                <a:tc>
                  <a:txBody>
                    <a:bodyPr/>
                    <a:lstStyle/>
                    <a:p>
                      <a:pPr algn="ctr"/>
                      <a:r>
                        <a:rPr lang="en-US" sz="1100" dirty="0">
                          <a:solidFill>
                            <a:schemeClr val="tx1"/>
                          </a:solidFill>
                        </a:rPr>
                        <a:t>146/1649 (9%)</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0.74 (0.58, 0.95)</a:t>
                      </a: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.016</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507586891"/>
                  </a:ext>
                </a:extLst>
              </a:tr>
              <a:tr h="214020">
                <a:tc>
                  <a:txBody>
                    <a:bodyPr/>
                    <a:lstStyle/>
                    <a:p>
                      <a:r>
                        <a:rPr lang="en-US" sz="1100" dirty="0">
                          <a:solidFill>
                            <a:schemeClr val="tx1"/>
                          </a:solidFill>
                        </a:rPr>
                        <a:t>EXSCEL (exenatide OW)</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839/7356 (11%)</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905/7396 (12%)</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0.91 (0.83, 1.00)</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.061</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724891058"/>
                  </a:ext>
                </a:extLst>
              </a:tr>
              <a:tr h="214020">
                <a:tc>
                  <a:txBody>
                    <a:bodyPr/>
                    <a:lstStyle/>
                    <a:p>
                      <a:r>
                        <a:rPr lang="en-US" sz="1100" dirty="0">
                          <a:solidFill>
                            <a:schemeClr val="tx1"/>
                          </a:solidFill>
                        </a:rPr>
                        <a:t>Harmony Outcomes (albi – NA)</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338/4731 (7%)</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428/4732 (9%)</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0.78 (0.68, 0.90)</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.0006</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63731582"/>
                  </a:ext>
                </a:extLst>
              </a:tr>
              <a:tr h="214020">
                <a:tc>
                  <a:txBody>
                    <a:bodyPr/>
                    <a:lstStyle/>
                    <a:p>
                      <a:r>
                        <a:rPr lang="en-US" sz="1100" b="1" dirty="0">
                          <a:solidFill>
                            <a:srgbClr val="FF0000"/>
                          </a:solidFill>
                        </a:rPr>
                        <a:t>REWIND (dulaglutide)</a:t>
                      </a:r>
                      <a:endParaRPr lang="en-GB" sz="1100" b="1" dirty="0">
                        <a:solidFill>
                          <a:srgbClr val="FF0000"/>
                        </a:solidFill>
                        <a:latin typeface="+mj-lt"/>
                      </a:endParaRPr>
                    </a:p>
                  </a:txBody>
                  <a:tcPr marL="27000" marR="27000" marT="27000" marB="27000" anchor="ctr"/>
                </a:tc>
                <a:tc>
                  <a:txBody>
                    <a:bodyPr/>
                    <a:lstStyle/>
                    <a:p>
                      <a:pPr algn="ctr"/>
                      <a:r>
                        <a:rPr lang="en-US" sz="1100" dirty="0">
                          <a:solidFill>
                            <a:schemeClr val="tx1"/>
                          </a:solidFill>
                        </a:rPr>
                        <a:t>594/4949 (12%)</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663/4952 (13%)</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0.88 (0.79, 0.99)</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.026</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3859799805"/>
                  </a:ext>
                </a:extLst>
              </a:tr>
              <a:tr h="214020">
                <a:tc>
                  <a:txBody>
                    <a:bodyPr/>
                    <a:lstStyle/>
                    <a:p>
                      <a:r>
                        <a:rPr lang="en-US" sz="1100" dirty="0">
                          <a:solidFill>
                            <a:schemeClr val="tx1"/>
                          </a:solidFill>
                        </a:rPr>
                        <a:t>PIONEER 6 (oral semaglutide)</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61/1591 (4%)</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76/1592 (5%)</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0.79 (0.57, 1.11)</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.17</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2187132287"/>
                  </a:ext>
                </a:extLst>
              </a:tr>
              <a:tr h="214020">
                <a:tc>
                  <a:txBody>
                    <a:bodyPr/>
                    <a:lstStyle/>
                    <a:p>
                      <a:pPr marL="0" algn="l" defTabSz="914400" rtl="0" eaLnBrk="1" latinLnBrk="0" hangingPunct="1"/>
                      <a:r>
                        <a:rPr lang="en-US" sz="1100" kern="1200" dirty="0">
                          <a:solidFill>
                            <a:schemeClr val="tx1"/>
                          </a:solidFill>
                        </a:rPr>
                        <a:t>AMPLITUDE-O (investigational)</a:t>
                      </a:r>
                      <a:endParaRPr lang="en-GB" sz="1100" kern="1200" dirty="0">
                        <a:solidFill>
                          <a:schemeClr val="tx1"/>
                        </a:solidFill>
                        <a:latin typeface="+mj-lt"/>
                        <a:ea typeface="+mn-ea"/>
                        <a:cs typeface="+mn-cs"/>
                      </a:endParaRPr>
                    </a:p>
                  </a:txBody>
                  <a:tcPr marL="27000" marR="27000" marT="27000" marB="27000" anchor="ctr"/>
                </a:tc>
                <a:tc>
                  <a:txBody>
                    <a:bodyPr/>
                    <a:lstStyle/>
                    <a:p>
                      <a:pPr algn="ctr"/>
                      <a:r>
                        <a:rPr lang="en-US" sz="1100" dirty="0">
                          <a:solidFill>
                            <a:schemeClr val="tx1"/>
                          </a:solidFill>
                        </a:rPr>
                        <a:t>189/2717 (7%)</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125/1359 (9%)</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0.73 (0.58, 0.92)</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.0069</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3156825333"/>
                  </a:ext>
                </a:extLst>
              </a:tr>
              <a:tr h="374040">
                <a:tc>
                  <a:txBody>
                    <a:bodyPr/>
                    <a:lstStyle/>
                    <a:p>
                      <a:r>
                        <a:rPr lang="en-US" sz="1100" b="1" dirty="0">
                          <a:solidFill>
                            <a:schemeClr val="tx1"/>
                          </a:solidFill>
                        </a:rPr>
                        <a:t>Subtotal (I</a:t>
                      </a:r>
                      <a:r>
                        <a:rPr lang="en-US" sz="1100" b="1" baseline="30000" dirty="0">
                          <a:solidFill>
                            <a:schemeClr val="tx1"/>
                          </a:solidFill>
                        </a:rPr>
                        <a:t>2 </a:t>
                      </a:r>
                      <a:r>
                        <a:rPr lang="en-US" sz="1100" b="1" dirty="0">
                          <a:solidFill>
                            <a:schemeClr val="tx1"/>
                          </a:solidFill>
                        </a:rPr>
                        <a:t>= 44.5%, </a:t>
                      </a:r>
                      <a:br>
                        <a:rPr lang="en-US" sz="1100" b="1" dirty="0">
                          <a:solidFill>
                            <a:schemeClr val="tx1"/>
                          </a:solidFill>
                        </a:rPr>
                      </a:br>
                      <a:r>
                        <a:rPr lang="en-US" sz="1100" b="1" dirty="0">
                          <a:solidFill>
                            <a:schemeClr val="tx1"/>
                          </a:solidFill>
                        </a:rPr>
                        <a:t>P = .082)</a:t>
                      </a:r>
                      <a:endParaRPr lang="en-GB" sz="1100" b="1"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mj-lt"/>
                      </a:endParaRPr>
                    </a:p>
                  </a:txBody>
                  <a:tcPr marL="27000" marR="27000" marT="27000" marB="27000" anchor="ctr"/>
                </a:tc>
                <a:tc>
                  <a:txBody>
                    <a:bodyPr/>
                    <a:lstStyle/>
                    <a:p>
                      <a:pPr algn="ctr"/>
                      <a:endParaRPr lang="en-GB" sz="1100" b="1" dirty="0">
                        <a:solidFill>
                          <a:schemeClr val="tx1"/>
                        </a:solidFill>
                        <a:latin typeface="+mj-lt"/>
                      </a:endParaRPr>
                    </a:p>
                  </a:txBody>
                  <a:tcPr marL="27000" marR="27000" marT="27000" marB="27000" anchor="ctr"/>
                </a:tc>
                <a:tc>
                  <a:txBody>
                    <a:bodyPr/>
                    <a:lstStyle/>
                    <a:p>
                      <a:pPr algn="ctr"/>
                      <a:endParaRPr lang="en-GB" sz="1100" b="1" dirty="0">
                        <a:solidFill>
                          <a:schemeClr val="tx1"/>
                        </a:solidFill>
                        <a:latin typeface="+mj-lt"/>
                      </a:endParaRPr>
                    </a:p>
                  </a:txBody>
                  <a:tcPr marL="27000" marR="27000" marT="27000" marB="27000" anchor="ctr"/>
                </a:tc>
                <a:tc>
                  <a:txBody>
                    <a:bodyPr/>
                    <a:lstStyle/>
                    <a:p>
                      <a:pPr algn="ctr"/>
                      <a:r>
                        <a:rPr lang="en-US" sz="1100" b="1" dirty="0">
                          <a:solidFill>
                            <a:schemeClr val="tx1"/>
                          </a:solidFill>
                        </a:rPr>
                        <a:t>0.86 (0.80, 0.93)</a:t>
                      </a:r>
                      <a:endParaRPr lang="en-GB" sz="1100" b="1" dirty="0">
                        <a:solidFill>
                          <a:schemeClr val="tx1"/>
                        </a:solidFill>
                        <a:latin typeface="+mj-lt"/>
                      </a:endParaRPr>
                    </a:p>
                  </a:txBody>
                  <a:tcPr marL="27000" marR="27000" marT="27000" marB="27000" anchor="ctr"/>
                </a:tc>
                <a:tc>
                  <a:txBody>
                    <a:bodyPr/>
                    <a:lstStyle/>
                    <a:p>
                      <a:pPr algn="ctr"/>
                      <a:r>
                        <a:rPr lang="en-US" sz="1100" b="1" dirty="0">
                          <a:solidFill>
                            <a:schemeClr val="tx1"/>
                          </a:solidFill>
                        </a:rPr>
                        <a:t>65 (45, 130)</a:t>
                      </a:r>
                      <a:endParaRPr lang="en-GB" sz="1100" b="1" dirty="0">
                        <a:solidFill>
                          <a:schemeClr val="tx1"/>
                        </a:solidFill>
                        <a:latin typeface="+mj-lt"/>
                      </a:endParaRPr>
                    </a:p>
                  </a:txBody>
                  <a:tcPr marL="27000" marR="27000" marT="27000" marB="27000" anchor="ctr"/>
                </a:tc>
                <a:tc>
                  <a:txBody>
                    <a:bodyPr/>
                    <a:lstStyle/>
                    <a:p>
                      <a:pPr algn="ctr"/>
                      <a:r>
                        <a:rPr lang="en-US" sz="1100" b="1" dirty="0">
                          <a:solidFill>
                            <a:schemeClr val="tx1"/>
                          </a:solidFill>
                        </a:rPr>
                        <a:t>&lt; .0001</a:t>
                      </a:r>
                      <a:endParaRPr lang="en-GB" sz="1100" b="1" dirty="0">
                        <a:solidFill>
                          <a:schemeClr val="tx1"/>
                        </a:solidFill>
                        <a:latin typeface="+mj-lt"/>
                      </a:endParaRPr>
                    </a:p>
                  </a:txBody>
                  <a:tcPr marL="27000" marR="27000" marT="27000" marB="27000" anchor="ctr"/>
                </a:tc>
                <a:extLst>
                  <a:ext uri="{0D108BD9-81ED-4DB2-BD59-A6C34878D82A}">
                    <a16:rowId xmlns:a16="http://schemas.microsoft.com/office/drawing/2014/main" val="897520905"/>
                  </a:ext>
                </a:extLst>
              </a:tr>
            </a:tbl>
          </a:graphicData>
        </a:graphic>
      </p:graphicFrame>
      <p:grpSp>
        <p:nvGrpSpPr>
          <p:cNvPr id="12" name="Group 11">
            <a:extLst>
              <a:ext uri="{FF2B5EF4-FFF2-40B4-BE49-F238E27FC236}">
                <a16:creationId xmlns:a16="http://schemas.microsoft.com/office/drawing/2014/main" id="{2A69C40F-8480-4133-A992-424DD9C11965}"/>
              </a:ext>
            </a:extLst>
          </p:cNvPr>
          <p:cNvGrpSpPr/>
          <p:nvPr/>
        </p:nvGrpSpPr>
        <p:grpSpPr>
          <a:xfrm>
            <a:off x="4836119" y="1635369"/>
            <a:ext cx="896293" cy="1937041"/>
            <a:chOff x="6503242" y="2533409"/>
            <a:chExt cx="1195057" cy="2582721"/>
          </a:xfrm>
        </p:grpSpPr>
        <p:cxnSp>
          <p:nvCxnSpPr>
            <p:cNvPr id="9" name="Straight Connector 8">
              <a:extLst>
                <a:ext uri="{FF2B5EF4-FFF2-40B4-BE49-F238E27FC236}">
                  <a16:creationId xmlns:a16="http://schemas.microsoft.com/office/drawing/2014/main" id="{2A1A29F1-D3BA-4EF4-9AF7-B7787BDC3ABB}"/>
                </a:ext>
              </a:extLst>
            </p:cNvPr>
            <p:cNvCxnSpPr/>
            <p:nvPr/>
          </p:nvCxnSpPr>
          <p:spPr>
            <a:xfrm>
              <a:off x="6503242" y="5042356"/>
              <a:ext cx="1195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3ACBB8-9351-4B08-A78A-714B00AFD5AD}"/>
                </a:ext>
              </a:extLst>
            </p:cNvPr>
            <p:cNvCxnSpPr>
              <a:cxnSpLocks/>
            </p:cNvCxnSpPr>
            <p:nvPr/>
          </p:nvCxnSpPr>
          <p:spPr>
            <a:xfrm rot="5400000">
              <a:off x="6475882" y="5079243"/>
              <a:ext cx="73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F436DF-D06E-4294-A793-6786060A6AC8}"/>
                </a:ext>
              </a:extLst>
            </p:cNvPr>
            <p:cNvCxnSpPr>
              <a:cxnSpLocks/>
            </p:cNvCxnSpPr>
            <p:nvPr/>
          </p:nvCxnSpPr>
          <p:spPr>
            <a:xfrm rot="5400000">
              <a:off x="7211688" y="5079244"/>
              <a:ext cx="73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C4A6DC-343E-47DC-8DF0-938B17C88155}"/>
                </a:ext>
              </a:extLst>
            </p:cNvPr>
            <p:cNvCxnSpPr>
              <a:cxnSpLocks/>
            </p:cNvCxnSpPr>
            <p:nvPr/>
          </p:nvCxnSpPr>
          <p:spPr>
            <a:xfrm rot="5400000">
              <a:off x="7652219" y="5079245"/>
              <a:ext cx="73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4CE3FA-ED03-4DD9-88E0-673C4B8D428B}"/>
                </a:ext>
              </a:extLst>
            </p:cNvPr>
            <p:cNvCxnSpPr>
              <a:cxnSpLocks/>
            </p:cNvCxnSpPr>
            <p:nvPr/>
          </p:nvCxnSpPr>
          <p:spPr>
            <a:xfrm>
              <a:off x="7241381" y="2533409"/>
              <a:ext cx="7193" cy="25017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AB2E0618-6D38-452C-A79D-F95829A6841D}"/>
              </a:ext>
            </a:extLst>
          </p:cNvPr>
          <p:cNvSpPr/>
          <p:nvPr/>
        </p:nvSpPr>
        <p:spPr>
          <a:xfrm>
            <a:off x="4780745" y="3578547"/>
            <a:ext cx="125035" cy="103875"/>
          </a:xfrm>
          <a:prstGeom prst="rect">
            <a:avLst/>
          </a:prstGeom>
        </p:spPr>
        <p:txBody>
          <a:bodyPr wrap="none" lIns="0" tIns="0" rIns="0" bIns="0">
            <a:spAutoFit/>
          </a:bodyPr>
          <a:lstStyle/>
          <a:p>
            <a:pPr algn="ctr" defTabSz="685800">
              <a:defRPr/>
            </a:pPr>
            <a:r>
              <a:rPr lang="en-GB" sz="675" dirty="0">
                <a:solidFill>
                  <a:srgbClr val="141414"/>
                </a:solidFill>
                <a:latin typeface="Franklin Gothic Book"/>
              </a:rPr>
              <a:t>0.5</a:t>
            </a:r>
          </a:p>
        </p:txBody>
      </p:sp>
      <p:sp>
        <p:nvSpPr>
          <p:cNvPr id="19" name="Rectangle 18">
            <a:extLst>
              <a:ext uri="{FF2B5EF4-FFF2-40B4-BE49-F238E27FC236}">
                <a16:creationId xmlns:a16="http://schemas.microsoft.com/office/drawing/2014/main" id="{6C30E96E-8A2A-4233-B724-54ECF4AE2E28}"/>
              </a:ext>
            </a:extLst>
          </p:cNvPr>
          <p:cNvSpPr/>
          <p:nvPr/>
        </p:nvSpPr>
        <p:spPr>
          <a:xfrm>
            <a:off x="5338003" y="3574495"/>
            <a:ext cx="114228" cy="103875"/>
          </a:xfrm>
          <a:prstGeom prst="rect">
            <a:avLst/>
          </a:prstGeom>
        </p:spPr>
        <p:txBody>
          <a:bodyPr wrap="square" lIns="0" tIns="0" rIns="0" bIns="0">
            <a:spAutoFit/>
          </a:bodyPr>
          <a:lstStyle/>
          <a:p>
            <a:pPr algn="ctr" defTabSz="685800">
              <a:defRPr/>
            </a:pPr>
            <a:r>
              <a:rPr lang="en-GB" sz="675" dirty="0">
                <a:solidFill>
                  <a:srgbClr val="141414"/>
                </a:solidFill>
                <a:latin typeface="Franklin Gothic Book"/>
              </a:rPr>
              <a:t>1</a:t>
            </a:r>
          </a:p>
        </p:txBody>
      </p:sp>
      <p:sp>
        <p:nvSpPr>
          <p:cNvPr id="20" name="Rectangle 19">
            <a:extLst>
              <a:ext uri="{FF2B5EF4-FFF2-40B4-BE49-F238E27FC236}">
                <a16:creationId xmlns:a16="http://schemas.microsoft.com/office/drawing/2014/main" id="{08AD8713-C395-4B40-993C-85FFA88DA4E4}"/>
              </a:ext>
            </a:extLst>
          </p:cNvPr>
          <p:cNvSpPr/>
          <p:nvPr/>
        </p:nvSpPr>
        <p:spPr>
          <a:xfrm>
            <a:off x="5638042" y="3578547"/>
            <a:ext cx="185663" cy="103875"/>
          </a:xfrm>
          <a:prstGeom prst="rect">
            <a:avLst/>
          </a:prstGeom>
        </p:spPr>
        <p:txBody>
          <a:bodyPr wrap="square" lIns="0" tIns="0" rIns="0" bIns="0">
            <a:spAutoFit/>
          </a:bodyPr>
          <a:lstStyle/>
          <a:p>
            <a:pPr algn="ctr" defTabSz="685800">
              <a:defRPr/>
            </a:pPr>
            <a:r>
              <a:rPr lang="en-GB" sz="675" dirty="0">
                <a:solidFill>
                  <a:srgbClr val="141414"/>
                </a:solidFill>
                <a:latin typeface="Franklin Gothic Book"/>
              </a:rPr>
              <a:t>1.5</a:t>
            </a:r>
          </a:p>
        </p:txBody>
      </p:sp>
      <p:grpSp>
        <p:nvGrpSpPr>
          <p:cNvPr id="24" name="Group 23">
            <a:extLst>
              <a:ext uri="{FF2B5EF4-FFF2-40B4-BE49-F238E27FC236}">
                <a16:creationId xmlns:a16="http://schemas.microsoft.com/office/drawing/2014/main" id="{BB90D1D9-4881-4859-A5CC-DD92C0440703}"/>
              </a:ext>
            </a:extLst>
          </p:cNvPr>
          <p:cNvGrpSpPr/>
          <p:nvPr/>
        </p:nvGrpSpPr>
        <p:grpSpPr>
          <a:xfrm>
            <a:off x="4570481" y="3678376"/>
            <a:ext cx="1626681" cy="135986"/>
            <a:chOff x="6122740" y="5283772"/>
            <a:chExt cx="2168907" cy="181314"/>
          </a:xfrm>
        </p:grpSpPr>
        <p:sp>
          <p:nvSpPr>
            <p:cNvPr id="5" name="Rectangle 4">
              <a:extLst>
                <a:ext uri="{FF2B5EF4-FFF2-40B4-BE49-F238E27FC236}">
                  <a16:creationId xmlns:a16="http://schemas.microsoft.com/office/drawing/2014/main" id="{8D0A4A86-DEFA-4300-AF2E-24C702DDFE92}"/>
                </a:ext>
              </a:extLst>
            </p:cNvPr>
            <p:cNvSpPr/>
            <p:nvPr/>
          </p:nvSpPr>
          <p:spPr>
            <a:xfrm>
              <a:off x="6310709" y="5326586"/>
              <a:ext cx="807913" cy="138500"/>
            </a:xfrm>
            <a:prstGeom prst="rect">
              <a:avLst/>
            </a:prstGeom>
          </p:spPr>
          <p:txBody>
            <a:bodyPr wrap="none" lIns="0" tIns="0" rIns="0" bIns="0">
              <a:spAutoFit/>
            </a:bodyPr>
            <a:lstStyle/>
            <a:p>
              <a:pPr algn="r" defTabSz="685800">
                <a:defRPr/>
              </a:pPr>
              <a:r>
                <a:rPr lang="en-GB" sz="675" dirty="0">
                  <a:solidFill>
                    <a:srgbClr val="141414"/>
                  </a:solidFill>
                  <a:latin typeface="Franklin Gothic Book"/>
                </a:rPr>
                <a:t>Favors GLP-1 RA</a:t>
              </a:r>
            </a:p>
          </p:txBody>
        </p:sp>
        <p:sp>
          <p:nvSpPr>
            <p:cNvPr id="17" name="Rectangle 16">
              <a:extLst>
                <a:ext uri="{FF2B5EF4-FFF2-40B4-BE49-F238E27FC236}">
                  <a16:creationId xmlns:a16="http://schemas.microsoft.com/office/drawing/2014/main" id="{43038B6B-FF29-4D63-8834-ACCBF8190935}"/>
                </a:ext>
              </a:extLst>
            </p:cNvPr>
            <p:cNvSpPr/>
            <p:nvPr/>
          </p:nvSpPr>
          <p:spPr>
            <a:xfrm>
              <a:off x="7359278" y="5320349"/>
              <a:ext cx="737382" cy="138500"/>
            </a:xfrm>
            <a:prstGeom prst="rect">
              <a:avLst/>
            </a:prstGeom>
          </p:spPr>
          <p:txBody>
            <a:bodyPr wrap="none" lIns="0" tIns="0" rIns="0" bIns="0">
              <a:spAutoFit/>
            </a:bodyPr>
            <a:lstStyle/>
            <a:p>
              <a:pPr defTabSz="685800">
                <a:defRPr/>
              </a:pPr>
              <a:r>
                <a:rPr lang="en-GB" sz="675" dirty="0">
                  <a:solidFill>
                    <a:srgbClr val="141414"/>
                  </a:solidFill>
                  <a:latin typeface="Franklin Gothic Book"/>
                </a:rPr>
                <a:t>Favors placebo</a:t>
              </a:r>
            </a:p>
          </p:txBody>
        </p:sp>
        <p:cxnSp>
          <p:nvCxnSpPr>
            <p:cNvPr id="22" name="Straight Arrow Connector 21">
              <a:extLst>
                <a:ext uri="{FF2B5EF4-FFF2-40B4-BE49-F238E27FC236}">
                  <a16:creationId xmlns:a16="http://schemas.microsoft.com/office/drawing/2014/main" id="{0D564337-1D1B-4A97-BE88-23D2FCA4D876}"/>
                </a:ext>
              </a:extLst>
            </p:cNvPr>
            <p:cNvCxnSpPr/>
            <p:nvPr/>
          </p:nvCxnSpPr>
          <p:spPr>
            <a:xfrm>
              <a:off x="7295765" y="5289199"/>
              <a:ext cx="99588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4F3372-8BD1-4F84-8234-BB04EBEF91FF}"/>
                </a:ext>
              </a:extLst>
            </p:cNvPr>
            <p:cNvCxnSpPr>
              <a:cxnSpLocks/>
            </p:cNvCxnSpPr>
            <p:nvPr/>
          </p:nvCxnSpPr>
          <p:spPr>
            <a:xfrm flipH="1">
              <a:off x="6122740" y="5283772"/>
              <a:ext cx="99588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33D7857D-1628-4F47-968B-77792E007DF2}"/>
              </a:ext>
            </a:extLst>
          </p:cNvPr>
          <p:cNvGrpSpPr/>
          <p:nvPr/>
        </p:nvGrpSpPr>
        <p:grpSpPr>
          <a:xfrm>
            <a:off x="5293194" y="1745038"/>
            <a:ext cx="239404" cy="72629"/>
            <a:chOff x="7112676" y="2899569"/>
            <a:chExt cx="319205" cy="96838"/>
          </a:xfrm>
        </p:grpSpPr>
        <p:cxnSp>
          <p:nvCxnSpPr>
            <p:cNvPr id="29" name="Straight Connector 28">
              <a:extLst>
                <a:ext uri="{FF2B5EF4-FFF2-40B4-BE49-F238E27FC236}">
                  <a16:creationId xmlns:a16="http://schemas.microsoft.com/office/drawing/2014/main" id="{5382E68E-0B19-414A-B206-EF1EE5D5F549}"/>
                </a:ext>
              </a:extLst>
            </p:cNvPr>
            <p:cNvCxnSpPr>
              <a:cxnSpLocks/>
            </p:cNvCxnSpPr>
            <p:nvPr/>
          </p:nvCxnSpPr>
          <p:spPr>
            <a:xfrm>
              <a:off x="7112676" y="2947988"/>
              <a:ext cx="31920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F553F26-B62E-41BA-9770-3A0CB0EF764D}"/>
                </a:ext>
              </a:extLst>
            </p:cNvPr>
            <p:cNvSpPr/>
            <p:nvPr/>
          </p:nvSpPr>
          <p:spPr>
            <a:xfrm>
              <a:off x="7231062"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33" name="Group 32">
            <a:extLst>
              <a:ext uri="{FF2B5EF4-FFF2-40B4-BE49-F238E27FC236}">
                <a16:creationId xmlns:a16="http://schemas.microsoft.com/office/drawing/2014/main" id="{B4715252-56A7-4A6E-B29B-A6543813C209}"/>
              </a:ext>
            </a:extLst>
          </p:cNvPr>
          <p:cNvGrpSpPr/>
          <p:nvPr/>
        </p:nvGrpSpPr>
        <p:grpSpPr>
          <a:xfrm>
            <a:off x="5196842" y="1951726"/>
            <a:ext cx="192881" cy="72629"/>
            <a:chOff x="7155656" y="2899569"/>
            <a:chExt cx="257175" cy="96838"/>
          </a:xfrm>
        </p:grpSpPr>
        <p:cxnSp>
          <p:nvCxnSpPr>
            <p:cNvPr id="34" name="Straight Connector 33">
              <a:extLst>
                <a:ext uri="{FF2B5EF4-FFF2-40B4-BE49-F238E27FC236}">
                  <a16:creationId xmlns:a16="http://schemas.microsoft.com/office/drawing/2014/main" id="{CFB5439F-D7E1-4753-803E-9EC6BF22C074}"/>
                </a:ext>
              </a:extLst>
            </p:cNvPr>
            <p:cNvCxnSpPr>
              <a:cxnSpLocks/>
            </p:cNvCxnSpPr>
            <p:nvPr/>
          </p:nvCxnSpPr>
          <p:spPr>
            <a:xfrm>
              <a:off x="7155656" y="2947988"/>
              <a:ext cx="2571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3878937F-A217-45A8-B987-42403F841F5B}"/>
                </a:ext>
              </a:extLst>
            </p:cNvPr>
            <p:cNvSpPr/>
            <p:nvPr/>
          </p:nvSpPr>
          <p:spPr>
            <a:xfrm>
              <a:off x="7231062"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38" name="Group 37">
            <a:extLst>
              <a:ext uri="{FF2B5EF4-FFF2-40B4-BE49-F238E27FC236}">
                <a16:creationId xmlns:a16="http://schemas.microsoft.com/office/drawing/2014/main" id="{3AA18DDD-410F-41D4-A3A6-5833CD0FD9D2}"/>
              </a:ext>
            </a:extLst>
          </p:cNvPr>
          <p:cNvGrpSpPr/>
          <p:nvPr/>
        </p:nvGrpSpPr>
        <p:grpSpPr>
          <a:xfrm>
            <a:off x="4945025" y="2158415"/>
            <a:ext cx="425053" cy="72629"/>
            <a:chOff x="6846094" y="2899569"/>
            <a:chExt cx="566737" cy="96838"/>
          </a:xfrm>
        </p:grpSpPr>
        <p:cxnSp>
          <p:nvCxnSpPr>
            <p:cNvPr id="39" name="Straight Connector 38">
              <a:extLst>
                <a:ext uri="{FF2B5EF4-FFF2-40B4-BE49-F238E27FC236}">
                  <a16:creationId xmlns:a16="http://schemas.microsoft.com/office/drawing/2014/main" id="{99078FC5-0383-473C-A32E-6B2A10EB1C22}"/>
                </a:ext>
              </a:extLst>
            </p:cNvPr>
            <p:cNvCxnSpPr>
              <a:cxnSpLocks/>
            </p:cNvCxnSpPr>
            <p:nvPr/>
          </p:nvCxnSpPr>
          <p:spPr>
            <a:xfrm>
              <a:off x="6846094" y="2947988"/>
              <a:ext cx="5667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151A7AE0-9CEA-4CBB-AD6E-11D886896E89}"/>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42" name="Group 41">
            <a:extLst>
              <a:ext uri="{FF2B5EF4-FFF2-40B4-BE49-F238E27FC236}">
                <a16:creationId xmlns:a16="http://schemas.microsoft.com/office/drawing/2014/main" id="{7456CA8B-5008-4D62-A175-245C09954A39}"/>
              </a:ext>
            </a:extLst>
          </p:cNvPr>
          <p:cNvGrpSpPr/>
          <p:nvPr/>
        </p:nvGrpSpPr>
        <p:grpSpPr>
          <a:xfrm>
            <a:off x="5236727" y="2431184"/>
            <a:ext cx="178594" cy="72629"/>
            <a:chOff x="7162800" y="2899569"/>
            <a:chExt cx="238125" cy="96838"/>
          </a:xfrm>
        </p:grpSpPr>
        <p:cxnSp>
          <p:nvCxnSpPr>
            <p:cNvPr id="43" name="Straight Connector 42">
              <a:extLst>
                <a:ext uri="{FF2B5EF4-FFF2-40B4-BE49-F238E27FC236}">
                  <a16:creationId xmlns:a16="http://schemas.microsoft.com/office/drawing/2014/main" id="{EB13805F-07EF-407D-9DF0-9C2AF8596C4E}"/>
                </a:ext>
              </a:extLst>
            </p:cNvPr>
            <p:cNvCxnSpPr>
              <a:cxnSpLocks/>
            </p:cNvCxnSpPr>
            <p:nvPr/>
          </p:nvCxnSpPr>
          <p:spPr>
            <a:xfrm>
              <a:off x="7162800" y="2947988"/>
              <a:ext cx="2381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736D6FA-972E-4EBB-9D5C-BB7B12823056}"/>
                </a:ext>
              </a:extLst>
            </p:cNvPr>
            <p:cNvSpPr/>
            <p:nvPr/>
          </p:nvSpPr>
          <p:spPr>
            <a:xfrm>
              <a:off x="7231062"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47" name="Group 46">
            <a:extLst>
              <a:ext uri="{FF2B5EF4-FFF2-40B4-BE49-F238E27FC236}">
                <a16:creationId xmlns:a16="http://schemas.microsoft.com/office/drawing/2014/main" id="{C60D5DB0-5AAC-40D3-BC06-85AA89B29235}"/>
              </a:ext>
            </a:extLst>
          </p:cNvPr>
          <p:cNvGrpSpPr/>
          <p:nvPr/>
        </p:nvGrpSpPr>
        <p:grpSpPr>
          <a:xfrm>
            <a:off x="5070931" y="2649292"/>
            <a:ext cx="251817" cy="72629"/>
            <a:chOff x="6967538" y="2899569"/>
            <a:chExt cx="335756" cy="96838"/>
          </a:xfrm>
        </p:grpSpPr>
        <p:cxnSp>
          <p:nvCxnSpPr>
            <p:cNvPr id="48" name="Straight Connector 47">
              <a:extLst>
                <a:ext uri="{FF2B5EF4-FFF2-40B4-BE49-F238E27FC236}">
                  <a16:creationId xmlns:a16="http://schemas.microsoft.com/office/drawing/2014/main" id="{CEAB961D-4127-4F02-BE13-EE8BDC698680}"/>
                </a:ext>
              </a:extLst>
            </p:cNvPr>
            <p:cNvCxnSpPr>
              <a:cxnSpLocks/>
            </p:cNvCxnSpPr>
            <p:nvPr/>
          </p:nvCxnSpPr>
          <p:spPr>
            <a:xfrm>
              <a:off x="6967538" y="2947988"/>
              <a:ext cx="3357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AED1A267-4D08-41FF-B5A4-FE0697EEF275}"/>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52" name="Group 51">
            <a:extLst>
              <a:ext uri="{FF2B5EF4-FFF2-40B4-BE49-F238E27FC236}">
                <a16:creationId xmlns:a16="http://schemas.microsoft.com/office/drawing/2014/main" id="{FBC35FA2-059F-4A1B-BF07-F8B5A6D0975A}"/>
              </a:ext>
            </a:extLst>
          </p:cNvPr>
          <p:cNvGrpSpPr/>
          <p:nvPr/>
        </p:nvGrpSpPr>
        <p:grpSpPr>
          <a:xfrm>
            <a:off x="5191484" y="2858329"/>
            <a:ext cx="198239" cy="72629"/>
            <a:chOff x="6988969" y="2899569"/>
            <a:chExt cx="264318" cy="96838"/>
          </a:xfrm>
        </p:grpSpPr>
        <p:cxnSp>
          <p:nvCxnSpPr>
            <p:cNvPr id="53" name="Straight Connector 52">
              <a:extLst>
                <a:ext uri="{FF2B5EF4-FFF2-40B4-BE49-F238E27FC236}">
                  <a16:creationId xmlns:a16="http://schemas.microsoft.com/office/drawing/2014/main" id="{8A403032-B04A-471E-A73B-34EC036C870D}"/>
                </a:ext>
              </a:extLst>
            </p:cNvPr>
            <p:cNvCxnSpPr>
              <a:cxnSpLocks/>
            </p:cNvCxnSpPr>
            <p:nvPr/>
          </p:nvCxnSpPr>
          <p:spPr>
            <a:xfrm>
              <a:off x="6988969" y="2947988"/>
              <a:ext cx="26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714C201-8EA0-43CF-8264-981A94B2CD9C}"/>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57" name="Group 56">
            <a:extLst>
              <a:ext uri="{FF2B5EF4-FFF2-40B4-BE49-F238E27FC236}">
                <a16:creationId xmlns:a16="http://schemas.microsoft.com/office/drawing/2014/main" id="{B1CA9C17-C5C5-4634-827C-8EF16D286287}"/>
              </a:ext>
            </a:extLst>
          </p:cNvPr>
          <p:cNvGrpSpPr/>
          <p:nvPr/>
        </p:nvGrpSpPr>
        <p:grpSpPr>
          <a:xfrm>
            <a:off x="4918235" y="3067268"/>
            <a:ext cx="557213" cy="72629"/>
            <a:chOff x="6753226" y="2899569"/>
            <a:chExt cx="742950" cy="96838"/>
          </a:xfrm>
        </p:grpSpPr>
        <p:cxnSp>
          <p:nvCxnSpPr>
            <p:cNvPr id="58" name="Straight Connector 57">
              <a:extLst>
                <a:ext uri="{FF2B5EF4-FFF2-40B4-BE49-F238E27FC236}">
                  <a16:creationId xmlns:a16="http://schemas.microsoft.com/office/drawing/2014/main" id="{8FA13EB5-4D20-4E9A-98B1-244B96EE438C}"/>
                </a:ext>
              </a:extLst>
            </p:cNvPr>
            <p:cNvCxnSpPr>
              <a:cxnSpLocks/>
            </p:cNvCxnSpPr>
            <p:nvPr/>
          </p:nvCxnSpPr>
          <p:spPr>
            <a:xfrm>
              <a:off x="6753226" y="2947988"/>
              <a:ext cx="7429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85BB370-0641-4939-984B-575125AD88D5}"/>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62" name="Group 61">
            <a:extLst>
              <a:ext uri="{FF2B5EF4-FFF2-40B4-BE49-F238E27FC236}">
                <a16:creationId xmlns:a16="http://schemas.microsoft.com/office/drawing/2014/main" id="{35DF225F-9C1A-44DC-AC09-57630C297FF2}"/>
              </a:ext>
            </a:extLst>
          </p:cNvPr>
          <p:cNvGrpSpPr/>
          <p:nvPr/>
        </p:nvGrpSpPr>
        <p:grpSpPr>
          <a:xfrm>
            <a:off x="4946113" y="3321692"/>
            <a:ext cx="391121" cy="72629"/>
            <a:chOff x="6858000" y="2899569"/>
            <a:chExt cx="521494" cy="96838"/>
          </a:xfrm>
        </p:grpSpPr>
        <p:cxnSp>
          <p:nvCxnSpPr>
            <p:cNvPr id="63" name="Straight Connector 62">
              <a:extLst>
                <a:ext uri="{FF2B5EF4-FFF2-40B4-BE49-F238E27FC236}">
                  <a16:creationId xmlns:a16="http://schemas.microsoft.com/office/drawing/2014/main" id="{06913CC1-3562-4D78-B9C3-7D7FB5244C93}"/>
                </a:ext>
              </a:extLst>
            </p:cNvPr>
            <p:cNvCxnSpPr>
              <a:cxnSpLocks/>
            </p:cNvCxnSpPr>
            <p:nvPr/>
          </p:nvCxnSpPr>
          <p:spPr>
            <a:xfrm>
              <a:off x="6858000" y="2947988"/>
              <a:ext cx="52149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4F45076A-AFAA-4D17-9648-FAFBC314856C}"/>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70" name="Group 4">
            <a:extLst>
              <a:ext uri="{FF2B5EF4-FFF2-40B4-BE49-F238E27FC236}">
                <a16:creationId xmlns:a16="http://schemas.microsoft.com/office/drawing/2014/main" id="{FFFBDA0D-A048-4180-BC47-53E4A6FABDCF}"/>
              </a:ext>
            </a:extLst>
          </p:cNvPr>
          <p:cNvGrpSpPr>
            <a:grpSpLocks noChangeAspect="1"/>
          </p:cNvGrpSpPr>
          <p:nvPr/>
        </p:nvGrpSpPr>
        <p:grpSpPr bwMode="auto">
          <a:xfrm>
            <a:off x="5218270" y="3470671"/>
            <a:ext cx="117875" cy="76709"/>
            <a:chOff x="3802" y="2122"/>
            <a:chExt cx="76" cy="76"/>
          </a:xfrm>
          <a:solidFill>
            <a:schemeClr val="bg1"/>
          </a:solidFill>
        </p:grpSpPr>
        <p:sp>
          <p:nvSpPr>
            <p:cNvPr id="72" name="Freeform 5">
              <a:extLst>
                <a:ext uri="{FF2B5EF4-FFF2-40B4-BE49-F238E27FC236}">
                  <a16:creationId xmlns:a16="http://schemas.microsoft.com/office/drawing/2014/main" id="{B54AD84D-4723-44C0-BA7E-2E8FA66D7083}"/>
                </a:ext>
              </a:extLst>
            </p:cNvPr>
            <p:cNvSpPr>
              <a:spLocks/>
            </p:cNvSpPr>
            <p:nvPr/>
          </p:nvSpPr>
          <p:spPr bwMode="auto">
            <a:xfrm>
              <a:off x="3802" y="2122"/>
              <a:ext cx="76" cy="76"/>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lnTo>
                    <a:pt x="76" y="38"/>
                  </a:lnTo>
                  <a:lnTo>
                    <a:pt x="38" y="76"/>
                  </a:lnTo>
                  <a:lnTo>
                    <a:pt x="0" y="38"/>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141414"/>
                </a:solidFill>
                <a:latin typeface="Franklin Gothic Book"/>
              </a:endParaRPr>
            </a:p>
          </p:txBody>
        </p:sp>
        <p:sp>
          <p:nvSpPr>
            <p:cNvPr id="73" name="Freeform 6">
              <a:extLst>
                <a:ext uri="{FF2B5EF4-FFF2-40B4-BE49-F238E27FC236}">
                  <a16:creationId xmlns:a16="http://schemas.microsoft.com/office/drawing/2014/main" id="{DD1ED252-0CCE-46BB-A095-7FC7C0E70493}"/>
                </a:ext>
              </a:extLst>
            </p:cNvPr>
            <p:cNvSpPr>
              <a:spLocks/>
            </p:cNvSpPr>
            <p:nvPr/>
          </p:nvSpPr>
          <p:spPr bwMode="auto">
            <a:xfrm>
              <a:off x="3802" y="2122"/>
              <a:ext cx="76" cy="76"/>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lnTo>
                    <a:pt x="76" y="38"/>
                  </a:lnTo>
                  <a:lnTo>
                    <a:pt x="38" y="76"/>
                  </a:lnTo>
                  <a:lnTo>
                    <a:pt x="0" y="38"/>
                  </a:lnTo>
                  <a:lnTo>
                    <a:pt x="38" y="0"/>
                  </a:lnTo>
                  <a:close/>
                </a:path>
              </a:pathLst>
            </a:custGeom>
            <a:grpFill/>
            <a:ln w="12700" cap="flat">
              <a:solidFill>
                <a:srgbClr val="001965"/>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141414"/>
                </a:solidFill>
                <a:latin typeface="Franklin Gothic Book"/>
              </a:endParaRPr>
            </a:p>
          </p:txBody>
        </p:sp>
      </p:grpSp>
      <p:sp>
        <p:nvSpPr>
          <p:cNvPr id="11" name="TextBox 10">
            <a:extLst>
              <a:ext uri="{FF2B5EF4-FFF2-40B4-BE49-F238E27FC236}">
                <a16:creationId xmlns:a16="http://schemas.microsoft.com/office/drawing/2014/main" id="{CE4114BD-732E-45DE-AA4F-6FB9C5C5E06C}"/>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Sattar N, et al. </a:t>
            </a:r>
            <a:r>
              <a:rPr lang="en-US" sz="900" i="1" dirty="0">
                <a:solidFill>
                  <a:schemeClr val="bg1"/>
                </a:solidFill>
              </a:rPr>
              <a:t>Lancet Diabetes Endocrinol</a:t>
            </a:r>
            <a:r>
              <a:rPr lang="en-US" sz="900" dirty="0">
                <a:solidFill>
                  <a:schemeClr val="bg1"/>
                </a:solidFill>
              </a:rPr>
              <a:t>. 2021;9:653-662. </a:t>
            </a:r>
          </a:p>
        </p:txBody>
      </p:sp>
      <p:sp>
        <p:nvSpPr>
          <p:cNvPr id="7" name="Rectangle 6">
            <a:extLst>
              <a:ext uri="{FF2B5EF4-FFF2-40B4-BE49-F238E27FC236}">
                <a16:creationId xmlns:a16="http://schemas.microsoft.com/office/drawing/2014/main" id="{84A23079-F8ED-DE2B-3D1D-5858F7A55FB5}"/>
              </a:ext>
            </a:extLst>
          </p:cNvPr>
          <p:cNvSpPr/>
          <p:nvPr/>
        </p:nvSpPr>
        <p:spPr>
          <a:xfrm>
            <a:off x="5070930" y="1874519"/>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9E8BF31-6EB1-07F3-6E2D-50DFC119B871}"/>
              </a:ext>
            </a:extLst>
          </p:cNvPr>
          <p:cNvSpPr/>
          <p:nvPr/>
        </p:nvSpPr>
        <p:spPr>
          <a:xfrm>
            <a:off x="4953542" y="2118190"/>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9E79887-E7AA-BD27-B8D0-C655EB3C0CA4}"/>
              </a:ext>
            </a:extLst>
          </p:cNvPr>
          <p:cNvSpPr/>
          <p:nvPr/>
        </p:nvSpPr>
        <p:spPr>
          <a:xfrm>
            <a:off x="5090935" y="2795726"/>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633C861-87B3-F11D-679F-6A4F0B1C820D}"/>
              </a:ext>
            </a:extLst>
          </p:cNvPr>
          <p:cNvSpPr/>
          <p:nvPr/>
        </p:nvSpPr>
        <p:spPr>
          <a:xfrm>
            <a:off x="0" y="0"/>
            <a:ext cx="9144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AB8AC-7BE1-4E57-B2A9-ADF74943237C}"/>
              </a:ext>
            </a:extLst>
          </p:cNvPr>
          <p:cNvSpPr>
            <a:spLocks noGrp="1"/>
          </p:cNvSpPr>
          <p:nvPr>
            <p:ph type="title"/>
          </p:nvPr>
        </p:nvSpPr>
        <p:spPr>
          <a:xfrm>
            <a:off x="-32660" y="63628"/>
            <a:ext cx="9226296" cy="994172"/>
          </a:xfrm>
        </p:spPr>
        <p:txBody>
          <a:bodyPr>
            <a:normAutofit/>
          </a:bodyPr>
          <a:lstStyle/>
          <a:p>
            <a:pPr algn="ctr"/>
            <a:r>
              <a:rPr lang="en-US" sz="3000" b="1" dirty="0">
                <a:solidFill>
                  <a:schemeClr val="tx1"/>
                </a:solidFill>
                <a:cs typeface="Arial" panose="020B0604020202020204" pitchFamily="34" charset="0"/>
              </a:rPr>
              <a:t>Meta-analysis: GLP-1 RA CVOTs in T2D, High CVD Risk</a:t>
            </a:r>
            <a:endParaRPr lang="en-GB" sz="3000" b="1" i="1" dirty="0">
              <a:solidFill>
                <a:schemeClr val="tx1"/>
              </a:solidFill>
              <a:cs typeface="Arial" panose="020B0604020202020204" pitchFamily="34" charset="0"/>
            </a:endParaRPr>
          </a:p>
        </p:txBody>
      </p:sp>
    </p:spTree>
    <p:extLst>
      <p:ext uri="{BB962C8B-B14F-4D97-AF65-F5344CB8AC3E}">
        <p14:creationId xmlns:p14="http://schemas.microsoft.com/office/powerpoint/2010/main" val="2336494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762000" y="1676400"/>
            <a:ext cx="7620000" cy="1790700"/>
          </a:xfrm>
        </p:spPr>
        <p:txBody>
          <a:bodyPr>
            <a:normAutofit fontScale="90000"/>
          </a:bodyPr>
          <a:lstStyle/>
          <a:p>
            <a:r>
              <a:rPr lang="en-US" sz="4800" dirty="0">
                <a:solidFill>
                  <a:schemeClr val="bg2">
                    <a:lumMod val="25000"/>
                  </a:schemeClr>
                </a:solidFill>
              </a:rPr>
              <a:t>Does it matter which GLP-1RA is used in a patient with T2D and CKD who is not a candidate for SGLT-2i therapy? </a:t>
            </a:r>
          </a:p>
        </p:txBody>
      </p:sp>
    </p:spTree>
    <p:extLst>
      <p:ext uri="{BB962C8B-B14F-4D97-AF65-F5344CB8AC3E}">
        <p14:creationId xmlns:p14="http://schemas.microsoft.com/office/powerpoint/2010/main" val="2398655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222836" y="19928"/>
            <a:ext cx="7886700" cy="994172"/>
          </a:xfrm>
        </p:spPr>
        <p:txBody>
          <a:bodyPr>
            <a:normAutofit/>
          </a:bodyPr>
          <a:lstStyle/>
          <a:p>
            <a:r>
              <a:rPr lang="en-US" dirty="0"/>
              <a:t>Recommended GLP-1 RAs in CKD</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4" y="4477241"/>
            <a:ext cx="5976257" cy="646331"/>
          </a:xfrm>
          <a:prstGeom prst="rect">
            <a:avLst/>
          </a:prstGeom>
          <a:noFill/>
        </p:spPr>
        <p:txBody>
          <a:bodyPr wrap="square" rtlCol="0">
            <a:spAutoFit/>
          </a:bodyPr>
          <a:lstStyle/>
          <a:p>
            <a:r>
              <a:rPr lang="pt-BR" sz="900" dirty="0">
                <a:solidFill>
                  <a:schemeClr val="bg1"/>
                </a:solidFill>
              </a:rPr>
              <a:t>Victoza (liraglutide) [prescribing information]. Plainsboro, NJ: Novo Nordisk Inc; July 2023.</a:t>
            </a:r>
          </a:p>
          <a:p>
            <a:r>
              <a:rPr lang="pt-BR" sz="900" dirty="0">
                <a:solidFill>
                  <a:schemeClr val="bg1"/>
                </a:solidFill>
              </a:rPr>
              <a:t>Ozempic (semaglutide) [prescribing information]. Plainsboro, NJ: Novo Nordisk Inc; September 2023.</a:t>
            </a:r>
          </a:p>
          <a:p>
            <a:r>
              <a:rPr lang="en-US" sz="900" dirty="0">
                <a:solidFill>
                  <a:schemeClr val="bg1"/>
                </a:solidFill>
              </a:rPr>
              <a:t>Trulicity (dulaglutide) [prescribing information]. Indianapolis, IN: Eli Lilly and Company; April 2023.</a:t>
            </a:r>
          </a:p>
          <a:p>
            <a:r>
              <a:rPr lang="en-US" sz="900" dirty="0">
                <a:solidFill>
                  <a:schemeClr val="bg1"/>
                </a:solidFill>
              </a:rPr>
              <a:t>ElSayed NA, et al. </a:t>
            </a:r>
            <a:r>
              <a:rPr lang="en-US" sz="900" i="1" dirty="0">
                <a:solidFill>
                  <a:schemeClr val="bg1"/>
                </a:solidFill>
              </a:rPr>
              <a:t>Diabetes Care</a:t>
            </a:r>
            <a:r>
              <a:rPr lang="en-US" sz="900" dirty="0">
                <a:solidFill>
                  <a:schemeClr val="bg1"/>
                </a:solidFill>
              </a:rPr>
              <a:t>. 2023;46(Suppl 1):S140-S157.</a:t>
            </a:r>
          </a:p>
        </p:txBody>
      </p:sp>
      <p:graphicFrame>
        <p:nvGraphicFramePr>
          <p:cNvPr id="5" name="Table 4">
            <a:extLst>
              <a:ext uri="{FF2B5EF4-FFF2-40B4-BE49-F238E27FC236}">
                <a16:creationId xmlns:a16="http://schemas.microsoft.com/office/drawing/2014/main" id="{59E8353A-72BB-383D-194C-099FBB023E3B}"/>
              </a:ext>
            </a:extLst>
          </p:cNvPr>
          <p:cNvGraphicFramePr>
            <a:graphicFrameLocks noGrp="1"/>
          </p:cNvGraphicFramePr>
          <p:nvPr/>
        </p:nvGraphicFramePr>
        <p:xfrm>
          <a:off x="464086" y="1163344"/>
          <a:ext cx="5913661" cy="2992120"/>
        </p:xfrm>
        <a:graphic>
          <a:graphicData uri="http://schemas.openxmlformats.org/drawingml/2006/table">
            <a:tbl>
              <a:tblPr firstRow="1" bandRow="1">
                <a:tableStyleId>{5C22544A-7EE6-4342-B048-85BDC9FD1C3A}</a:tableStyleId>
              </a:tblPr>
              <a:tblGrid>
                <a:gridCol w="1251692">
                  <a:extLst>
                    <a:ext uri="{9D8B030D-6E8A-4147-A177-3AD203B41FA5}">
                      <a16:colId xmlns:a16="http://schemas.microsoft.com/office/drawing/2014/main" val="1379634717"/>
                    </a:ext>
                  </a:extLst>
                </a:gridCol>
                <a:gridCol w="4661969">
                  <a:extLst>
                    <a:ext uri="{9D8B030D-6E8A-4147-A177-3AD203B41FA5}">
                      <a16:colId xmlns:a16="http://schemas.microsoft.com/office/drawing/2014/main" val="2547038464"/>
                    </a:ext>
                  </a:extLst>
                </a:gridCol>
              </a:tblGrid>
              <a:tr h="370840">
                <a:tc>
                  <a:txBody>
                    <a:bodyPr/>
                    <a:lstStyle/>
                    <a:p>
                      <a:r>
                        <a:rPr lang="en-US" sz="1600" b="1" dirty="0"/>
                        <a:t>GLP-1 RA</a:t>
                      </a:r>
                    </a:p>
                  </a:txBody>
                  <a:tcPr/>
                </a:tc>
                <a:tc>
                  <a:txBody>
                    <a:bodyPr/>
                    <a:lstStyle/>
                    <a:p>
                      <a:r>
                        <a:rPr lang="en-US" sz="1600" b="1" dirty="0"/>
                        <a:t>FDA CVD Indication</a:t>
                      </a:r>
                    </a:p>
                  </a:txBody>
                  <a:tcPr/>
                </a:tc>
                <a:extLst>
                  <a:ext uri="{0D108BD9-81ED-4DB2-BD59-A6C34878D82A}">
                    <a16:rowId xmlns:a16="http://schemas.microsoft.com/office/drawing/2014/main" val="1727013378"/>
                  </a:ext>
                </a:extLst>
              </a:tr>
              <a:tr h="370840">
                <a:tc>
                  <a:txBody>
                    <a:bodyPr/>
                    <a:lstStyle/>
                    <a:p>
                      <a:r>
                        <a:rPr lang="en-US" sz="1600" dirty="0"/>
                        <a:t>Liraglutide</a:t>
                      </a:r>
                    </a:p>
                    <a:p>
                      <a:endParaRPr lang="en-US" sz="1600" dirty="0"/>
                    </a:p>
                    <a:p>
                      <a:r>
                        <a:rPr lang="en-US" sz="1600" dirty="0"/>
                        <a:t>Semaglutide (injectable)</a:t>
                      </a:r>
                    </a:p>
                    <a:p>
                      <a:endParaRPr lang="en-US" sz="1600" dirty="0"/>
                    </a:p>
                  </a:txBody>
                  <a:tcPr/>
                </a:tc>
                <a:tc>
                  <a:txBody>
                    <a:bodyPr/>
                    <a:lstStyle/>
                    <a:p>
                      <a:r>
                        <a:rPr lang="en-US" sz="1600" b="0" i="0" kern="1200" dirty="0">
                          <a:solidFill>
                            <a:schemeClr val="dk1"/>
                          </a:solidFill>
                          <a:effectLst/>
                          <a:latin typeface="+mn-lt"/>
                          <a:ea typeface="+mn-ea"/>
                          <a:cs typeface="+mn-cs"/>
                        </a:rPr>
                        <a:t>Risk reduction of major cardiovascular events (cardiovascular death, nonfatal myocardial infarction, nonfatal stroke) in adults with type 2 diabetes mellitus and established cardiovascular disease</a:t>
                      </a:r>
                      <a:endParaRPr lang="en-US" sz="1600" dirty="0"/>
                    </a:p>
                  </a:txBody>
                  <a:tcPr/>
                </a:tc>
                <a:extLst>
                  <a:ext uri="{0D108BD9-81ED-4DB2-BD59-A6C34878D82A}">
                    <a16:rowId xmlns:a16="http://schemas.microsoft.com/office/drawing/2014/main" val="4273149161"/>
                  </a:ext>
                </a:extLst>
              </a:tr>
              <a:tr h="370840">
                <a:tc>
                  <a:txBody>
                    <a:bodyPr/>
                    <a:lstStyle/>
                    <a:p>
                      <a:r>
                        <a:rPr lang="en-US" sz="1600" dirty="0"/>
                        <a:t>Dulaglutide</a:t>
                      </a:r>
                    </a:p>
                  </a:txBody>
                  <a:tcPr>
                    <a:solidFill>
                      <a:schemeClr val="tx2">
                        <a:lumMod val="40000"/>
                        <a:lumOff val="60000"/>
                      </a:schemeClr>
                    </a:solidFill>
                  </a:tcPr>
                </a:tc>
                <a:tc>
                  <a:txBody>
                    <a:bodyPr/>
                    <a:lstStyle/>
                    <a:p>
                      <a:r>
                        <a:rPr lang="en-US" sz="1600" b="0" i="0" kern="1200" dirty="0">
                          <a:solidFill>
                            <a:schemeClr val="dk1"/>
                          </a:solidFill>
                          <a:effectLst/>
                          <a:latin typeface="+mn-lt"/>
                          <a:ea typeface="+mn-ea"/>
                          <a:cs typeface="+mn-cs"/>
                        </a:rPr>
                        <a:t>Risk reduction of major cardiovascular events (cardiovascular death, nonfatal myocardial infarction, nonfatal stroke) in adults with type 2 diabetes mellitus who have established cardiovascular disease or multiple cardiovascular risk factors</a:t>
                      </a:r>
                      <a:endParaRPr lang="en-US" sz="1600" dirty="0"/>
                    </a:p>
                  </a:txBody>
                  <a:tcPr>
                    <a:solidFill>
                      <a:schemeClr val="tx2">
                        <a:lumMod val="40000"/>
                        <a:lumOff val="60000"/>
                      </a:schemeClr>
                    </a:solidFill>
                  </a:tcPr>
                </a:tc>
                <a:extLst>
                  <a:ext uri="{0D108BD9-81ED-4DB2-BD59-A6C34878D82A}">
                    <a16:rowId xmlns:a16="http://schemas.microsoft.com/office/drawing/2014/main" val="647605624"/>
                  </a:ext>
                </a:extLst>
              </a:tr>
            </a:tbl>
          </a:graphicData>
        </a:graphic>
      </p:graphicFrame>
      <p:pic>
        <p:nvPicPr>
          <p:cNvPr id="3" name="Picture 4">
            <a:extLst>
              <a:ext uri="{FF2B5EF4-FFF2-40B4-BE49-F238E27FC236}">
                <a16:creationId xmlns:a16="http://schemas.microsoft.com/office/drawing/2014/main" id="{F4C46FB9-D9E0-2DFC-ACFD-9AA44039B2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44" t="35820" r="46128" b="24543"/>
          <a:stretch/>
        </p:blipFill>
        <p:spPr bwMode="auto">
          <a:xfrm>
            <a:off x="6551360" y="733319"/>
            <a:ext cx="2369804" cy="367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94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B8AC-7BE1-4E57-B2A9-ADF74943237C}"/>
              </a:ext>
            </a:extLst>
          </p:cNvPr>
          <p:cNvSpPr>
            <a:spLocks noGrp="1"/>
          </p:cNvSpPr>
          <p:nvPr>
            <p:ph type="title"/>
          </p:nvPr>
        </p:nvSpPr>
        <p:spPr>
          <a:xfrm>
            <a:off x="485775" y="253255"/>
            <a:ext cx="7886700" cy="994172"/>
          </a:xfrm>
        </p:spPr>
        <p:txBody>
          <a:bodyPr>
            <a:normAutofit fontScale="90000"/>
          </a:bodyPr>
          <a:lstStyle/>
          <a:p>
            <a:pPr algn="ctr"/>
            <a:r>
              <a:rPr lang="en-US" dirty="0"/>
              <a:t>Meta-Analysis GLP-1 RA CVOTs</a:t>
            </a:r>
            <a:br>
              <a:rPr lang="en-US" dirty="0"/>
            </a:br>
            <a:r>
              <a:rPr lang="en-US" sz="2800" b="1" dirty="0">
                <a:solidFill>
                  <a:srgbClr val="005AD2"/>
                </a:solidFill>
              </a:rPr>
              <a:t>Composite kidney outcome including macroalbuminuria</a:t>
            </a:r>
            <a:endParaRPr lang="en-GB" sz="1500" b="1" dirty="0">
              <a:solidFill>
                <a:srgbClr val="005AD2"/>
              </a:solidFill>
            </a:endParaRPr>
          </a:p>
        </p:txBody>
      </p:sp>
      <p:sp>
        <p:nvSpPr>
          <p:cNvPr id="3" name="Text Placeholder 2">
            <a:extLst>
              <a:ext uri="{FF2B5EF4-FFF2-40B4-BE49-F238E27FC236}">
                <a16:creationId xmlns:a16="http://schemas.microsoft.com/office/drawing/2014/main" id="{1663A893-7FDB-4D31-B51E-E988D5CC9689}"/>
              </a:ext>
            </a:extLst>
          </p:cNvPr>
          <p:cNvSpPr>
            <a:spLocks noGrp="1"/>
          </p:cNvSpPr>
          <p:nvPr>
            <p:ph type="body" sz="quarter" idx="13"/>
          </p:nvPr>
        </p:nvSpPr>
        <p:spPr>
          <a:xfrm>
            <a:off x="485775" y="3540551"/>
            <a:ext cx="8172900" cy="985592"/>
          </a:xfrm>
        </p:spPr>
        <p:txBody>
          <a:bodyPr>
            <a:normAutofit/>
          </a:bodyPr>
          <a:lstStyle/>
          <a:p>
            <a:r>
              <a:rPr lang="en-US" sz="900" i="0" dirty="0">
                <a:latin typeface="Calibri" panose="020F0502020204030204" pitchFamily="34" charset="0"/>
                <a:cs typeface="Calibri" panose="020F0502020204030204" pitchFamily="34" charset="0"/>
              </a:rPr>
              <a:t>Weights are from random effect analysis. In addition to primary cardiovascular outcome results papers, data were extracted from additional sources. AMPLITUDE-O data were provided by the authors. Data on kidney outcomes were not available in Harmony outcomes and PIONEER 6. The composite kidney outcome consisted of development of macroalbuminuria, doubling of serum creatinine or at least 40% decline in eGFR, kidney replacement therapy, or death due to kidney disease; for ELIXA, data are for new-onset macroalbuminuria alone NNTs were calculated over a weighted average median follow-up of 3.4 years.</a:t>
            </a:r>
          </a:p>
          <a:p>
            <a:r>
              <a:rPr lang="en-US" sz="900" i="0" dirty="0">
                <a:latin typeface="Calibri" panose="020F0502020204030204" pitchFamily="34" charset="0"/>
                <a:cs typeface="Calibri" panose="020F0502020204030204" pitchFamily="34" charset="0"/>
              </a:rPr>
              <a:t>CI, confidence interval; CVOTs. cardiovascular outcome trials; GLP-1, glucagon-like peptide-1; GLP-1 RAs, GLP-1 receptor agonists; NNT, number needed-to-treat</a:t>
            </a:r>
          </a:p>
        </p:txBody>
      </p:sp>
      <p:graphicFrame>
        <p:nvGraphicFramePr>
          <p:cNvPr id="4" name="Table 6">
            <a:extLst>
              <a:ext uri="{FF2B5EF4-FFF2-40B4-BE49-F238E27FC236}">
                <a16:creationId xmlns:a16="http://schemas.microsoft.com/office/drawing/2014/main" id="{D1CC6977-7965-48C9-863D-F440D22B4AAD}"/>
              </a:ext>
            </a:extLst>
          </p:cNvPr>
          <p:cNvGraphicFramePr>
            <a:graphicFrameLocks noGrp="1"/>
          </p:cNvGraphicFramePr>
          <p:nvPr>
            <p:extLst>
              <p:ext uri="{D42A27DB-BD31-4B8C-83A1-F6EECF244321}">
                <p14:modId xmlns:p14="http://schemas.microsoft.com/office/powerpoint/2010/main" val="87547849"/>
              </p:ext>
            </p:extLst>
          </p:nvPr>
        </p:nvGraphicFramePr>
        <p:xfrm>
          <a:off x="485775" y="1443713"/>
          <a:ext cx="8172001" cy="1952331"/>
        </p:xfrm>
        <a:graphic>
          <a:graphicData uri="http://schemas.openxmlformats.org/drawingml/2006/table">
            <a:tbl>
              <a:tblPr firstRow="1" bandRow="1">
                <a:tableStyleId>{5C22544A-7EE6-4342-B048-85BDC9FD1C3A}</a:tableStyleId>
              </a:tblPr>
              <a:tblGrid>
                <a:gridCol w="1694984">
                  <a:extLst>
                    <a:ext uri="{9D8B030D-6E8A-4147-A177-3AD203B41FA5}">
                      <a16:colId xmlns:a16="http://schemas.microsoft.com/office/drawing/2014/main" val="1478032786"/>
                    </a:ext>
                  </a:extLst>
                </a:gridCol>
                <a:gridCol w="1079503">
                  <a:extLst>
                    <a:ext uri="{9D8B030D-6E8A-4147-A177-3AD203B41FA5}">
                      <a16:colId xmlns:a16="http://schemas.microsoft.com/office/drawing/2014/main" val="1285489301"/>
                    </a:ext>
                  </a:extLst>
                </a:gridCol>
                <a:gridCol w="1079503">
                  <a:extLst>
                    <a:ext uri="{9D8B030D-6E8A-4147-A177-3AD203B41FA5}">
                      <a16:colId xmlns:a16="http://schemas.microsoft.com/office/drawing/2014/main" val="229988273"/>
                    </a:ext>
                  </a:extLst>
                </a:gridCol>
                <a:gridCol w="1775285">
                  <a:extLst>
                    <a:ext uri="{9D8B030D-6E8A-4147-A177-3AD203B41FA5}">
                      <a16:colId xmlns:a16="http://schemas.microsoft.com/office/drawing/2014/main" val="1101664549"/>
                    </a:ext>
                  </a:extLst>
                </a:gridCol>
                <a:gridCol w="953691">
                  <a:extLst>
                    <a:ext uri="{9D8B030D-6E8A-4147-A177-3AD203B41FA5}">
                      <a16:colId xmlns:a16="http://schemas.microsoft.com/office/drawing/2014/main" val="3714859482"/>
                    </a:ext>
                  </a:extLst>
                </a:gridCol>
                <a:gridCol w="953691">
                  <a:extLst>
                    <a:ext uri="{9D8B030D-6E8A-4147-A177-3AD203B41FA5}">
                      <a16:colId xmlns:a16="http://schemas.microsoft.com/office/drawing/2014/main" val="2406768039"/>
                    </a:ext>
                  </a:extLst>
                </a:gridCol>
                <a:gridCol w="635344">
                  <a:extLst>
                    <a:ext uri="{9D8B030D-6E8A-4147-A177-3AD203B41FA5}">
                      <a16:colId xmlns:a16="http://schemas.microsoft.com/office/drawing/2014/main" val="2242924821"/>
                    </a:ext>
                  </a:extLst>
                </a:gridCol>
              </a:tblGrid>
              <a:tr h="423051">
                <a:tc>
                  <a:txBody>
                    <a:bodyPr/>
                    <a:lstStyle/>
                    <a:p>
                      <a:endParaRPr lang="en-GB" sz="800" dirty="0"/>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800" dirty="0"/>
                        <a:t>GLP-1 Receptor agonist, n/N (%)</a:t>
                      </a: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t>Placebo</a:t>
                      </a:r>
                    </a:p>
                    <a:p>
                      <a:pPr algn="ctr"/>
                      <a:r>
                        <a:rPr lang="en-US" sz="800" dirty="0"/>
                        <a:t>n/N (%)</a:t>
                      </a: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001965"/>
                    </a:solidFill>
                  </a:tcPr>
                </a:tc>
                <a:tc>
                  <a:txBody>
                    <a:bodyPr/>
                    <a:lstStyle/>
                    <a:p>
                      <a:pPr algn="ctr"/>
                      <a:r>
                        <a:rPr lang="en-US" sz="800" dirty="0"/>
                        <a:t>Hazard ratio</a:t>
                      </a:r>
                    </a:p>
                    <a:p>
                      <a:pPr algn="ctr"/>
                      <a:r>
                        <a:rPr lang="en-US" sz="800" dirty="0"/>
                        <a:t>(95% CI)</a:t>
                      </a: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t>NNT</a:t>
                      </a:r>
                    </a:p>
                    <a:p>
                      <a:pPr algn="ctr"/>
                      <a:r>
                        <a:rPr lang="en-US" sz="800" dirty="0"/>
                        <a:t>(95% CI)</a:t>
                      </a: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i="1" dirty="0"/>
                        <a:t>P </a:t>
                      </a:r>
                      <a:r>
                        <a:rPr lang="en-US" sz="800" dirty="0"/>
                        <a:t>value</a:t>
                      </a: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400510"/>
                  </a:ext>
                </a:extLst>
              </a:tr>
              <a:tr h="191160">
                <a:tc gridSpan="7">
                  <a:txBody>
                    <a:bodyPr/>
                    <a:lstStyle/>
                    <a:p>
                      <a:r>
                        <a:rPr lang="en-US" sz="900" b="1" dirty="0">
                          <a:solidFill>
                            <a:srgbClr val="001965"/>
                          </a:solidFill>
                        </a:rPr>
                        <a:t>Composite kidney outcome including macroalbuminuria</a:t>
                      </a:r>
                      <a:endParaRPr lang="en-GB" sz="900" b="1" dirty="0">
                        <a:solidFill>
                          <a:srgbClr val="001965"/>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extLst>
                  <a:ext uri="{0D108BD9-81ED-4DB2-BD59-A6C34878D82A}">
                    <a16:rowId xmlns:a16="http://schemas.microsoft.com/office/drawing/2014/main" val="1934501662"/>
                  </a:ext>
                </a:extLst>
              </a:tr>
              <a:tr h="191160">
                <a:tc>
                  <a:txBody>
                    <a:bodyPr/>
                    <a:lstStyle/>
                    <a:p>
                      <a:r>
                        <a:rPr lang="en-US" sz="900" dirty="0">
                          <a:solidFill>
                            <a:srgbClr val="001965"/>
                          </a:solidFill>
                        </a:rPr>
                        <a:t>ELIXA (lixisenatide)</a:t>
                      </a:r>
                      <a:endParaRPr lang="en-GB" sz="900" dirty="0">
                        <a:solidFill>
                          <a:srgbClr val="001965"/>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172/2647 (6%)</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203/2639 (8%)</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0·84 (0·68-1·02)</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1965"/>
                          </a:solidFill>
                          <a:effectLst/>
                          <a:uLnTx/>
                          <a:uFillTx/>
                          <a:latin typeface="+mn-lt"/>
                          <a:ea typeface="+mn-ea"/>
                          <a:cs typeface="+mn-cs"/>
                        </a:rPr>
                        <a:t>0·083</a:t>
                      </a: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43791945"/>
                  </a:ext>
                </a:extLst>
              </a:tr>
              <a:tr h="191160">
                <a:tc>
                  <a:txBody>
                    <a:bodyPr/>
                    <a:lstStyle/>
                    <a:p>
                      <a:r>
                        <a:rPr lang="en-US" sz="900" b="1" dirty="0">
                          <a:solidFill>
                            <a:srgbClr val="FF0000"/>
                          </a:solidFill>
                        </a:rPr>
                        <a:t>LEADER (liraglutide)</a:t>
                      </a:r>
                      <a:endParaRPr lang="en-GB" sz="900" b="1" dirty="0">
                        <a:solidFill>
                          <a:srgbClr val="FF0000"/>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268/4668 (6%)</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1965"/>
                          </a:solidFill>
                          <a:effectLst/>
                          <a:uLnTx/>
                          <a:uFillTx/>
                          <a:latin typeface="+mn-lt"/>
                          <a:ea typeface="+mn-ea"/>
                          <a:cs typeface="+mn-cs"/>
                        </a:rPr>
                        <a:t>337/4672 (7%)</a:t>
                      </a: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1965"/>
                          </a:solidFill>
                          <a:effectLst/>
                          <a:uLnTx/>
                          <a:uFillTx/>
                          <a:latin typeface="+mn-lt"/>
                          <a:ea typeface="+mn-ea"/>
                          <a:cs typeface="+mn-cs"/>
                        </a:rPr>
                        <a:t>0·78 (0·67-0·92)</a:t>
                      </a: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1965"/>
                          </a:solidFill>
                          <a:effectLst/>
                          <a:uLnTx/>
                          <a:uFillTx/>
                          <a:latin typeface="+mn-lt"/>
                          <a:ea typeface="+mn-ea"/>
                          <a:cs typeface="+mn-cs"/>
                        </a:rPr>
                        <a:t>0·003</a:t>
                      </a: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87408198"/>
                  </a:ext>
                </a:extLst>
              </a:tr>
              <a:tr h="191160">
                <a:tc>
                  <a:txBody>
                    <a:bodyPr/>
                    <a:lstStyle/>
                    <a:p>
                      <a:r>
                        <a:rPr lang="en-US" sz="900" b="1" dirty="0">
                          <a:solidFill>
                            <a:srgbClr val="FF0000"/>
                          </a:solidFill>
                        </a:rPr>
                        <a:t>SUSTAIN-6 (semaglutide SQ)</a:t>
                      </a:r>
                      <a:endParaRPr lang="en-GB" sz="900" b="1" dirty="0">
                        <a:solidFill>
                          <a:srgbClr val="FF0000"/>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kern="1200" dirty="0">
                          <a:solidFill>
                            <a:srgbClr val="001965"/>
                          </a:solidFill>
                          <a:latin typeface="+mn-lt"/>
                          <a:ea typeface="+mn-ea"/>
                          <a:cs typeface="+mn-cs"/>
                        </a:rPr>
                        <a:t>62/1648 (4%)</a:t>
                      </a:r>
                      <a:endParaRPr lang="en-GB" sz="900" kern="1200" dirty="0">
                        <a:solidFill>
                          <a:srgbClr val="001965"/>
                        </a:solidFill>
                        <a:latin typeface="+mn-lt"/>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100/1649 (6%)</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0·64 (0·46-0·88)</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1965"/>
                          </a:solidFill>
                        </a:rPr>
                        <a:t>0·005</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7586891"/>
                  </a:ext>
                </a:extLst>
              </a:tr>
              <a:tr h="191160">
                <a:tc>
                  <a:txBody>
                    <a:bodyPr/>
                    <a:lstStyle/>
                    <a:p>
                      <a:r>
                        <a:rPr lang="en-US" sz="900" dirty="0">
                          <a:solidFill>
                            <a:srgbClr val="001965"/>
                          </a:solidFill>
                        </a:rPr>
                        <a:t>EXSCEL (exenatide OW)</a:t>
                      </a:r>
                      <a:endParaRPr lang="en-GB" sz="900" dirty="0">
                        <a:solidFill>
                          <a:srgbClr val="001965"/>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366/6256 (6%)</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407/6222 (7%)</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0·88 (0·76-1·01)</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0·065</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4891058"/>
                  </a:ext>
                </a:extLst>
              </a:tr>
              <a:tr h="191160">
                <a:tc>
                  <a:txBody>
                    <a:bodyPr/>
                    <a:lstStyle/>
                    <a:p>
                      <a:r>
                        <a:rPr lang="en-US" sz="900" b="1" dirty="0">
                          <a:solidFill>
                            <a:srgbClr val="FF0000"/>
                          </a:solidFill>
                        </a:rPr>
                        <a:t>REWIND (dulaglutide)</a:t>
                      </a:r>
                      <a:endParaRPr lang="en-GB" sz="900" b="1" dirty="0">
                        <a:solidFill>
                          <a:srgbClr val="FF0000"/>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848/4949 (17%)</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970/4952 (20%)</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0·85 (0·77-0·93)</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0·0004</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9799805"/>
                  </a:ext>
                </a:extLst>
              </a:tr>
              <a:tr h="191160">
                <a:tc>
                  <a:txBody>
                    <a:bodyPr/>
                    <a:lstStyle/>
                    <a:p>
                      <a:pPr marL="0" algn="l" defTabSz="914400" rtl="0" eaLnBrk="1" latinLnBrk="0" hangingPunct="1"/>
                      <a:r>
                        <a:rPr lang="en-US" sz="900" kern="1200" dirty="0">
                          <a:solidFill>
                            <a:srgbClr val="001965"/>
                          </a:solidFill>
                          <a:latin typeface="+mn-lt"/>
                          <a:ea typeface="+mn-ea"/>
                          <a:cs typeface="+mn-cs"/>
                        </a:rPr>
                        <a:t>AMPLITUDE-O (investigational)</a:t>
                      </a:r>
                      <a:endParaRPr lang="en-GB" sz="900" kern="1200" dirty="0">
                        <a:solidFill>
                          <a:srgbClr val="001965"/>
                        </a:solidFill>
                        <a:latin typeface="+mn-lt"/>
                        <a:ea typeface="+mn-ea"/>
                        <a:cs typeface="+mn-cs"/>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353/2717 (13%)</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250/1359 (18%)</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0·68 (0·57-0·79)</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&lt;0·0001</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56825333"/>
                  </a:ext>
                </a:extLst>
              </a:tr>
              <a:tr h="191160">
                <a:tc>
                  <a:txBody>
                    <a:bodyPr/>
                    <a:lstStyle/>
                    <a:p>
                      <a:r>
                        <a:rPr lang="en-US" sz="900" b="1" dirty="0">
                          <a:solidFill>
                            <a:srgbClr val="001965"/>
                          </a:solidFill>
                        </a:rPr>
                        <a:t>Subtotal (</a:t>
                      </a:r>
                      <a:r>
                        <a:rPr lang="en-US" sz="900" b="1" i="1" dirty="0">
                          <a:solidFill>
                            <a:srgbClr val="001965"/>
                          </a:solidFill>
                        </a:rPr>
                        <a:t>I</a:t>
                      </a:r>
                      <a:r>
                        <a:rPr lang="en-US" sz="900" b="1" dirty="0">
                          <a:solidFill>
                            <a:srgbClr val="001965"/>
                          </a:solidFill>
                        </a:rPr>
                        <a:t>²=47·5%, </a:t>
                      </a:r>
                      <a:r>
                        <a:rPr lang="en-US" sz="900" b="1" i="1" dirty="0">
                          <a:solidFill>
                            <a:srgbClr val="001965"/>
                          </a:solidFill>
                        </a:rPr>
                        <a:t>P</a:t>
                      </a:r>
                      <a:r>
                        <a:rPr lang="en-US" sz="900" b="1" dirty="0">
                          <a:solidFill>
                            <a:srgbClr val="001965"/>
                          </a:solidFill>
                        </a:rPr>
                        <a:t>=0·090)</a:t>
                      </a:r>
                      <a:endParaRPr lang="en-GB" sz="900" b="1" dirty="0">
                        <a:solidFill>
                          <a:srgbClr val="001965"/>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b="1" dirty="0">
                          <a:solidFill>
                            <a:srgbClr val="001965"/>
                          </a:solidFill>
                        </a:rPr>
                        <a:t>0·79 (0·73-0·87)</a:t>
                      </a: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b="1" dirty="0">
                          <a:solidFill>
                            <a:srgbClr val="001965"/>
                          </a:solidFill>
                        </a:rPr>
                        <a:t>47 (37-77)</a:t>
                      </a: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b="1" dirty="0">
                          <a:solidFill>
                            <a:srgbClr val="001965"/>
                          </a:solidFill>
                        </a:rPr>
                        <a:t>&lt;0·0001</a:t>
                      </a: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97520905"/>
                  </a:ext>
                </a:extLst>
              </a:tr>
            </a:tbl>
          </a:graphicData>
        </a:graphic>
      </p:graphicFrame>
      <p:grpSp>
        <p:nvGrpSpPr>
          <p:cNvPr id="24" name="Group 23">
            <a:extLst>
              <a:ext uri="{FF2B5EF4-FFF2-40B4-BE49-F238E27FC236}">
                <a16:creationId xmlns:a16="http://schemas.microsoft.com/office/drawing/2014/main" id="{BB90D1D9-4881-4859-A5CC-DD92C0440703}"/>
              </a:ext>
            </a:extLst>
          </p:cNvPr>
          <p:cNvGrpSpPr/>
          <p:nvPr/>
        </p:nvGrpSpPr>
        <p:grpSpPr>
          <a:xfrm>
            <a:off x="4242600" y="3630271"/>
            <a:ext cx="2004610" cy="171177"/>
            <a:chOff x="5613937" y="5329238"/>
            <a:chExt cx="2672813" cy="228236"/>
          </a:xfrm>
        </p:grpSpPr>
        <p:sp>
          <p:nvSpPr>
            <p:cNvPr id="5" name="Rectangle 4">
              <a:extLst>
                <a:ext uri="{FF2B5EF4-FFF2-40B4-BE49-F238E27FC236}">
                  <a16:creationId xmlns:a16="http://schemas.microsoft.com/office/drawing/2014/main" id="{8D0A4A86-DEFA-4300-AF2E-24C702DDFE92}"/>
                </a:ext>
              </a:extLst>
            </p:cNvPr>
            <p:cNvSpPr/>
            <p:nvPr/>
          </p:nvSpPr>
          <p:spPr>
            <a:xfrm>
              <a:off x="5613937" y="5418974"/>
              <a:ext cx="1504686" cy="138500"/>
            </a:xfrm>
            <a:prstGeom prst="rect">
              <a:avLst/>
            </a:prstGeom>
          </p:spPr>
          <p:txBody>
            <a:bodyPr wrap="none" lIns="0" tIns="0" rIns="0" bIns="0">
              <a:spAutoFit/>
            </a:bodyPr>
            <a:lstStyle/>
            <a:p>
              <a:pPr algn="r" defTabSz="685800">
                <a:defRPr/>
              </a:pPr>
              <a:r>
                <a:rPr lang="en-GB" sz="675" dirty="0">
                  <a:solidFill>
                    <a:srgbClr val="001965"/>
                  </a:solidFill>
                  <a:latin typeface="Apis For Office"/>
                </a:rPr>
                <a:t>Favours GLP-1 receptor agonists</a:t>
              </a:r>
            </a:p>
          </p:txBody>
        </p:sp>
        <p:sp>
          <p:nvSpPr>
            <p:cNvPr id="17" name="Rectangle 16">
              <a:extLst>
                <a:ext uri="{FF2B5EF4-FFF2-40B4-BE49-F238E27FC236}">
                  <a16:creationId xmlns:a16="http://schemas.microsoft.com/office/drawing/2014/main" id="{43038B6B-FF29-4D63-8834-ACCBF8190935}"/>
                </a:ext>
              </a:extLst>
            </p:cNvPr>
            <p:cNvSpPr/>
            <p:nvPr/>
          </p:nvSpPr>
          <p:spPr>
            <a:xfrm>
              <a:off x="7290867" y="5418974"/>
              <a:ext cx="758756" cy="138500"/>
            </a:xfrm>
            <a:prstGeom prst="rect">
              <a:avLst/>
            </a:prstGeom>
          </p:spPr>
          <p:txBody>
            <a:bodyPr wrap="none" lIns="0" tIns="0" rIns="0" bIns="0">
              <a:spAutoFit/>
            </a:bodyPr>
            <a:lstStyle/>
            <a:p>
              <a:pPr defTabSz="685800">
                <a:defRPr/>
              </a:pPr>
              <a:r>
                <a:rPr lang="en-GB" sz="675" dirty="0">
                  <a:solidFill>
                    <a:srgbClr val="001965"/>
                  </a:solidFill>
                  <a:latin typeface="Apis For Office"/>
                </a:rPr>
                <a:t>Favours placebo</a:t>
              </a:r>
            </a:p>
          </p:txBody>
        </p:sp>
        <p:cxnSp>
          <p:nvCxnSpPr>
            <p:cNvPr id="22" name="Straight Arrow Connector 21">
              <a:extLst>
                <a:ext uri="{FF2B5EF4-FFF2-40B4-BE49-F238E27FC236}">
                  <a16:creationId xmlns:a16="http://schemas.microsoft.com/office/drawing/2014/main" id="{0D564337-1D1B-4A97-BE88-23D2FCA4D876}"/>
                </a:ext>
              </a:extLst>
            </p:cNvPr>
            <p:cNvCxnSpPr/>
            <p:nvPr/>
          </p:nvCxnSpPr>
          <p:spPr>
            <a:xfrm>
              <a:off x="7290867" y="5329238"/>
              <a:ext cx="995883" cy="0"/>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4F3372-8BD1-4F84-8234-BB04EBEF91FF}"/>
                </a:ext>
              </a:extLst>
            </p:cNvPr>
            <p:cNvCxnSpPr>
              <a:cxnSpLocks/>
            </p:cNvCxnSpPr>
            <p:nvPr/>
          </p:nvCxnSpPr>
          <p:spPr>
            <a:xfrm flipH="1">
              <a:off x="6122740" y="5329238"/>
              <a:ext cx="995883" cy="0"/>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A69C40F-8480-4133-A992-424DD9C11965}"/>
              </a:ext>
            </a:extLst>
          </p:cNvPr>
          <p:cNvGrpSpPr/>
          <p:nvPr/>
        </p:nvGrpSpPr>
        <p:grpSpPr>
          <a:xfrm>
            <a:off x="4877432" y="2050610"/>
            <a:ext cx="896293" cy="1419822"/>
            <a:chOff x="6503242" y="3223034"/>
            <a:chExt cx="1195057" cy="1893096"/>
          </a:xfrm>
        </p:grpSpPr>
        <p:cxnSp>
          <p:nvCxnSpPr>
            <p:cNvPr id="9" name="Straight Connector 8">
              <a:extLst>
                <a:ext uri="{FF2B5EF4-FFF2-40B4-BE49-F238E27FC236}">
                  <a16:creationId xmlns:a16="http://schemas.microsoft.com/office/drawing/2014/main" id="{2A1A29F1-D3BA-4EF4-9AF7-B7787BDC3ABB}"/>
                </a:ext>
              </a:extLst>
            </p:cNvPr>
            <p:cNvCxnSpPr/>
            <p:nvPr/>
          </p:nvCxnSpPr>
          <p:spPr>
            <a:xfrm>
              <a:off x="6503242" y="5042356"/>
              <a:ext cx="11950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3ACBB8-9351-4B08-A78A-714B00AFD5AD}"/>
                </a:ext>
              </a:extLst>
            </p:cNvPr>
            <p:cNvCxnSpPr>
              <a:cxnSpLocks/>
            </p:cNvCxnSpPr>
            <p:nvPr/>
          </p:nvCxnSpPr>
          <p:spPr>
            <a:xfrm rot="5400000">
              <a:off x="6475882" y="5079243"/>
              <a:ext cx="737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F436DF-D06E-4294-A793-6786060A6AC8}"/>
                </a:ext>
              </a:extLst>
            </p:cNvPr>
            <p:cNvCxnSpPr>
              <a:cxnSpLocks/>
            </p:cNvCxnSpPr>
            <p:nvPr/>
          </p:nvCxnSpPr>
          <p:spPr>
            <a:xfrm rot="5400000">
              <a:off x="7211688" y="5079244"/>
              <a:ext cx="737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C4A6DC-343E-47DC-8DF0-938B17C88155}"/>
                </a:ext>
              </a:extLst>
            </p:cNvPr>
            <p:cNvCxnSpPr>
              <a:cxnSpLocks/>
            </p:cNvCxnSpPr>
            <p:nvPr/>
          </p:nvCxnSpPr>
          <p:spPr>
            <a:xfrm rot="5400000">
              <a:off x="7652219" y="5079245"/>
              <a:ext cx="737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4CE3FA-ED03-4DD9-88E0-673C4B8D428B}"/>
                </a:ext>
              </a:extLst>
            </p:cNvPr>
            <p:cNvCxnSpPr>
              <a:cxnSpLocks/>
            </p:cNvCxnSpPr>
            <p:nvPr/>
          </p:nvCxnSpPr>
          <p:spPr>
            <a:xfrm>
              <a:off x="7248574" y="3223034"/>
              <a:ext cx="0" cy="18121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AB2E0618-6D38-452C-A79D-F95829A6841D}"/>
              </a:ext>
            </a:extLst>
          </p:cNvPr>
          <p:cNvSpPr/>
          <p:nvPr/>
        </p:nvSpPr>
        <p:spPr>
          <a:xfrm>
            <a:off x="4830074" y="3479159"/>
            <a:ext cx="109004" cy="103875"/>
          </a:xfrm>
          <a:prstGeom prst="rect">
            <a:avLst/>
          </a:prstGeom>
        </p:spPr>
        <p:txBody>
          <a:bodyPr wrap="none" lIns="0" tIns="0" rIns="0" bIns="0">
            <a:spAutoFit/>
          </a:bodyPr>
          <a:lstStyle/>
          <a:p>
            <a:pPr algn="ctr" defTabSz="685800">
              <a:defRPr/>
            </a:pPr>
            <a:r>
              <a:rPr lang="en-GB" sz="675" dirty="0">
                <a:solidFill>
                  <a:srgbClr val="001965"/>
                </a:solidFill>
                <a:latin typeface="Apis For Office"/>
              </a:rPr>
              <a:t>0.5</a:t>
            </a:r>
          </a:p>
        </p:txBody>
      </p:sp>
      <p:sp>
        <p:nvSpPr>
          <p:cNvPr id="19" name="Rectangle 18">
            <a:extLst>
              <a:ext uri="{FF2B5EF4-FFF2-40B4-BE49-F238E27FC236}">
                <a16:creationId xmlns:a16="http://schemas.microsoft.com/office/drawing/2014/main" id="{6C30E96E-8A2A-4233-B724-54ECF4AE2E28}"/>
              </a:ext>
            </a:extLst>
          </p:cNvPr>
          <p:cNvSpPr/>
          <p:nvPr/>
        </p:nvSpPr>
        <p:spPr>
          <a:xfrm>
            <a:off x="5379316" y="3479159"/>
            <a:ext cx="114228" cy="103875"/>
          </a:xfrm>
          <a:prstGeom prst="rect">
            <a:avLst/>
          </a:prstGeom>
        </p:spPr>
        <p:txBody>
          <a:bodyPr wrap="square" lIns="0" tIns="0" rIns="0" bIns="0">
            <a:spAutoFit/>
          </a:bodyPr>
          <a:lstStyle/>
          <a:p>
            <a:pPr algn="ctr" defTabSz="685800">
              <a:defRPr/>
            </a:pPr>
            <a:r>
              <a:rPr lang="en-GB" sz="675" dirty="0">
                <a:solidFill>
                  <a:srgbClr val="001965"/>
                </a:solidFill>
                <a:latin typeface="Apis For Office"/>
              </a:rPr>
              <a:t>1</a:t>
            </a:r>
          </a:p>
        </p:txBody>
      </p:sp>
      <p:sp>
        <p:nvSpPr>
          <p:cNvPr id="20" name="Rectangle 19">
            <a:extLst>
              <a:ext uri="{FF2B5EF4-FFF2-40B4-BE49-F238E27FC236}">
                <a16:creationId xmlns:a16="http://schemas.microsoft.com/office/drawing/2014/main" id="{08AD8713-C395-4B40-993C-85FFA88DA4E4}"/>
              </a:ext>
            </a:extLst>
          </p:cNvPr>
          <p:cNvSpPr/>
          <p:nvPr/>
        </p:nvSpPr>
        <p:spPr>
          <a:xfrm>
            <a:off x="5679355" y="3479159"/>
            <a:ext cx="185663" cy="103875"/>
          </a:xfrm>
          <a:prstGeom prst="rect">
            <a:avLst/>
          </a:prstGeom>
        </p:spPr>
        <p:txBody>
          <a:bodyPr wrap="square" lIns="0" tIns="0" rIns="0" bIns="0">
            <a:spAutoFit/>
          </a:bodyPr>
          <a:lstStyle/>
          <a:p>
            <a:pPr algn="ctr" defTabSz="685800">
              <a:defRPr/>
            </a:pPr>
            <a:r>
              <a:rPr lang="en-GB" sz="675" dirty="0">
                <a:solidFill>
                  <a:srgbClr val="001965"/>
                </a:solidFill>
                <a:latin typeface="Apis For Office"/>
              </a:rPr>
              <a:t>1.5</a:t>
            </a:r>
          </a:p>
        </p:txBody>
      </p:sp>
      <p:grpSp>
        <p:nvGrpSpPr>
          <p:cNvPr id="32" name="Group 31">
            <a:extLst>
              <a:ext uri="{FF2B5EF4-FFF2-40B4-BE49-F238E27FC236}">
                <a16:creationId xmlns:a16="http://schemas.microsoft.com/office/drawing/2014/main" id="{33D7857D-1628-4F47-968B-77792E007DF2}"/>
              </a:ext>
            </a:extLst>
          </p:cNvPr>
          <p:cNvGrpSpPr/>
          <p:nvPr/>
        </p:nvGrpSpPr>
        <p:grpSpPr>
          <a:xfrm>
            <a:off x="5252442" y="2114907"/>
            <a:ext cx="212527" cy="72629"/>
            <a:chOff x="7123906" y="2899569"/>
            <a:chExt cx="283369" cy="96838"/>
          </a:xfrm>
        </p:grpSpPr>
        <p:cxnSp>
          <p:nvCxnSpPr>
            <p:cNvPr id="29" name="Straight Connector 28">
              <a:extLst>
                <a:ext uri="{FF2B5EF4-FFF2-40B4-BE49-F238E27FC236}">
                  <a16:creationId xmlns:a16="http://schemas.microsoft.com/office/drawing/2014/main" id="{5382E68E-0B19-414A-B206-EF1EE5D5F549}"/>
                </a:ext>
              </a:extLst>
            </p:cNvPr>
            <p:cNvCxnSpPr>
              <a:cxnSpLocks/>
            </p:cNvCxnSpPr>
            <p:nvPr/>
          </p:nvCxnSpPr>
          <p:spPr>
            <a:xfrm>
              <a:off x="7123906" y="2947988"/>
              <a:ext cx="28336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F553F26-B62E-41BA-9770-3A0CB0EF764D}"/>
                </a:ext>
              </a:extLst>
            </p:cNvPr>
            <p:cNvSpPr/>
            <p:nvPr/>
          </p:nvSpPr>
          <p:spPr>
            <a:xfrm>
              <a:off x="7223919"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33" name="Group 32">
            <a:extLst>
              <a:ext uri="{FF2B5EF4-FFF2-40B4-BE49-F238E27FC236}">
                <a16:creationId xmlns:a16="http://schemas.microsoft.com/office/drawing/2014/main" id="{B4715252-56A7-4A6E-B29B-A6543813C209}"/>
              </a:ext>
            </a:extLst>
          </p:cNvPr>
          <p:cNvGrpSpPr/>
          <p:nvPr/>
        </p:nvGrpSpPr>
        <p:grpSpPr>
          <a:xfrm>
            <a:off x="5248871" y="2310850"/>
            <a:ext cx="158948" cy="72629"/>
            <a:chOff x="7179470" y="2899569"/>
            <a:chExt cx="211931" cy="96838"/>
          </a:xfrm>
        </p:grpSpPr>
        <p:cxnSp>
          <p:nvCxnSpPr>
            <p:cNvPr id="34" name="Straight Connector 33">
              <a:extLst>
                <a:ext uri="{FF2B5EF4-FFF2-40B4-BE49-F238E27FC236}">
                  <a16:creationId xmlns:a16="http://schemas.microsoft.com/office/drawing/2014/main" id="{CFB5439F-D7E1-4753-803E-9EC6BF22C074}"/>
                </a:ext>
              </a:extLst>
            </p:cNvPr>
            <p:cNvCxnSpPr>
              <a:cxnSpLocks/>
            </p:cNvCxnSpPr>
            <p:nvPr/>
          </p:nvCxnSpPr>
          <p:spPr>
            <a:xfrm>
              <a:off x="7179470" y="2947988"/>
              <a:ext cx="2119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3878937F-A217-45A8-B987-42403F841F5B}"/>
                </a:ext>
              </a:extLst>
            </p:cNvPr>
            <p:cNvSpPr/>
            <p:nvPr/>
          </p:nvSpPr>
          <p:spPr>
            <a:xfrm>
              <a:off x="7231062"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38" name="Group 37">
            <a:extLst>
              <a:ext uri="{FF2B5EF4-FFF2-40B4-BE49-F238E27FC236}">
                <a16:creationId xmlns:a16="http://schemas.microsoft.com/office/drawing/2014/main" id="{3AA18DDD-410F-41D4-A3A6-5833CD0FD9D2}"/>
              </a:ext>
            </a:extLst>
          </p:cNvPr>
          <p:cNvGrpSpPr/>
          <p:nvPr/>
        </p:nvGrpSpPr>
        <p:grpSpPr>
          <a:xfrm>
            <a:off x="5064919" y="2499649"/>
            <a:ext cx="321469" cy="72629"/>
            <a:chOff x="6903244" y="2899569"/>
            <a:chExt cx="428625" cy="96838"/>
          </a:xfrm>
        </p:grpSpPr>
        <p:cxnSp>
          <p:nvCxnSpPr>
            <p:cNvPr id="39" name="Straight Connector 38">
              <a:extLst>
                <a:ext uri="{FF2B5EF4-FFF2-40B4-BE49-F238E27FC236}">
                  <a16:creationId xmlns:a16="http://schemas.microsoft.com/office/drawing/2014/main" id="{99078FC5-0383-473C-A32E-6B2A10EB1C22}"/>
                </a:ext>
              </a:extLst>
            </p:cNvPr>
            <p:cNvCxnSpPr>
              <a:cxnSpLocks/>
            </p:cNvCxnSpPr>
            <p:nvPr/>
          </p:nvCxnSpPr>
          <p:spPr>
            <a:xfrm>
              <a:off x="6903244" y="2947988"/>
              <a:ext cx="4286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151A7AE0-9CEA-4CBB-AD6E-11D886896E89}"/>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42" name="Group 41">
            <a:extLst>
              <a:ext uri="{FF2B5EF4-FFF2-40B4-BE49-F238E27FC236}">
                <a16:creationId xmlns:a16="http://schemas.microsoft.com/office/drawing/2014/main" id="{7456CA8B-5008-4D62-A175-245C09954A39}"/>
              </a:ext>
            </a:extLst>
          </p:cNvPr>
          <p:cNvGrpSpPr/>
          <p:nvPr/>
        </p:nvGrpSpPr>
        <p:grpSpPr>
          <a:xfrm>
            <a:off x="5311379" y="2688448"/>
            <a:ext cx="148232" cy="72629"/>
            <a:chOff x="7172326" y="2899569"/>
            <a:chExt cx="197643" cy="96838"/>
          </a:xfrm>
        </p:grpSpPr>
        <p:cxnSp>
          <p:nvCxnSpPr>
            <p:cNvPr id="43" name="Straight Connector 42">
              <a:extLst>
                <a:ext uri="{FF2B5EF4-FFF2-40B4-BE49-F238E27FC236}">
                  <a16:creationId xmlns:a16="http://schemas.microsoft.com/office/drawing/2014/main" id="{EB13805F-07EF-407D-9DF0-9C2AF8596C4E}"/>
                </a:ext>
              </a:extLst>
            </p:cNvPr>
            <p:cNvCxnSpPr>
              <a:cxnSpLocks/>
            </p:cNvCxnSpPr>
            <p:nvPr/>
          </p:nvCxnSpPr>
          <p:spPr>
            <a:xfrm>
              <a:off x="7172326" y="2947988"/>
              <a:ext cx="1976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736D6FA-972E-4EBB-9D5C-BB7B12823056}"/>
                </a:ext>
              </a:extLst>
            </p:cNvPr>
            <p:cNvSpPr/>
            <p:nvPr/>
          </p:nvSpPr>
          <p:spPr>
            <a:xfrm>
              <a:off x="7231062"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47" name="Group 46">
            <a:extLst>
              <a:ext uri="{FF2B5EF4-FFF2-40B4-BE49-F238E27FC236}">
                <a16:creationId xmlns:a16="http://schemas.microsoft.com/office/drawing/2014/main" id="{C60D5DB0-5AAC-40D3-BC06-85AA89B29235}"/>
              </a:ext>
            </a:extLst>
          </p:cNvPr>
          <p:cNvGrpSpPr/>
          <p:nvPr/>
        </p:nvGrpSpPr>
        <p:grpSpPr>
          <a:xfrm>
            <a:off x="5311379" y="2888677"/>
            <a:ext cx="107156" cy="72629"/>
            <a:chOff x="7050882" y="2899569"/>
            <a:chExt cx="142875" cy="96838"/>
          </a:xfrm>
        </p:grpSpPr>
        <p:cxnSp>
          <p:nvCxnSpPr>
            <p:cNvPr id="48" name="Straight Connector 47">
              <a:extLst>
                <a:ext uri="{FF2B5EF4-FFF2-40B4-BE49-F238E27FC236}">
                  <a16:creationId xmlns:a16="http://schemas.microsoft.com/office/drawing/2014/main" id="{CEAB961D-4127-4F02-BE13-EE8BDC698680}"/>
                </a:ext>
              </a:extLst>
            </p:cNvPr>
            <p:cNvCxnSpPr>
              <a:cxnSpLocks/>
            </p:cNvCxnSpPr>
            <p:nvPr/>
          </p:nvCxnSpPr>
          <p:spPr>
            <a:xfrm>
              <a:off x="7050882" y="2947988"/>
              <a:ext cx="1428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AED1A267-4D08-41FF-B5A4-FE0697EEF275}"/>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52" name="Group 51">
            <a:extLst>
              <a:ext uri="{FF2B5EF4-FFF2-40B4-BE49-F238E27FC236}">
                <a16:creationId xmlns:a16="http://schemas.microsoft.com/office/drawing/2014/main" id="{FBC35FA2-059F-4A1B-BF07-F8B5A6D0975A}"/>
              </a:ext>
            </a:extLst>
          </p:cNvPr>
          <p:cNvGrpSpPr/>
          <p:nvPr/>
        </p:nvGrpSpPr>
        <p:grpSpPr>
          <a:xfrm>
            <a:off x="5177433" y="3077476"/>
            <a:ext cx="157163" cy="72629"/>
            <a:chOff x="7019925" y="2899569"/>
            <a:chExt cx="209550" cy="96838"/>
          </a:xfrm>
        </p:grpSpPr>
        <p:cxnSp>
          <p:nvCxnSpPr>
            <p:cNvPr id="53" name="Straight Connector 52">
              <a:extLst>
                <a:ext uri="{FF2B5EF4-FFF2-40B4-BE49-F238E27FC236}">
                  <a16:creationId xmlns:a16="http://schemas.microsoft.com/office/drawing/2014/main" id="{8A403032-B04A-471E-A73B-34EC036C870D}"/>
                </a:ext>
              </a:extLst>
            </p:cNvPr>
            <p:cNvCxnSpPr>
              <a:cxnSpLocks/>
            </p:cNvCxnSpPr>
            <p:nvPr/>
          </p:nvCxnSpPr>
          <p:spPr>
            <a:xfrm>
              <a:off x="7019925" y="2947988"/>
              <a:ext cx="209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714C201-8EA0-43CF-8264-981A94B2CD9C}"/>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70" name="Group 4">
            <a:extLst>
              <a:ext uri="{FF2B5EF4-FFF2-40B4-BE49-F238E27FC236}">
                <a16:creationId xmlns:a16="http://schemas.microsoft.com/office/drawing/2014/main" id="{FFFBDA0D-A048-4180-BC47-53E4A6FABDCF}"/>
              </a:ext>
            </a:extLst>
          </p:cNvPr>
          <p:cNvGrpSpPr>
            <a:grpSpLocks noChangeAspect="1"/>
          </p:cNvGrpSpPr>
          <p:nvPr/>
        </p:nvGrpSpPr>
        <p:grpSpPr bwMode="auto">
          <a:xfrm>
            <a:off x="5275657" y="3260560"/>
            <a:ext cx="117875" cy="76709"/>
            <a:chOff x="3802" y="2122"/>
            <a:chExt cx="76" cy="76"/>
          </a:xfrm>
          <a:solidFill>
            <a:schemeClr val="bg1"/>
          </a:solidFill>
        </p:grpSpPr>
        <p:sp>
          <p:nvSpPr>
            <p:cNvPr id="72" name="Freeform 5">
              <a:extLst>
                <a:ext uri="{FF2B5EF4-FFF2-40B4-BE49-F238E27FC236}">
                  <a16:creationId xmlns:a16="http://schemas.microsoft.com/office/drawing/2014/main" id="{B54AD84D-4723-44C0-BA7E-2E8FA66D7083}"/>
                </a:ext>
              </a:extLst>
            </p:cNvPr>
            <p:cNvSpPr>
              <a:spLocks/>
            </p:cNvSpPr>
            <p:nvPr/>
          </p:nvSpPr>
          <p:spPr bwMode="auto">
            <a:xfrm>
              <a:off x="3802" y="2122"/>
              <a:ext cx="76" cy="76"/>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lnTo>
                    <a:pt x="76" y="38"/>
                  </a:lnTo>
                  <a:lnTo>
                    <a:pt x="38" y="76"/>
                  </a:lnTo>
                  <a:lnTo>
                    <a:pt x="0" y="38"/>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000000"/>
                </a:solidFill>
                <a:latin typeface="Apis For Office"/>
              </a:endParaRPr>
            </a:p>
          </p:txBody>
        </p:sp>
        <p:sp>
          <p:nvSpPr>
            <p:cNvPr id="73" name="Freeform 6">
              <a:extLst>
                <a:ext uri="{FF2B5EF4-FFF2-40B4-BE49-F238E27FC236}">
                  <a16:creationId xmlns:a16="http://schemas.microsoft.com/office/drawing/2014/main" id="{DD1ED252-0CCE-46BB-A095-7FC7C0E70493}"/>
                </a:ext>
              </a:extLst>
            </p:cNvPr>
            <p:cNvSpPr>
              <a:spLocks/>
            </p:cNvSpPr>
            <p:nvPr/>
          </p:nvSpPr>
          <p:spPr bwMode="auto">
            <a:xfrm>
              <a:off x="3802" y="2122"/>
              <a:ext cx="76" cy="76"/>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lnTo>
                    <a:pt x="76" y="38"/>
                  </a:lnTo>
                  <a:lnTo>
                    <a:pt x="38" y="76"/>
                  </a:lnTo>
                  <a:lnTo>
                    <a:pt x="0" y="38"/>
                  </a:lnTo>
                  <a:lnTo>
                    <a:pt x="38" y="0"/>
                  </a:lnTo>
                  <a:close/>
                </a:path>
              </a:pathLst>
            </a:custGeom>
            <a:grpFill/>
            <a:ln w="12700" cap="flat">
              <a:solidFill>
                <a:srgbClr val="001965"/>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000000"/>
                </a:solidFill>
                <a:latin typeface="Apis For Office"/>
              </a:endParaRPr>
            </a:p>
          </p:txBody>
        </p:sp>
      </p:grpSp>
      <p:sp>
        <p:nvSpPr>
          <p:cNvPr id="41" name="TextBox 40">
            <a:extLst>
              <a:ext uri="{FF2B5EF4-FFF2-40B4-BE49-F238E27FC236}">
                <a16:creationId xmlns:a16="http://schemas.microsoft.com/office/drawing/2014/main" id="{28BDB646-57AF-40F0-93C5-EDA2D29C663A}"/>
              </a:ext>
            </a:extLst>
          </p:cNvPr>
          <p:cNvSpPr txBox="1"/>
          <p:nvPr/>
        </p:nvSpPr>
        <p:spPr>
          <a:xfrm>
            <a:off x="3111427" y="4539357"/>
            <a:ext cx="5507182" cy="230832"/>
          </a:xfrm>
          <a:prstGeom prst="rect">
            <a:avLst/>
          </a:prstGeom>
          <a:noFill/>
        </p:spPr>
        <p:txBody>
          <a:bodyPr wrap="square">
            <a:spAutoFit/>
          </a:bodyPr>
          <a:lstStyle/>
          <a:p>
            <a:r>
              <a:rPr lang="en-US" sz="900" i="0" dirty="0">
                <a:solidFill>
                  <a:schemeClr val="bg1"/>
                </a:solidFill>
                <a:latin typeface="Calibri" panose="020F0502020204030204" pitchFamily="34" charset="0"/>
                <a:cs typeface="Calibri" panose="020F0502020204030204" pitchFamily="34" charset="0"/>
              </a:rPr>
              <a:t>Sattar N, et al. </a:t>
            </a:r>
            <a:r>
              <a:rPr lang="en-US" sz="900" i="1" dirty="0">
                <a:solidFill>
                  <a:schemeClr val="bg1"/>
                </a:solidFill>
                <a:latin typeface="Calibri" panose="020F0502020204030204" pitchFamily="34" charset="0"/>
                <a:cs typeface="Calibri" panose="020F0502020204030204" pitchFamily="34" charset="0"/>
              </a:rPr>
              <a:t>Lancet Diabetes Endocrinol</a:t>
            </a:r>
            <a:r>
              <a:rPr lang="en-US" sz="900" i="0" dirty="0">
                <a:solidFill>
                  <a:schemeClr val="bg1"/>
                </a:solidFill>
                <a:latin typeface="Calibri" panose="020F0502020204030204" pitchFamily="34" charset="0"/>
                <a:cs typeface="Calibri" panose="020F0502020204030204" pitchFamily="34" charset="0"/>
              </a:rPr>
              <a:t>. 2021;9:653-662. </a:t>
            </a:r>
          </a:p>
        </p:txBody>
      </p:sp>
      <p:sp>
        <p:nvSpPr>
          <p:cNvPr id="6" name="Rectangle 5">
            <a:extLst>
              <a:ext uri="{FF2B5EF4-FFF2-40B4-BE49-F238E27FC236}">
                <a16:creationId xmlns:a16="http://schemas.microsoft.com/office/drawing/2014/main" id="{1DE658CD-127B-CE87-BDE0-FA4D9D5CC6B8}"/>
              </a:ext>
            </a:extLst>
          </p:cNvPr>
          <p:cNvSpPr/>
          <p:nvPr/>
        </p:nvSpPr>
        <p:spPr>
          <a:xfrm>
            <a:off x="5128168" y="2222384"/>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F0CFFAB-0315-758E-E57E-DDC12AACE1EE}"/>
              </a:ext>
            </a:extLst>
          </p:cNvPr>
          <p:cNvSpPr/>
          <p:nvPr/>
        </p:nvSpPr>
        <p:spPr>
          <a:xfrm>
            <a:off x="5023542" y="2433005"/>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C6C06C2-3BBA-4562-98B9-852C2D8FCAAC}"/>
              </a:ext>
            </a:extLst>
          </p:cNvPr>
          <p:cNvSpPr/>
          <p:nvPr/>
        </p:nvSpPr>
        <p:spPr>
          <a:xfrm>
            <a:off x="5168855" y="2812407"/>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653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425678-3ED6-B5CB-AFD8-46AC788C29C6}"/>
              </a:ext>
            </a:extLst>
          </p:cNvPr>
          <p:cNvSpPr txBox="1"/>
          <p:nvPr/>
        </p:nvSpPr>
        <p:spPr>
          <a:xfrm>
            <a:off x="3082834" y="4477241"/>
            <a:ext cx="5976257" cy="230832"/>
          </a:xfrm>
          <a:prstGeom prst="rect">
            <a:avLst/>
          </a:prstGeom>
          <a:noFill/>
        </p:spPr>
        <p:txBody>
          <a:bodyPr wrap="square" rtlCol="0">
            <a:spAutoFit/>
          </a:bodyPr>
          <a:lstStyle/>
          <a:p>
            <a:r>
              <a:rPr lang="pt-BR" sz="900" dirty="0">
                <a:solidFill>
                  <a:schemeClr val="bg1"/>
                </a:solidFill>
              </a:rPr>
              <a:t>Rossing P, et al. </a:t>
            </a:r>
            <a:r>
              <a:rPr lang="pt-BR" sz="900" i="1" dirty="0">
                <a:solidFill>
                  <a:schemeClr val="bg1"/>
                </a:solidFill>
              </a:rPr>
              <a:t>Nephrol Dial Transplant</a:t>
            </a:r>
            <a:r>
              <a:rPr lang="pt-BR" sz="900" dirty="0">
                <a:solidFill>
                  <a:schemeClr val="bg1"/>
                </a:solidFill>
              </a:rPr>
              <a:t>. 2023;38(9):2041-2051.</a:t>
            </a:r>
            <a:endParaRPr lang="en-US" sz="900" dirty="0">
              <a:solidFill>
                <a:schemeClr val="bg1"/>
              </a:solidFill>
            </a:endParaRPr>
          </a:p>
        </p:txBody>
      </p:sp>
      <p:pic>
        <p:nvPicPr>
          <p:cNvPr id="2050" name="Picture 2">
            <a:extLst>
              <a:ext uri="{FF2B5EF4-FFF2-40B4-BE49-F238E27FC236}">
                <a16:creationId xmlns:a16="http://schemas.microsoft.com/office/drawing/2014/main" id="{887F71F4-D19C-706A-0206-65185FA68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384" y="0"/>
            <a:ext cx="5677231" cy="448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305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527050" y="1182624"/>
            <a:ext cx="8089900" cy="1790700"/>
          </a:xfrm>
        </p:spPr>
        <p:txBody>
          <a:bodyPr>
            <a:normAutofit fontScale="90000"/>
          </a:bodyPr>
          <a:lstStyle/>
          <a:p>
            <a:r>
              <a:rPr lang="en-US" sz="4800" dirty="0">
                <a:solidFill>
                  <a:schemeClr val="bg2">
                    <a:lumMod val="25000"/>
                  </a:schemeClr>
                </a:solidFill>
              </a:rPr>
              <a:t>What education should be provided to address patient concerns related to GLP-1 RA therapy? </a:t>
            </a:r>
          </a:p>
        </p:txBody>
      </p:sp>
    </p:spTree>
    <p:extLst>
      <p:ext uri="{BB962C8B-B14F-4D97-AF65-F5344CB8AC3E}">
        <p14:creationId xmlns:p14="http://schemas.microsoft.com/office/powerpoint/2010/main" val="284588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ullseye 1">
            <a:extLst>
              <a:ext uri="{FF2B5EF4-FFF2-40B4-BE49-F238E27FC236}">
                <a16:creationId xmlns:a16="http://schemas.microsoft.com/office/drawing/2014/main" id="{9D1AC97A-B6EE-7F28-BA2E-06D65E217745}"/>
              </a:ext>
            </a:extLst>
          </p:cNvPr>
          <p:cNvSpPr/>
          <p:nvPr/>
        </p:nvSpPr>
        <p:spPr>
          <a:xfrm>
            <a:off x="211103" y="1470109"/>
            <a:ext cx="622077" cy="622077"/>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accent1">
              <a:lumMod val="20000"/>
              <a:lumOff val="80000"/>
            </a:schemeClr>
          </a:solidFill>
          <a:ln w="12700">
            <a:solidFill>
              <a:schemeClr val="accent1">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solidFill>
                <a:schemeClr val="tx1"/>
              </a:solidFill>
            </a:endParaRPr>
          </a:p>
        </p:txBody>
      </p:sp>
      <p:sp>
        <p:nvSpPr>
          <p:cNvPr id="18" name="Bullseye 1">
            <a:extLst>
              <a:ext uri="{FF2B5EF4-FFF2-40B4-BE49-F238E27FC236}">
                <a16:creationId xmlns:a16="http://schemas.microsoft.com/office/drawing/2014/main" id="{3409CBD6-EFCD-5514-B1C4-049681E57CBC}"/>
              </a:ext>
            </a:extLst>
          </p:cNvPr>
          <p:cNvSpPr/>
          <p:nvPr/>
        </p:nvSpPr>
        <p:spPr>
          <a:xfrm>
            <a:off x="211103" y="3021196"/>
            <a:ext cx="622077" cy="622077"/>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accent1">
              <a:lumMod val="20000"/>
              <a:lumOff val="80000"/>
            </a:schemeClr>
          </a:solidFill>
          <a:ln w="12700">
            <a:solidFill>
              <a:schemeClr val="accent1">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solidFill>
                <a:schemeClr val="tx1"/>
              </a:solidFill>
            </a:endParaRPr>
          </a:p>
        </p:txBody>
      </p:sp>
      <p:sp>
        <p:nvSpPr>
          <p:cNvPr id="5" name="Title">
            <a:extLst>
              <a:ext uri="{FF2B5EF4-FFF2-40B4-BE49-F238E27FC236}">
                <a16:creationId xmlns:a16="http://schemas.microsoft.com/office/drawing/2014/main" id="{75B2E286-13EB-49BE-B070-538917A08470}"/>
              </a:ext>
            </a:extLst>
          </p:cNvPr>
          <p:cNvSpPr>
            <a:spLocks noGrp="1"/>
          </p:cNvSpPr>
          <p:nvPr>
            <p:ph type="title"/>
          </p:nvPr>
        </p:nvSpPr>
        <p:spPr>
          <a:xfrm>
            <a:off x="628650" y="74383"/>
            <a:ext cx="7886700" cy="651535"/>
          </a:xfrm>
        </p:spPr>
        <p:txBody>
          <a:bodyPr/>
          <a:lstStyle/>
          <a:p>
            <a:r>
              <a:rPr lang="en-US" dirty="0"/>
              <a:t>Learning Objectives</a:t>
            </a:r>
          </a:p>
        </p:txBody>
      </p:sp>
      <p:sp>
        <p:nvSpPr>
          <p:cNvPr id="14" name="Bullseye 1">
            <a:extLst>
              <a:ext uri="{FF2B5EF4-FFF2-40B4-BE49-F238E27FC236}">
                <a16:creationId xmlns:a16="http://schemas.microsoft.com/office/drawing/2014/main" id="{A0386CA3-655A-40EF-A08E-36CBCD3CE71C}"/>
              </a:ext>
            </a:extLst>
          </p:cNvPr>
          <p:cNvSpPr/>
          <p:nvPr/>
        </p:nvSpPr>
        <p:spPr>
          <a:xfrm>
            <a:off x="192673" y="741182"/>
            <a:ext cx="622077" cy="622077"/>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accent1">
              <a:lumMod val="20000"/>
              <a:lumOff val="80000"/>
            </a:schemeClr>
          </a:solidFill>
          <a:ln w="12700">
            <a:solidFill>
              <a:schemeClr val="accent1">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solidFill>
                <a:schemeClr val="tx1"/>
              </a:solidFill>
            </a:endParaRPr>
          </a:p>
        </p:txBody>
      </p:sp>
      <p:sp>
        <p:nvSpPr>
          <p:cNvPr id="15" name="Bullseye 2">
            <a:extLst>
              <a:ext uri="{FF2B5EF4-FFF2-40B4-BE49-F238E27FC236}">
                <a16:creationId xmlns:a16="http://schemas.microsoft.com/office/drawing/2014/main" id="{7D5583C0-3026-4D64-B225-E6E2A5C212BE}"/>
              </a:ext>
            </a:extLst>
          </p:cNvPr>
          <p:cNvSpPr/>
          <p:nvPr/>
        </p:nvSpPr>
        <p:spPr>
          <a:xfrm>
            <a:off x="192673" y="2253996"/>
            <a:ext cx="622077" cy="622077"/>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accent1">
              <a:lumMod val="20000"/>
              <a:lumOff val="80000"/>
            </a:schemeClr>
          </a:solidFill>
          <a:ln w="12700">
            <a:solidFill>
              <a:schemeClr val="accent1">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solidFill>
                <a:schemeClr val="tx1"/>
              </a:solidFill>
            </a:endParaRPr>
          </a:p>
        </p:txBody>
      </p:sp>
      <p:sp>
        <p:nvSpPr>
          <p:cNvPr id="8" name="Bullseye 3">
            <a:extLst>
              <a:ext uri="{FF2B5EF4-FFF2-40B4-BE49-F238E27FC236}">
                <a16:creationId xmlns:a16="http://schemas.microsoft.com/office/drawing/2014/main" id="{4D736D8F-9E3B-E63A-578A-403EAE592B5E}"/>
              </a:ext>
            </a:extLst>
          </p:cNvPr>
          <p:cNvSpPr/>
          <p:nvPr/>
        </p:nvSpPr>
        <p:spPr>
          <a:xfrm>
            <a:off x="192673" y="3747918"/>
            <a:ext cx="622077" cy="622077"/>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accent1">
              <a:lumMod val="20000"/>
              <a:lumOff val="80000"/>
            </a:schemeClr>
          </a:solidFill>
          <a:ln w="12700">
            <a:solidFill>
              <a:schemeClr val="accent1">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solidFill>
                <a:schemeClr val="tx1"/>
              </a:solidFill>
            </a:endParaRPr>
          </a:p>
        </p:txBody>
      </p:sp>
      <p:sp>
        <p:nvSpPr>
          <p:cNvPr id="6" name="Objective 3">
            <a:extLst>
              <a:ext uri="{FF2B5EF4-FFF2-40B4-BE49-F238E27FC236}">
                <a16:creationId xmlns:a16="http://schemas.microsoft.com/office/drawing/2014/main" id="{8D34FCEF-56A3-4FAC-D937-32E96914B792}"/>
              </a:ext>
            </a:extLst>
          </p:cNvPr>
          <p:cNvSpPr/>
          <p:nvPr/>
        </p:nvSpPr>
        <p:spPr>
          <a:xfrm>
            <a:off x="542338" y="3765672"/>
            <a:ext cx="8412785" cy="606623"/>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solidFill>
            <a:schemeClr val="accent1">
              <a:lumMod val="20000"/>
              <a:lumOff val="8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lIns="548640" rIns="171450" rtlCol="0" anchor="ctr">
            <a:noAutofit/>
          </a:bodyPr>
          <a:lstStyle/>
          <a:p>
            <a:pPr>
              <a:spcBef>
                <a:spcPts val="900"/>
              </a:spcBef>
            </a:pPr>
            <a:r>
              <a:rPr lang="en-US" sz="1600" dirty="0">
                <a:solidFill>
                  <a:schemeClr val="tx1"/>
                </a:solidFill>
              </a:rPr>
              <a:t>Apply current evidence-based recommendations from the ACC, ADA, and ADA/EASD to individualize GLP-1RA therapy in patients with type 2 diabetes </a:t>
            </a:r>
          </a:p>
        </p:txBody>
      </p:sp>
      <p:sp>
        <p:nvSpPr>
          <p:cNvPr id="2" name="Objective 2">
            <a:extLst>
              <a:ext uri="{FF2B5EF4-FFF2-40B4-BE49-F238E27FC236}">
                <a16:creationId xmlns:a16="http://schemas.microsoft.com/office/drawing/2014/main" id="{F94B958B-4C8E-3544-2C44-FF71C9172135}"/>
              </a:ext>
            </a:extLst>
          </p:cNvPr>
          <p:cNvSpPr/>
          <p:nvPr/>
        </p:nvSpPr>
        <p:spPr>
          <a:xfrm>
            <a:off x="542338" y="2271750"/>
            <a:ext cx="8412785" cy="606623"/>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solidFill>
            <a:schemeClr val="accent1">
              <a:lumMod val="20000"/>
              <a:lumOff val="8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lIns="548640" rIns="171450" rtlCol="0" anchor="ctr">
            <a:noAutofit/>
          </a:bodyPr>
          <a:lstStyle/>
          <a:p>
            <a:pPr>
              <a:spcBef>
                <a:spcPts val="900"/>
              </a:spcBef>
            </a:pPr>
            <a:r>
              <a:rPr lang="en-US" sz="1600" dirty="0">
                <a:solidFill>
                  <a:schemeClr val="tx1"/>
                </a:solidFill>
              </a:rPr>
              <a:t>Formulate strategies to ease patient safety concerns and improve tolerability to GLP-1 RAs </a:t>
            </a:r>
          </a:p>
        </p:txBody>
      </p:sp>
      <p:sp>
        <p:nvSpPr>
          <p:cNvPr id="10" name="Objective 1">
            <a:extLst>
              <a:ext uri="{FF2B5EF4-FFF2-40B4-BE49-F238E27FC236}">
                <a16:creationId xmlns:a16="http://schemas.microsoft.com/office/drawing/2014/main" id="{915F9F0F-B54F-420C-AE86-12C0877B7FCA}"/>
              </a:ext>
            </a:extLst>
          </p:cNvPr>
          <p:cNvSpPr/>
          <p:nvPr/>
        </p:nvSpPr>
        <p:spPr>
          <a:xfrm>
            <a:off x="542338" y="758936"/>
            <a:ext cx="8412785" cy="606623"/>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solidFill>
            <a:schemeClr val="accent1">
              <a:lumMod val="20000"/>
              <a:lumOff val="8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lIns="548640" rIns="171450" rtlCol="0" anchor="ctr">
            <a:noAutofit/>
          </a:bodyPr>
          <a:lstStyle/>
          <a:p>
            <a:pPr>
              <a:spcBef>
                <a:spcPts val="900"/>
              </a:spcBef>
            </a:pPr>
            <a:r>
              <a:rPr lang="en-US" sz="1600" dirty="0">
                <a:solidFill>
                  <a:schemeClr val="tx1"/>
                </a:solidFill>
              </a:rPr>
              <a:t>Explain how the mechanisms of action of glucagon-like peptide-1 receptor agonists (GLP-1 RAs) address key pathophysiologic mechanisms of type 2 diabetes</a:t>
            </a:r>
          </a:p>
        </p:txBody>
      </p:sp>
      <p:sp>
        <p:nvSpPr>
          <p:cNvPr id="13" name="Objective 2">
            <a:extLst>
              <a:ext uri="{FF2B5EF4-FFF2-40B4-BE49-F238E27FC236}">
                <a16:creationId xmlns:a16="http://schemas.microsoft.com/office/drawing/2014/main" id="{7FA3AC15-3F85-C85D-1A6C-2AD8CA4BB6B0}"/>
              </a:ext>
            </a:extLst>
          </p:cNvPr>
          <p:cNvSpPr/>
          <p:nvPr/>
        </p:nvSpPr>
        <p:spPr>
          <a:xfrm>
            <a:off x="557582" y="3019626"/>
            <a:ext cx="8412785" cy="606623"/>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solidFill>
            <a:schemeClr val="accent1">
              <a:lumMod val="20000"/>
              <a:lumOff val="8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lIns="548640" rIns="171450" rtlCol="0" anchor="ctr">
            <a:noAutofit/>
          </a:bodyPr>
          <a:lstStyle/>
          <a:p>
            <a:pPr>
              <a:spcBef>
                <a:spcPts val="900"/>
              </a:spcBef>
            </a:pPr>
            <a:r>
              <a:rPr lang="en-US" sz="1600" dirty="0">
                <a:solidFill>
                  <a:schemeClr val="tx1"/>
                </a:solidFill>
              </a:rPr>
              <a:t>Justify the use of GLP-1 RAs for secondary prevention of cardiovascular disease in patients with type 2 diabetes </a:t>
            </a:r>
          </a:p>
        </p:txBody>
      </p:sp>
      <p:sp>
        <p:nvSpPr>
          <p:cNvPr id="16" name="Objective 1">
            <a:extLst>
              <a:ext uri="{FF2B5EF4-FFF2-40B4-BE49-F238E27FC236}">
                <a16:creationId xmlns:a16="http://schemas.microsoft.com/office/drawing/2014/main" id="{3CC45165-3162-80BA-06FC-093CC02E2E50}"/>
              </a:ext>
            </a:extLst>
          </p:cNvPr>
          <p:cNvSpPr/>
          <p:nvPr/>
        </p:nvSpPr>
        <p:spPr>
          <a:xfrm>
            <a:off x="537986" y="1512228"/>
            <a:ext cx="8412785" cy="606623"/>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solidFill>
            <a:schemeClr val="accent1">
              <a:lumMod val="20000"/>
              <a:lumOff val="8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lIns="548640" rIns="171450" rtlCol="0" anchor="ctr">
            <a:noAutofit/>
          </a:bodyPr>
          <a:lstStyle/>
          <a:p>
            <a:pPr>
              <a:spcBef>
                <a:spcPts val="900"/>
              </a:spcBef>
            </a:pPr>
            <a:r>
              <a:rPr lang="en-US" sz="1600" dirty="0">
                <a:solidFill>
                  <a:schemeClr val="tx1"/>
                </a:solidFill>
              </a:rPr>
              <a:t>Compare and contrast the agents within the GLP-1RA class</a:t>
            </a:r>
          </a:p>
        </p:txBody>
      </p:sp>
    </p:spTree>
    <p:extLst>
      <p:ext uri="{BB962C8B-B14F-4D97-AF65-F5344CB8AC3E}">
        <p14:creationId xmlns:p14="http://schemas.microsoft.com/office/powerpoint/2010/main" val="1565127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a:bodyPr>
          <a:lstStyle/>
          <a:p>
            <a:r>
              <a:rPr lang="en-US" dirty="0"/>
              <a:t>GLP-1 RAs: Contraindications &amp; Warnings</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078684"/>
          </a:xfrm>
        </p:spPr>
        <p:txBody>
          <a:bodyPr/>
          <a:lstStyle/>
          <a:p>
            <a:r>
              <a:rPr lang="en-US" dirty="0"/>
              <a:t>History of serious hypersensitivity reaction to drug</a:t>
            </a:r>
          </a:p>
          <a:p>
            <a:r>
              <a:rPr lang="en-US" dirty="0"/>
              <a:t>History of pancreatitis – debated given more trial data (SELECT)</a:t>
            </a:r>
          </a:p>
          <a:p>
            <a:r>
              <a:rPr lang="en-US" dirty="0"/>
              <a:t>Pregnancy or breastfeeding</a:t>
            </a:r>
          </a:p>
          <a:p>
            <a:r>
              <a:rPr lang="en-US" dirty="0"/>
              <a:t>Personal or family history of medullary thyroid cancer</a:t>
            </a:r>
          </a:p>
          <a:p>
            <a:r>
              <a:rPr lang="en-US" dirty="0"/>
              <a:t>Personal or family history of multiple endocrine neoplasia, type 2 (MEN2)</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Das SR, et al. </a:t>
            </a:r>
            <a:r>
              <a:rPr lang="en-US" sz="900" i="1" dirty="0">
                <a:solidFill>
                  <a:schemeClr val="bg1"/>
                </a:solidFill>
              </a:rPr>
              <a:t>J Am Coll Cardiol</a:t>
            </a:r>
            <a:r>
              <a:rPr lang="en-US" sz="900" dirty="0">
                <a:solidFill>
                  <a:schemeClr val="bg1"/>
                </a:solidFill>
              </a:rPr>
              <a:t>. 2020;76(9):1117-1145.</a:t>
            </a:r>
          </a:p>
        </p:txBody>
      </p:sp>
    </p:spTree>
    <p:extLst>
      <p:ext uri="{BB962C8B-B14F-4D97-AF65-F5344CB8AC3E}">
        <p14:creationId xmlns:p14="http://schemas.microsoft.com/office/powerpoint/2010/main" val="920610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262890" y="273843"/>
            <a:ext cx="7886700" cy="994172"/>
          </a:xfrm>
        </p:spPr>
        <p:txBody>
          <a:bodyPr>
            <a:normAutofit/>
          </a:bodyPr>
          <a:lstStyle/>
          <a:p>
            <a:r>
              <a:rPr lang="en-US" dirty="0"/>
              <a:t>Considerations for Patient Concerns</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48008"/>
            <a:ext cx="7886700" cy="3078684"/>
          </a:xfrm>
        </p:spPr>
        <p:txBody>
          <a:bodyPr>
            <a:normAutofit/>
          </a:bodyPr>
          <a:lstStyle/>
          <a:p>
            <a:r>
              <a:rPr lang="en-US" sz="2400" dirty="0"/>
              <a:t>Diabetic retinopathy complications have been reported, perhaps due to rapid improvement in blood glucose control</a:t>
            </a:r>
          </a:p>
          <a:p>
            <a:pPr lvl="1"/>
            <a:r>
              <a:rPr lang="en-US" sz="2000" dirty="0"/>
              <a:t>Advise patients to undergo appropriate, guideline-recommended eye exams before starting therapy if not done within the last 12 months</a:t>
            </a:r>
          </a:p>
          <a:p>
            <a:endParaRPr lang="en-US" sz="2400" dirty="0"/>
          </a:p>
          <a:p>
            <a:r>
              <a:rPr lang="en-US" sz="2400" dirty="0"/>
              <a:t>Inform patients regarding prescription assistance programs</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Das SR, et al. </a:t>
            </a:r>
            <a:r>
              <a:rPr lang="en-US" sz="900" i="1" dirty="0">
                <a:solidFill>
                  <a:schemeClr val="bg1"/>
                </a:solidFill>
              </a:rPr>
              <a:t>J Am Coll Cardiol</a:t>
            </a:r>
            <a:r>
              <a:rPr lang="en-US" sz="900" dirty="0">
                <a:solidFill>
                  <a:schemeClr val="bg1"/>
                </a:solidFill>
              </a:rPr>
              <a:t>. 2020;76(9):1117-1145.</a:t>
            </a:r>
          </a:p>
        </p:txBody>
      </p:sp>
    </p:spTree>
    <p:extLst>
      <p:ext uri="{BB962C8B-B14F-4D97-AF65-F5344CB8AC3E}">
        <p14:creationId xmlns:p14="http://schemas.microsoft.com/office/powerpoint/2010/main" val="1872568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fontScale="90000"/>
          </a:bodyPr>
          <a:lstStyle/>
          <a:p>
            <a:r>
              <a:rPr lang="en-US" dirty="0"/>
              <a:t>Considerations for Drug Initiation &amp; Monitoring</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078684"/>
          </a:xfrm>
        </p:spPr>
        <p:txBody>
          <a:bodyPr>
            <a:normAutofit/>
          </a:bodyPr>
          <a:lstStyle/>
          <a:p>
            <a:r>
              <a:rPr lang="en-US" sz="2400" dirty="0"/>
              <a:t>Stop DPP-IV inhibitor before initiation</a:t>
            </a:r>
          </a:p>
          <a:p>
            <a:pPr marL="0" indent="0">
              <a:buNone/>
            </a:pPr>
            <a:endParaRPr lang="en-US" sz="2400" dirty="0"/>
          </a:p>
          <a:p>
            <a:r>
              <a:rPr lang="en-US" sz="2400" dirty="0"/>
              <a:t>Hypoglycemia risk increased with insulin and sulfonylureas</a:t>
            </a:r>
          </a:p>
          <a:p>
            <a:pPr marL="0" indent="0">
              <a:buNone/>
            </a:pPr>
            <a:endParaRPr lang="en-US" sz="2400" dirty="0"/>
          </a:p>
          <a:p>
            <a:r>
              <a:rPr lang="en-US" sz="2400" dirty="0"/>
              <a:t>If history of frequent hypoglycemic events, stop sulfonylurea and reduce insulin dose by ~20% when starting therapy</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Das SR, et al. </a:t>
            </a:r>
            <a:r>
              <a:rPr lang="en-US" sz="900" i="1" dirty="0">
                <a:solidFill>
                  <a:schemeClr val="bg1"/>
                </a:solidFill>
              </a:rPr>
              <a:t>J Am Coll Cardiol</a:t>
            </a:r>
            <a:r>
              <a:rPr lang="en-US" sz="900" dirty="0">
                <a:solidFill>
                  <a:schemeClr val="bg1"/>
                </a:solidFill>
              </a:rPr>
              <a:t>. 2020;76(9):1117-1145.</a:t>
            </a:r>
          </a:p>
        </p:txBody>
      </p:sp>
    </p:spTree>
    <p:extLst>
      <p:ext uri="{BB962C8B-B14F-4D97-AF65-F5344CB8AC3E}">
        <p14:creationId xmlns:p14="http://schemas.microsoft.com/office/powerpoint/2010/main" val="994340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288036" y="1261618"/>
            <a:ext cx="8567928" cy="1790700"/>
          </a:xfrm>
        </p:spPr>
        <p:txBody>
          <a:bodyPr>
            <a:normAutofit/>
          </a:bodyPr>
          <a:lstStyle/>
          <a:p>
            <a:r>
              <a:rPr lang="en-US" sz="4300" dirty="0">
                <a:solidFill>
                  <a:schemeClr val="bg2">
                    <a:lumMod val="25000"/>
                  </a:schemeClr>
                </a:solidFill>
              </a:rPr>
              <a:t>What are common GLP-1 RA </a:t>
            </a:r>
            <a:br>
              <a:rPr lang="en-US" sz="4300" dirty="0">
                <a:solidFill>
                  <a:schemeClr val="bg2">
                    <a:lumMod val="25000"/>
                  </a:schemeClr>
                </a:solidFill>
              </a:rPr>
            </a:br>
            <a:r>
              <a:rPr lang="en-US" sz="4300" dirty="0">
                <a:solidFill>
                  <a:schemeClr val="bg2">
                    <a:lumMod val="25000"/>
                  </a:schemeClr>
                </a:solidFill>
              </a:rPr>
              <a:t>side effects? </a:t>
            </a:r>
          </a:p>
        </p:txBody>
      </p:sp>
    </p:spTree>
    <p:extLst>
      <p:ext uri="{BB962C8B-B14F-4D97-AF65-F5344CB8AC3E}">
        <p14:creationId xmlns:p14="http://schemas.microsoft.com/office/powerpoint/2010/main" val="3603056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fontScale="90000"/>
          </a:bodyPr>
          <a:lstStyle/>
          <a:p>
            <a:r>
              <a:rPr lang="en-US" dirty="0"/>
              <a:t>Adverse Effects to Monitor, Anticipate for Patient</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265016"/>
            <a:ext cx="7886700" cy="3137466"/>
          </a:xfrm>
        </p:spPr>
        <p:txBody>
          <a:bodyPr>
            <a:normAutofit/>
          </a:bodyPr>
          <a:lstStyle/>
          <a:p>
            <a:r>
              <a:rPr lang="en-US" sz="2400" dirty="0"/>
              <a:t>Gastrointestinal: </a:t>
            </a:r>
          </a:p>
          <a:p>
            <a:pPr lvl="1"/>
            <a:r>
              <a:rPr lang="en-US" sz="2000" dirty="0"/>
              <a:t>Nausea/vomiting</a:t>
            </a:r>
          </a:p>
          <a:p>
            <a:pPr lvl="1"/>
            <a:r>
              <a:rPr lang="en-US" sz="2000" dirty="0"/>
              <a:t>Diarrhea</a:t>
            </a:r>
          </a:p>
          <a:p>
            <a:pPr lvl="1"/>
            <a:r>
              <a:rPr lang="en-US" sz="2000" dirty="0"/>
              <a:t>Improves with diet adjustments, drug exposure, slow titration, reverse titration as needed</a:t>
            </a:r>
          </a:p>
          <a:p>
            <a:pPr marL="342900" lvl="1" indent="0">
              <a:buNone/>
            </a:pPr>
            <a:endParaRPr lang="en-US" sz="2400" dirty="0"/>
          </a:p>
          <a:p>
            <a:r>
              <a:rPr lang="en-US" sz="2400" dirty="0"/>
              <a:t>Nongastrointestinal:</a:t>
            </a:r>
          </a:p>
          <a:p>
            <a:pPr lvl="1"/>
            <a:r>
              <a:rPr lang="en-US" sz="2000" dirty="0"/>
              <a:t>Hypoglycemia when given with insulin or sulfonylureas</a:t>
            </a:r>
          </a:p>
          <a:p>
            <a:pPr lvl="1"/>
            <a:r>
              <a:rPr lang="en-US" sz="2000" dirty="0"/>
              <a:t>Injection site reactions</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Das SR, et al. </a:t>
            </a:r>
            <a:r>
              <a:rPr lang="en-US" sz="900" i="1" dirty="0">
                <a:solidFill>
                  <a:schemeClr val="bg1"/>
                </a:solidFill>
              </a:rPr>
              <a:t>J Am Coll Cardiol</a:t>
            </a:r>
            <a:r>
              <a:rPr lang="en-US" sz="900" dirty="0">
                <a:solidFill>
                  <a:schemeClr val="bg1"/>
                </a:solidFill>
              </a:rPr>
              <a:t>. 2020;76(9):1117-1145.</a:t>
            </a:r>
          </a:p>
        </p:txBody>
      </p:sp>
    </p:spTree>
    <p:extLst>
      <p:ext uri="{BB962C8B-B14F-4D97-AF65-F5344CB8AC3E}">
        <p14:creationId xmlns:p14="http://schemas.microsoft.com/office/powerpoint/2010/main" val="4110113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527050" y="1676400"/>
            <a:ext cx="8089900" cy="1790700"/>
          </a:xfrm>
        </p:spPr>
        <p:txBody>
          <a:bodyPr>
            <a:normAutofit fontScale="90000"/>
          </a:bodyPr>
          <a:lstStyle/>
          <a:p>
            <a:r>
              <a:rPr lang="en-US" sz="4800" dirty="0">
                <a:solidFill>
                  <a:schemeClr val="bg2">
                    <a:lumMod val="25000"/>
                  </a:schemeClr>
                </a:solidFill>
              </a:rPr>
              <a:t>What education should be provided so that patients optimize treatment with GLP-1 RA therapy? </a:t>
            </a:r>
          </a:p>
        </p:txBody>
      </p:sp>
    </p:spTree>
    <p:extLst>
      <p:ext uri="{BB962C8B-B14F-4D97-AF65-F5344CB8AC3E}">
        <p14:creationId xmlns:p14="http://schemas.microsoft.com/office/powerpoint/2010/main" val="1260653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fontScale="90000"/>
          </a:bodyPr>
          <a:lstStyle/>
          <a:p>
            <a:r>
              <a:rPr lang="en-US" dirty="0"/>
              <a:t>Recommendations to Minimize Occurrence + Severity of GI Adverse Effects with GLP-1 RAs</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137466"/>
          </a:xfrm>
        </p:spPr>
        <p:txBody>
          <a:bodyPr>
            <a:normAutofit/>
          </a:bodyPr>
          <a:lstStyle/>
          <a:p>
            <a:r>
              <a:rPr lang="en-US" sz="2400" dirty="0"/>
              <a:t>Improve eating habits:</a:t>
            </a:r>
          </a:p>
          <a:p>
            <a:pPr lvl="1"/>
            <a:r>
              <a:rPr lang="en-US" sz="2000" b="0" i="0" u="none" strike="noStrike" kern="1200" dirty="0">
                <a:solidFill>
                  <a:srgbClr val="222222"/>
                </a:solidFill>
                <a:effectLst/>
              </a:rPr>
              <a:t>Eat slowly</a:t>
            </a:r>
          </a:p>
          <a:p>
            <a:pPr lvl="1"/>
            <a:r>
              <a:rPr lang="en-US" sz="2000" b="0" i="0" u="none" strike="noStrike" kern="1200" dirty="0">
                <a:solidFill>
                  <a:srgbClr val="222222"/>
                </a:solidFill>
                <a:effectLst/>
              </a:rPr>
              <a:t>Eat only if you are hungry</a:t>
            </a:r>
            <a:endParaRPr lang="en-US" sz="2000" dirty="0"/>
          </a:p>
          <a:p>
            <a:pPr lvl="1"/>
            <a:r>
              <a:rPr lang="en-US" sz="2000" b="0" i="0" u="none" strike="noStrike" kern="1200" dirty="0">
                <a:solidFill>
                  <a:srgbClr val="222222"/>
                </a:solidFill>
                <a:effectLst/>
              </a:rPr>
              <a:t>Eat smaller portions</a:t>
            </a:r>
            <a:endParaRPr lang="en-US" sz="2000" dirty="0"/>
          </a:p>
          <a:p>
            <a:pPr lvl="1"/>
            <a:r>
              <a:rPr lang="en-US" sz="2000" b="0" i="0" u="none" strike="noStrike" kern="1200" dirty="0">
                <a:solidFill>
                  <a:srgbClr val="222222"/>
                </a:solidFill>
                <a:effectLst/>
              </a:rPr>
              <a:t>Avoid lying down after having a meal</a:t>
            </a:r>
            <a:endParaRPr lang="en-US" sz="2000" dirty="0"/>
          </a:p>
          <a:p>
            <a:pPr lvl="1"/>
            <a:r>
              <a:rPr lang="en-US" sz="2000" b="0" i="0" u="none" strike="noStrike" kern="1200" dirty="0">
                <a:solidFill>
                  <a:srgbClr val="222222"/>
                </a:solidFill>
                <a:effectLst/>
              </a:rPr>
              <a:t>Stop eating in case of feeling of fullness</a:t>
            </a:r>
          </a:p>
          <a:p>
            <a:pPr lvl="1"/>
            <a:r>
              <a:rPr lang="en-US" sz="2000" dirty="0">
                <a:solidFill>
                  <a:srgbClr val="222222"/>
                </a:solidFill>
              </a:rPr>
              <a:t>Pay attention to the impact of certain foods</a:t>
            </a:r>
            <a:endParaRPr lang="en-US" sz="2000" b="0" i="0" u="none" strike="noStrike" dirty="0">
              <a:effectLst/>
            </a:endParaRP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Gorgojo-Martínez JJ, et al. </a:t>
            </a:r>
            <a:r>
              <a:rPr lang="en-US" sz="900" i="1" dirty="0">
                <a:solidFill>
                  <a:schemeClr val="bg1"/>
                </a:solidFill>
              </a:rPr>
              <a:t>J Clin Med</a:t>
            </a:r>
            <a:r>
              <a:rPr lang="en-US" sz="900" dirty="0">
                <a:solidFill>
                  <a:schemeClr val="bg1"/>
                </a:solidFill>
              </a:rPr>
              <a:t>. 2022;12(1):145.</a:t>
            </a:r>
          </a:p>
        </p:txBody>
      </p:sp>
    </p:spTree>
    <p:extLst>
      <p:ext uri="{BB962C8B-B14F-4D97-AF65-F5344CB8AC3E}">
        <p14:creationId xmlns:p14="http://schemas.microsoft.com/office/powerpoint/2010/main" val="2831792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fontScale="90000"/>
          </a:bodyPr>
          <a:lstStyle/>
          <a:p>
            <a:r>
              <a:rPr lang="en-US" dirty="0"/>
              <a:t>Recommendations to Minimize Occurrence and Severity of GI Adverse Effects with GLP-1 RAs</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137466"/>
          </a:xfrm>
        </p:spPr>
        <p:txBody>
          <a:bodyPr>
            <a:normAutofit/>
          </a:bodyPr>
          <a:lstStyle/>
          <a:p>
            <a:r>
              <a:rPr lang="en-US" dirty="0"/>
              <a:t>Additional recommendations for patients with nausea</a:t>
            </a:r>
          </a:p>
          <a:p>
            <a:pPr lvl="1"/>
            <a:r>
              <a:rPr lang="en-US" dirty="0"/>
              <a:t>Wait ≥30 min since GLP-1RA dose </a:t>
            </a:r>
            <a:r>
              <a:rPr lang="en-US" dirty="0">
                <a:sym typeface="Symbol" panose="05050102010706020507" pitchFamily="18" charset="2"/>
              </a:rPr>
              <a:t> eat foods to ease nausea, if needed</a:t>
            </a:r>
          </a:p>
          <a:p>
            <a:pPr lvl="2"/>
            <a:r>
              <a:rPr lang="en-US" dirty="0">
                <a:sym typeface="Symbol" panose="05050102010706020507" pitchFamily="18" charset="2"/>
              </a:rPr>
              <a:t>Crackers, apples, ginger root/ginger-based drinks</a:t>
            </a:r>
          </a:p>
          <a:p>
            <a:pPr lvl="1"/>
            <a:r>
              <a:rPr lang="en-US" dirty="0">
                <a:sym typeface="Symbol" panose="05050102010706020507" pitchFamily="18" charset="2"/>
              </a:rPr>
              <a:t>Avoid strong smells</a:t>
            </a:r>
            <a:endParaRPr lang="en-US" dirty="0"/>
          </a:p>
          <a:p>
            <a:r>
              <a:rPr lang="en-US" dirty="0"/>
              <a:t>Additional recommendations for patients with vomiting</a:t>
            </a:r>
          </a:p>
          <a:p>
            <a:pPr lvl="1"/>
            <a:r>
              <a:rPr lang="en-US" dirty="0"/>
              <a:t>Attentive to hydration</a:t>
            </a:r>
          </a:p>
          <a:p>
            <a:pPr lvl="1"/>
            <a:r>
              <a:rPr lang="en-US" dirty="0"/>
              <a:t>Eat smaller amounts of food more frequently</a:t>
            </a:r>
          </a:p>
          <a:p>
            <a:pPr marL="0" indent="0">
              <a:buNone/>
            </a:pPr>
            <a:endParaRPr lang="en-US" dirty="0"/>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Gorgojo-Martínez JJ, et al. </a:t>
            </a:r>
            <a:r>
              <a:rPr lang="en-US" sz="900" i="1" dirty="0">
                <a:solidFill>
                  <a:schemeClr val="bg1"/>
                </a:solidFill>
              </a:rPr>
              <a:t>J Clin Med</a:t>
            </a:r>
            <a:r>
              <a:rPr lang="en-US" sz="900" dirty="0">
                <a:solidFill>
                  <a:schemeClr val="bg1"/>
                </a:solidFill>
              </a:rPr>
              <a:t>. 2022;12(1):145.</a:t>
            </a:r>
          </a:p>
        </p:txBody>
      </p:sp>
    </p:spTree>
    <p:extLst>
      <p:ext uri="{BB962C8B-B14F-4D97-AF65-F5344CB8AC3E}">
        <p14:creationId xmlns:p14="http://schemas.microsoft.com/office/powerpoint/2010/main" val="3400811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527050" y="964116"/>
            <a:ext cx="8089900" cy="1790700"/>
          </a:xfrm>
        </p:spPr>
        <p:txBody>
          <a:bodyPr>
            <a:normAutofit fontScale="90000"/>
          </a:bodyPr>
          <a:lstStyle/>
          <a:p>
            <a:r>
              <a:rPr lang="en-US" sz="4800" dirty="0">
                <a:solidFill>
                  <a:schemeClr val="bg2">
                    <a:lumMod val="25000"/>
                  </a:schemeClr>
                </a:solidFill>
              </a:rPr>
              <a:t>Does dosing need to be adjusted based on kidney function?</a:t>
            </a:r>
          </a:p>
        </p:txBody>
      </p:sp>
    </p:spTree>
    <p:extLst>
      <p:ext uri="{BB962C8B-B14F-4D97-AF65-F5344CB8AC3E}">
        <p14:creationId xmlns:p14="http://schemas.microsoft.com/office/powerpoint/2010/main" val="115981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lstStyle/>
          <a:p>
            <a:r>
              <a:rPr lang="en-US" dirty="0"/>
              <a:t>ADA/KDIGO: GLP-1 RA Dosing for </a:t>
            </a:r>
            <a:r>
              <a:rPr lang="en-US" b="1" dirty="0"/>
              <a:t>eGFR &lt;45​</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da-DK" sz="900" dirty="0">
                <a:solidFill>
                  <a:schemeClr val="bg1"/>
                </a:solidFill>
              </a:rPr>
              <a:t>de Boer IH, et al. </a:t>
            </a:r>
            <a:r>
              <a:rPr lang="da-DK" sz="900" i="1" dirty="0">
                <a:solidFill>
                  <a:schemeClr val="bg1"/>
                </a:solidFill>
              </a:rPr>
              <a:t>Diabetes Care</a:t>
            </a:r>
            <a:r>
              <a:rPr lang="da-DK" sz="900" dirty="0">
                <a:solidFill>
                  <a:schemeClr val="bg1"/>
                </a:solidFill>
              </a:rPr>
              <a:t>. 2022;45(12):3075-3090.​</a:t>
            </a:r>
            <a:endParaRPr lang="en-US" sz="900" dirty="0">
              <a:solidFill>
                <a:schemeClr val="bg1"/>
              </a:solidFill>
            </a:endParaRPr>
          </a:p>
        </p:txBody>
      </p:sp>
      <p:pic>
        <p:nvPicPr>
          <p:cNvPr id="16386" name="Picture 2">
            <a:extLst>
              <a:ext uri="{FF2B5EF4-FFF2-40B4-BE49-F238E27FC236}">
                <a16:creationId xmlns:a16="http://schemas.microsoft.com/office/drawing/2014/main" id="{F5A7CA0F-4550-D35F-97E1-AE9820F5CD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498"/>
          <a:stretch/>
        </p:blipFill>
        <p:spPr bwMode="auto">
          <a:xfrm>
            <a:off x="0" y="1398713"/>
            <a:ext cx="9144000" cy="47714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43C0F244-6311-321E-EB60-933E670F18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463"/>
          <a:stretch/>
        </p:blipFill>
        <p:spPr bwMode="auto">
          <a:xfrm>
            <a:off x="67454" y="1875860"/>
            <a:ext cx="8991638" cy="17844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D753163F-B12E-80B4-B9F3-EAC7982975D3}"/>
              </a:ext>
            </a:extLst>
          </p:cNvPr>
          <p:cNvGraphicFramePr>
            <a:graphicFrameLocks noGrp="1"/>
          </p:cNvGraphicFramePr>
          <p:nvPr>
            <p:extLst>
              <p:ext uri="{D42A27DB-BD31-4B8C-83A1-F6EECF244321}">
                <p14:modId xmlns:p14="http://schemas.microsoft.com/office/powerpoint/2010/main" val="3912162613"/>
              </p:ext>
            </p:extLst>
          </p:nvPr>
        </p:nvGraphicFramePr>
        <p:xfrm>
          <a:off x="67456" y="3662935"/>
          <a:ext cx="8991638" cy="594360"/>
        </p:xfrm>
        <a:graphic>
          <a:graphicData uri="http://schemas.openxmlformats.org/drawingml/2006/table">
            <a:tbl>
              <a:tblPr firstRow="1" bandRow="1">
                <a:tableStyleId>{5C22544A-7EE6-4342-B048-85BDC9FD1C3A}</a:tableStyleId>
              </a:tblPr>
              <a:tblGrid>
                <a:gridCol w="1536492">
                  <a:extLst>
                    <a:ext uri="{9D8B030D-6E8A-4147-A177-3AD203B41FA5}">
                      <a16:colId xmlns:a16="http://schemas.microsoft.com/office/drawing/2014/main" val="2848910471"/>
                    </a:ext>
                  </a:extLst>
                </a:gridCol>
                <a:gridCol w="7455146">
                  <a:extLst>
                    <a:ext uri="{9D8B030D-6E8A-4147-A177-3AD203B41FA5}">
                      <a16:colId xmlns:a16="http://schemas.microsoft.com/office/drawing/2014/main" val="3935919863"/>
                    </a:ext>
                  </a:extLst>
                </a:gridCol>
              </a:tblGrid>
              <a:tr h="191656">
                <a:tc>
                  <a:txBody>
                    <a:bodyPr/>
                    <a:lstStyle/>
                    <a:p>
                      <a:r>
                        <a:rPr lang="en-US" sz="1200" dirty="0">
                          <a:solidFill>
                            <a:schemeClr val="tx1"/>
                          </a:solidFill>
                        </a:rPr>
                        <a:t>Dual GIP + GLP-1RA</a:t>
                      </a:r>
                    </a:p>
                  </a:txBody>
                  <a:tcPr>
                    <a:noFill/>
                  </a:tcPr>
                </a:tc>
                <a:tc>
                  <a:txBody>
                    <a:bodyPr/>
                    <a:lstStyle/>
                    <a:p>
                      <a:endParaRPr lang="en-US" dirty="0"/>
                    </a:p>
                  </a:txBody>
                  <a:tcPr>
                    <a:noFill/>
                  </a:tcPr>
                </a:tc>
                <a:extLst>
                  <a:ext uri="{0D108BD9-81ED-4DB2-BD59-A6C34878D82A}">
                    <a16:rowId xmlns:a16="http://schemas.microsoft.com/office/drawing/2014/main" val="2607311812"/>
                  </a:ext>
                </a:extLst>
              </a:tr>
              <a:tr h="191656">
                <a:tc>
                  <a:txBody>
                    <a:bodyPr/>
                    <a:lstStyle/>
                    <a:p>
                      <a:r>
                        <a:rPr lang="en-US" dirty="0"/>
                        <a:t>Tirzepatide</a:t>
                      </a:r>
                    </a:p>
                  </a:txBody>
                  <a:tcPr>
                    <a:noFill/>
                  </a:tcPr>
                </a:tc>
                <a:tc>
                  <a:txBody>
                    <a:bodyPr/>
                    <a:lstStyle/>
                    <a:p>
                      <a:pPr algn="ctr"/>
                      <a:r>
                        <a:rPr lang="en-US" sz="1300" dirty="0"/>
                        <a:t>No dose adjustment required</a:t>
                      </a:r>
                    </a:p>
                  </a:txBody>
                  <a:tcPr>
                    <a:solidFill>
                      <a:srgbClr val="669900">
                        <a:alpha val="50000"/>
                      </a:srgbClr>
                    </a:solidFill>
                  </a:tcPr>
                </a:tc>
                <a:extLst>
                  <a:ext uri="{0D108BD9-81ED-4DB2-BD59-A6C34878D82A}">
                    <a16:rowId xmlns:a16="http://schemas.microsoft.com/office/drawing/2014/main" val="1541599119"/>
                  </a:ext>
                </a:extLst>
              </a:tr>
            </a:tbl>
          </a:graphicData>
        </a:graphic>
      </p:graphicFrame>
    </p:spTree>
    <p:extLst>
      <p:ext uri="{BB962C8B-B14F-4D97-AF65-F5344CB8AC3E}">
        <p14:creationId xmlns:p14="http://schemas.microsoft.com/office/powerpoint/2010/main" val="323039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lstStyle/>
          <a:p>
            <a:r>
              <a:rPr lang="en-US" dirty="0"/>
              <a:t>Treatment of Patients With Type 2 Diabetes</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078684"/>
          </a:xfrm>
        </p:spPr>
        <p:txBody>
          <a:bodyPr/>
          <a:lstStyle/>
          <a:p>
            <a:r>
              <a:rPr lang="en-US" dirty="0"/>
              <a:t>2022 ADA/EASD Type 2 Diabetes Consensus Report</a:t>
            </a:r>
          </a:p>
          <a:p>
            <a:r>
              <a:rPr lang="en-US" dirty="0"/>
              <a:t>2023 ADA Standards of Care in Diabetes</a:t>
            </a:r>
          </a:p>
          <a:p>
            <a:r>
              <a:rPr lang="en-US" dirty="0"/>
              <a:t>2023 ACC/AHA Guideline for the Management of Patients With Chronic Coronary Disease</a:t>
            </a:r>
          </a:p>
          <a:p>
            <a:endParaRPr lang="en-US" dirty="0"/>
          </a:p>
        </p:txBody>
      </p:sp>
    </p:spTree>
    <p:extLst>
      <p:ext uri="{BB962C8B-B14F-4D97-AF65-F5344CB8AC3E}">
        <p14:creationId xmlns:p14="http://schemas.microsoft.com/office/powerpoint/2010/main" val="1139846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330200" y="1227408"/>
            <a:ext cx="8483600" cy="1790700"/>
          </a:xfrm>
        </p:spPr>
        <p:txBody>
          <a:bodyPr>
            <a:normAutofit fontScale="90000"/>
          </a:bodyPr>
          <a:lstStyle/>
          <a:p>
            <a:r>
              <a:rPr lang="en-US" sz="4800" dirty="0">
                <a:solidFill>
                  <a:schemeClr val="bg2">
                    <a:lumMod val="25000"/>
                  </a:schemeClr>
                </a:solidFill>
              </a:rPr>
              <a:t>How might the cardiologist collaborate with the multidisciplinary, interprofessional care? </a:t>
            </a:r>
          </a:p>
        </p:txBody>
      </p:sp>
    </p:spTree>
    <p:extLst>
      <p:ext uri="{BB962C8B-B14F-4D97-AF65-F5344CB8AC3E}">
        <p14:creationId xmlns:p14="http://schemas.microsoft.com/office/powerpoint/2010/main" val="3184398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677636" y="237268"/>
            <a:ext cx="7886700" cy="994172"/>
          </a:xfrm>
          <a:ln>
            <a:solidFill>
              <a:schemeClr val="tx1"/>
            </a:solidFill>
          </a:ln>
        </p:spPr>
        <p:txBody>
          <a:bodyPr>
            <a:normAutofit fontScale="90000"/>
          </a:bodyPr>
          <a:lstStyle/>
          <a:p>
            <a:pPr algn="ctr"/>
            <a:r>
              <a:rPr lang="en-US" b="1" dirty="0"/>
              <a:t>2020 ACC Expert Consensus Decision Pathway on Novel Therapies for CV Risk Reduction in T2D</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182880" y="1442214"/>
            <a:ext cx="8961120" cy="3179887"/>
          </a:xfrm>
        </p:spPr>
        <p:txBody>
          <a:bodyPr>
            <a:normAutofit/>
          </a:bodyPr>
          <a:lstStyle/>
          <a:p>
            <a:r>
              <a:rPr lang="en-US" sz="2600" dirty="0"/>
              <a:t>GLP-1 RA CV benefits are driving CV specialists to engage in prescribing drugs previously considered as T2D agents.</a:t>
            </a:r>
          </a:p>
          <a:p>
            <a:r>
              <a:rPr lang="en-US" sz="2600" dirty="0"/>
              <a:t>A need for collaborative, interdisciplinary care exists.</a:t>
            </a:r>
          </a:p>
          <a:p>
            <a:r>
              <a:rPr lang="en-US" sz="2600" dirty="0"/>
              <a:t>CV specialists have a role in DM management - 3 key areas:</a:t>
            </a:r>
          </a:p>
          <a:p>
            <a:pPr lvl="1"/>
            <a:r>
              <a:rPr lang="en-US" sz="2200" dirty="0"/>
              <a:t>Screening for T2D in those with high CV disease risk: A1C, glucose</a:t>
            </a:r>
          </a:p>
          <a:p>
            <a:pPr lvl="1"/>
            <a:r>
              <a:rPr lang="en-US" sz="2200" dirty="0"/>
              <a:t>Aggressive CV risk factor treatment</a:t>
            </a:r>
          </a:p>
          <a:p>
            <a:pPr lvl="1"/>
            <a:r>
              <a:rPr lang="en-US" sz="2200" dirty="0"/>
              <a:t>Incorporate agents with known CV benefits that will help glucose control</a:t>
            </a:r>
          </a:p>
          <a:p>
            <a:endParaRPr lang="en-US" sz="2000" dirty="0"/>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Das SR, et al. </a:t>
            </a:r>
            <a:r>
              <a:rPr lang="en-US" sz="900" i="1" dirty="0">
                <a:solidFill>
                  <a:schemeClr val="bg1"/>
                </a:solidFill>
              </a:rPr>
              <a:t>J Am Coll Cardiol</a:t>
            </a:r>
            <a:r>
              <a:rPr lang="en-US" sz="900" dirty="0">
                <a:solidFill>
                  <a:schemeClr val="bg1"/>
                </a:solidFill>
              </a:rPr>
              <a:t>. 2020;76(9):1117-1145.</a:t>
            </a:r>
          </a:p>
        </p:txBody>
      </p:sp>
    </p:spTree>
    <p:extLst>
      <p:ext uri="{BB962C8B-B14F-4D97-AF65-F5344CB8AC3E}">
        <p14:creationId xmlns:p14="http://schemas.microsoft.com/office/powerpoint/2010/main" val="3370467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25C2722-B595-4BEE-BE81-7BD0562B0558}"/>
              </a:ext>
            </a:extLst>
          </p:cNvPr>
          <p:cNvPicPr>
            <a:picLocks noChangeAspect="1"/>
          </p:cNvPicPr>
          <p:nvPr/>
        </p:nvPicPr>
        <p:blipFill>
          <a:blip r:embed="rId2"/>
          <a:stretch>
            <a:fillRect/>
          </a:stretch>
        </p:blipFill>
        <p:spPr>
          <a:xfrm>
            <a:off x="4774648" y="90902"/>
            <a:ext cx="4369352" cy="4327013"/>
          </a:xfrm>
          <a:prstGeom prst="rect">
            <a:avLst/>
          </a:prstGeom>
        </p:spPr>
      </p:pic>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0" y="115314"/>
            <a:ext cx="5424927" cy="994172"/>
          </a:xfrm>
        </p:spPr>
        <p:txBody>
          <a:bodyPr>
            <a:normAutofit fontScale="90000"/>
          </a:bodyPr>
          <a:lstStyle/>
          <a:p>
            <a:r>
              <a:rPr lang="en-US" sz="3600" dirty="0"/>
              <a:t>2023 ACC/AHA CCD Guidelines</a:t>
            </a:r>
            <a:endParaRPr lang="en-US" dirty="0"/>
          </a:p>
        </p:txBody>
      </p:sp>
      <p:graphicFrame>
        <p:nvGraphicFramePr>
          <p:cNvPr id="3" name="Diagram 2">
            <a:extLst>
              <a:ext uri="{FF2B5EF4-FFF2-40B4-BE49-F238E27FC236}">
                <a16:creationId xmlns:a16="http://schemas.microsoft.com/office/drawing/2014/main" id="{CE0F1E78-CBEB-A0C7-28A6-F8880C8104F5}"/>
              </a:ext>
            </a:extLst>
          </p:cNvPr>
          <p:cNvGraphicFramePr/>
          <p:nvPr/>
        </p:nvGraphicFramePr>
        <p:xfrm>
          <a:off x="325731" y="1109486"/>
          <a:ext cx="4123186" cy="2571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258447E-5933-03EA-F26C-667C131DD8C7}"/>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Virani SS, et al. </a:t>
            </a:r>
            <a:r>
              <a:rPr lang="en-US" sz="900" i="1" dirty="0">
                <a:solidFill>
                  <a:schemeClr val="bg1"/>
                </a:solidFill>
              </a:rPr>
              <a:t>Circulation</a:t>
            </a:r>
            <a:r>
              <a:rPr lang="en-US" sz="900" dirty="0">
                <a:solidFill>
                  <a:schemeClr val="bg1"/>
                </a:solidFill>
              </a:rPr>
              <a:t>. 2023;148(9)e9-e119.</a:t>
            </a:r>
            <a:endParaRPr lang="fr-FR" sz="900" dirty="0">
              <a:solidFill>
                <a:schemeClr val="bg1"/>
              </a:solidFill>
            </a:endParaRPr>
          </a:p>
        </p:txBody>
      </p:sp>
      <p:sp>
        <p:nvSpPr>
          <p:cNvPr id="4" name="TextBox 3">
            <a:extLst>
              <a:ext uri="{FF2B5EF4-FFF2-40B4-BE49-F238E27FC236}">
                <a16:creationId xmlns:a16="http://schemas.microsoft.com/office/drawing/2014/main" id="{2522FAEE-1F71-0218-A963-3EFCFCB60F03}"/>
              </a:ext>
            </a:extLst>
          </p:cNvPr>
          <p:cNvSpPr txBox="1"/>
          <p:nvPr/>
        </p:nvSpPr>
        <p:spPr>
          <a:xfrm>
            <a:off x="380595" y="3996103"/>
            <a:ext cx="7820474" cy="400110"/>
          </a:xfrm>
          <a:prstGeom prst="rect">
            <a:avLst/>
          </a:prstGeom>
          <a:solidFill>
            <a:schemeClr val="tx1"/>
          </a:solidFill>
        </p:spPr>
        <p:txBody>
          <a:bodyPr wrap="none" rtlCol="0">
            <a:spAutoFit/>
          </a:bodyPr>
          <a:lstStyle/>
          <a:p>
            <a:r>
              <a:rPr lang="en-US" sz="2000" dirty="0">
                <a:solidFill>
                  <a:schemeClr val="bg1"/>
                </a:solidFill>
              </a:rPr>
              <a:t>CV Specialists 2023 in Cardiometabolic Disorders: Learn, Partner, Suggest </a:t>
            </a:r>
          </a:p>
        </p:txBody>
      </p:sp>
    </p:spTree>
    <p:extLst>
      <p:ext uri="{BB962C8B-B14F-4D97-AF65-F5344CB8AC3E}">
        <p14:creationId xmlns:p14="http://schemas.microsoft.com/office/powerpoint/2010/main" val="146683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6822-934C-F2F0-5894-5440A164BB86}"/>
              </a:ext>
            </a:extLst>
          </p:cNvPr>
          <p:cNvSpPr>
            <a:spLocks noGrp="1"/>
          </p:cNvSpPr>
          <p:nvPr>
            <p:ph type="title"/>
          </p:nvPr>
        </p:nvSpPr>
        <p:spPr>
          <a:xfrm>
            <a:off x="162297" y="101224"/>
            <a:ext cx="8914796" cy="686276"/>
          </a:xfrm>
        </p:spPr>
        <p:txBody>
          <a:bodyPr>
            <a:normAutofit/>
          </a:bodyPr>
          <a:lstStyle/>
          <a:p>
            <a:r>
              <a:rPr lang="en-US" sz="2800" dirty="0"/>
              <a:t>CJ: </a:t>
            </a:r>
            <a:r>
              <a:rPr lang="en-US" sz="2800" b="1" dirty="0"/>
              <a:t>60 yo </a:t>
            </a:r>
            <a:r>
              <a:rPr lang="en-US" sz="2800" dirty="0"/>
              <a:t>M, hx ASCVD, T2D, returns for </a:t>
            </a:r>
            <a:r>
              <a:rPr lang="en-US" sz="2800" b="1" dirty="0"/>
              <a:t>cardiology follow-up</a:t>
            </a:r>
          </a:p>
        </p:txBody>
      </p:sp>
      <p:sp>
        <p:nvSpPr>
          <p:cNvPr id="3" name="Content Placeholder 2">
            <a:extLst>
              <a:ext uri="{FF2B5EF4-FFF2-40B4-BE49-F238E27FC236}">
                <a16:creationId xmlns:a16="http://schemas.microsoft.com/office/drawing/2014/main" id="{29DACF01-4CC0-9F70-7FE1-D58EDA9DD427}"/>
              </a:ext>
            </a:extLst>
          </p:cNvPr>
          <p:cNvSpPr>
            <a:spLocks noGrp="1"/>
          </p:cNvSpPr>
          <p:nvPr>
            <p:ph idx="1"/>
          </p:nvPr>
        </p:nvSpPr>
        <p:spPr>
          <a:xfrm>
            <a:off x="146304" y="762303"/>
            <a:ext cx="8820531" cy="4006500"/>
          </a:xfrm>
        </p:spPr>
        <p:txBody>
          <a:bodyPr>
            <a:normAutofit/>
          </a:bodyPr>
          <a:lstStyle/>
          <a:p>
            <a:r>
              <a:rPr lang="en-US" sz="2400" b="1" dirty="0"/>
              <a:t>56 yo: PCP – Overweight, HTN, “prediabetes,” dyslipidemia</a:t>
            </a:r>
          </a:p>
          <a:p>
            <a:pPr lvl="1"/>
            <a:r>
              <a:rPr lang="en-US" sz="2000" dirty="0"/>
              <a:t>Lisinopril/HCTZ 20/25 mg/d, atorvastatin 20 mg/d</a:t>
            </a:r>
          </a:p>
          <a:p>
            <a:pPr lvl="1"/>
            <a:r>
              <a:rPr lang="en-US" sz="2000" dirty="0"/>
              <a:t>BP 132/80 mmHg, BMI 31 kg/m</a:t>
            </a:r>
            <a:r>
              <a:rPr lang="en-US" sz="2000" baseline="30000" dirty="0"/>
              <a:t>2</a:t>
            </a:r>
            <a:r>
              <a:rPr lang="en-US" sz="2000" dirty="0"/>
              <a:t>, A1C 6.2%, LDL 110 mg/dL, TG 220 mg/dL</a:t>
            </a:r>
          </a:p>
          <a:p>
            <a:pPr lvl="1"/>
            <a:r>
              <a:rPr lang="en-US" sz="2000" dirty="0"/>
              <a:t>“Patient wants to focus on lifestyle efforts, joined a gym”</a:t>
            </a:r>
          </a:p>
          <a:p>
            <a:endParaRPr lang="en-US" sz="2000" dirty="0"/>
          </a:p>
        </p:txBody>
      </p:sp>
    </p:spTree>
    <p:extLst>
      <p:ext uri="{BB962C8B-B14F-4D97-AF65-F5344CB8AC3E}">
        <p14:creationId xmlns:p14="http://schemas.microsoft.com/office/powerpoint/2010/main" val="5689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ACF01-4CC0-9F70-7FE1-D58EDA9DD427}"/>
              </a:ext>
            </a:extLst>
          </p:cNvPr>
          <p:cNvSpPr>
            <a:spLocks noGrp="1"/>
          </p:cNvSpPr>
          <p:nvPr>
            <p:ph idx="1"/>
          </p:nvPr>
        </p:nvSpPr>
        <p:spPr>
          <a:xfrm>
            <a:off x="146304" y="762303"/>
            <a:ext cx="8820531" cy="4006500"/>
          </a:xfrm>
        </p:spPr>
        <p:txBody>
          <a:bodyPr>
            <a:normAutofit/>
          </a:bodyPr>
          <a:lstStyle/>
          <a:p>
            <a:r>
              <a:rPr lang="en-US" sz="2400" b="1" dirty="0"/>
              <a:t>56 yo: PCP – Overweight, HTN, “prediabetes,” dyslipidemia</a:t>
            </a:r>
          </a:p>
          <a:p>
            <a:pPr lvl="1"/>
            <a:r>
              <a:rPr lang="en-US" sz="2000" dirty="0"/>
              <a:t>Lisinopril/HCTZ 20/25 mg/d, atorvastatin 20 mg/d</a:t>
            </a:r>
          </a:p>
          <a:p>
            <a:pPr lvl="1"/>
            <a:r>
              <a:rPr lang="en-US" sz="2000" dirty="0"/>
              <a:t>BP 132/80 mmHg, BMI 31 kg/m</a:t>
            </a:r>
            <a:r>
              <a:rPr lang="en-US" sz="2000" baseline="30000" dirty="0"/>
              <a:t>2</a:t>
            </a:r>
            <a:r>
              <a:rPr lang="en-US" sz="2000" dirty="0"/>
              <a:t>, A1C 6.2%, LDL 110 mg/dL, TG 220 mg/dL</a:t>
            </a:r>
          </a:p>
          <a:p>
            <a:pPr lvl="1"/>
            <a:r>
              <a:rPr lang="en-US" sz="2000" dirty="0"/>
              <a:t>“Patient wants to focus on lifestyle efforts, joined a gym”</a:t>
            </a:r>
          </a:p>
          <a:p>
            <a:r>
              <a:rPr lang="en-US" sz="2400" b="1" dirty="0"/>
              <a:t>58 yo: EW, chest pain, inferior NSTEMI,  SL NTG, asymptomatic</a:t>
            </a:r>
          </a:p>
          <a:p>
            <a:pPr lvl="1"/>
            <a:r>
              <a:rPr lang="en-US" sz="2000" dirty="0"/>
              <a:t>Cath: RCI 90%, culprit lesion s/p drug-eluting stent; 50% LAD, no intervention</a:t>
            </a:r>
          </a:p>
        </p:txBody>
      </p:sp>
      <p:sp>
        <p:nvSpPr>
          <p:cNvPr id="6" name="Title 1">
            <a:extLst>
              <a:ext uri="{FF2B5EF4-FFF2-40B4-BE49-F238E27FC236}">
                <a16:creationId xmlns:a16="http://schemas.microsoft.com/office/drawing/2014/main" id="{25137558-B59C-3AC0-B43E-68356455F453}"/>
              </a:ext>
            </a:extLst>
          </p:cNvPr>
          <p:cNvSpPr txBox="1">
            <a:spLocks/>
          </p:cNvSpPr>
          <p:nvPr/>
        </p:nvSpPr>
        <p:spPr>
          <a:xfrm>
            <a:off x="162297" y="101224"/>
            <a:ext cx="8914796" cy="68627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t>CJ: </a:t>
            </a:r>
            <a:r>
              <a:rPr lang="en-US" sz="2800" b="1" dirty="0"/>
              <a:t>60 yo </a:t>
            </a:r>
            <a:r>
              <a:rPr lang="en-US" sz="2800" dirty="0"/>
              <a:t>M, hx ASCVD, T2D, returns for </a:t>
            </a:r>
            <a:r>
              <a:rPr lang="en-US" sz="2800" b="1" dirty="0"/>
              <a:t>cardiology follow-up</a:t>
            </a:r>
          </a:p>
        </p:txBody>
      </p:sp>
    </p:spTree>
    <p:extLst>
      <p:ext uri="{BB962C8B-B14F-4D97-AF65-F5344CB8AC3E}">
        <p14:creationId xmlns:p14="http://schemas.microsoft.com/office/powerpoint/2010/main" val="230623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ACF01-4CC0-9F70-7FE1-D58EDA9DD427}"/>
              </a:ext>
            </a:extLst>
          </p:cNvPr>
          <p:cNvSpPr>
            <a:spLocks noGrp="1"/>
          </p:cNvSpPr>
          <p:nvPr>
            <p:ph idx="1"/>
          </p:nvPr>
        </p:nvSpPr>
        <p:spPr>
          <a:xfrm>
            <a:off x="146304" y="763922"/>
            <a:ext cx="8820531" cy="3296878"/>
          </a:xfrm>
        </p:spPr>
        <p:txBody>
          <a:bodyPr>
            <a:noAutofit/>
          </a:bodyPr>
          <a:lstStyle/>
          <a:p>
            <a:r>
              <a:rPr lang="en-US" sz="2400" b="1" dirty="0"/>
              <a:t>56 yo: PCP – Overweight, HTN, “prediabetes,” dyslipidemia</a:t>
            </a:r>
          </a:p>
          <a:p>
            <a:pPr lvl="1"/>
            <a:r>
              <a:rPr lang="en-US" sz="2000" dirty="0"/>
              <a:t>Lisinopril/HCTZ 20/25 mg/d, atorvastatin 20 mg/d</a:t>
            </a:r>
          </a:p>
          <a:p>
            <a:pPr lvl="1"/>
            <a:r>
              <a:rPr lang="en-US" sz="2000" dirty="0"/>
              <a:t>BP 132/80 mmHg, BMI 31 kg/m</a:t>
            </a:r>
            <a:r>
              <a:rPr lang="en-US" sz="2000" baseline="30000" dirty="0"/>
              <a:t>2</a:t>
            </a:r>
            <a:r>
              <a:rPr lang="en-US" sz="2000" dirty="0"/>
              <a:t>, A1C 6.2%, LDL 110 mg/dL, TG 220 mg/dL</a:t>
            </a:r>
          </a:p>
          <a:p>
            <a:pPr lvl="1"/>
            <a:r>
              <a:rPr lang="en-US" sz="2000" dirty="0"/>
              <a:t>“Patient wants to focus on lifestyle efforts, joined a gym”</a:t>
            </a:r>
          </a:p>
          <a:p>
            <a:r>
              <a:rPr lang="en-US" sz="2400" b="1" dirty="0"/>
              <a:t>58 yo: EW, chest pain, inferior NSTEMI,  SL NTG, asymptomatic</a:t>
            </a:r>
          </a:p>
          <a:p>
            <a:pPr lvl="1"/>
            <a:r>
              <a:rPr lang="en-US" sz="2000" dirty="0"/>
              <a:t>Cath: RCI 90%, culprit lesion s/p drug-eluting stent; 50% LAD, no intervention</a:t>
            </a:r>
          </a:p>
          <a:p>
            <a:r>
              <a:rPr lang="en-US" sz="2400" b="1" dirty="0"/>
              <a:t>59 yo: PCP, A1C 7.5%, dx T2D, metformin initiated, BMI 32 kg/m</a:t>
            </a:r>
            <a:r>
              <a:rPr lang="en-US" sz="2400" b="1" baseline="30000" dirty="0"/>
              <a:t>2</a:t>
            </a:r>
            <a:endParaRPr lang="en-US" sz="1800" dirty="0">
              <a:solidFill>
                <a:schemeClr val="bg1"/>
              </a:solidFill>
            </a:endParaRPr>
          </a:p>
        </p:txBody>
      </p:sp>
      <p:sp>
        <p:nvSpPr>
          <p:cNvPr id="7" name="Title 1">
            <a:extLst>
              <a:ext uri="{FF2B5EF4-FFF2-40B4-BE49-F238E27FC236}">
                <a16:creationId xmlns:a16="http://schemas.microsoft.com/office/drawing/2014/main" id="{9312157F-69D5-45C4-5A25-8B20F8A1609D}"/>
              </a:ext>
            </a:extLst>
          </p:cNvPr>
          <p:cNvSpPr>
            <a:spLocks noGrp="1"/>
          </p:cNvSpPr>
          <p:nvPr>
            <p:ph type="title"/>
          </p:nvPr>
        </p:nvSpPr>
        <p:spPr>
          <a:xfrm>
            <a:off x="162297" y="101224"/>
            <a:ext cx="8914796" cy="686276"/>
          </a:xfrm>
        </p:spPr>
        <p:txBody>
          <a:bodyPr>
            <a:normAutofit/>
          </a:bodyPr>
          <a:lstStyle/>
          <a:p>
            <a:r>
              <a:rPr lang="en-US" sz="2800" dirty="0"/>
              <a:t>CJ: </a:t>
            </a:r>
            <a:r>
              <a:rPr lang="en-US" sz="2800" b="1" dirty="0"/>
              <a:t>60 yo </a:t>
            </a:r>
            <a:r>
              <a:rPr lang="en-US" sz="2800" dirty="0"/>
              <a:t>M, hx ASCVD, T2D, returns for </a:t>
            </a:r>
            <a:r>
              <a:rPr lang="en-US" sz="2800" b="1" dirty="0"/>
              <a:t>cardiology follow-up</a:t>
            </a:r>
          </a:p>
        </p:txBody>
      </p:sp>
    </p:spTree>
    <p:extLst>
      <p:ext uri="{BB962C8B-B14F-4D97-AF65-F5344CB8AC3E}">
        <p14:creationId xmlns:p14="http://schemas.microsoft.com/office/powerpoint/2010/main" val="288976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ACF01-4CC0-9F70-7FE1-D58EDA9DD427}"/>
              </a:ext>
            </a:extLst>
          </p:cNvPr>
          <p:cNvSpPr>
            <a:spLocks noGrp="1"/>
          </p:cNvSpPr>
          <p:nvPr>
            <p:ph idx="1"/>
          </p:nvPr>
        </p:nvSpPr>
        <p:spPr>
          <a:xfrm>
            <a:off x="146304" y="634322"/>
            <a:ext cx="8820531" cy="4006500"/>
          </a:xfrm>
        </p:spPr>
        <p:txBody>
          <a:bodyPr>
            <a:normAutofit fontScale="92500"/>
          </a:bodyPr>
          <a:lstStyle/>
          <a:p>
            <a:r>
              <a:rPr lang="en-US" sz="2600" b="1" dirty="0"/>
              <a:t>56 yo: PCP – Overweight, HTN, “prediabetes,” dyslipidemia</a:t>
            </a:r>
          </a:p>
          <a:p>
            <a:pPr lvl="1"/>
            <a:r>
              <a:rPr lang="en-US" sz="2200" dirty="0"/>
              <a:t>Lisinopril/HCTZ 20/25 mg/d, atorvastatin 20 mg/d</a:t>
            </a:r>
          </a:p>
          <a:p>
            <a:pPr lvl="1"/>
            <a:r>
              <a:rPr lang="en-US" sz="2200" dirty="0"/>
              <a:t>BP 132/80 mmHg, BMI 31 kg/m</a:t>
            </a:r>
            <a:r>
              <a:rPr lang="en-US" sz="2200" baseline="30000" dirty="0"/>
              <a:t>2</a:t>
            </a:r>
            <a:r>
              <a:rPr lang="en-US" sz="2200" dirty="0"/>
              <a:t>, A1C 6.2%, LDL 110 mg/dL, TG 220 mg/dL</a:t>
            </a:r>
          </a:p>
          <a:p>
            <a:pPr lvl="1"/>
            <a:r>
              <a:rPr lang="en-US" sz="2200" dirty="0"/>
              <a:t>“Patient wants to focus on lifestyle efforts, joined a gym”</a:t>
            </a:r>
          </a:p>
          <a:p>
            <a:r>
              <a:rPr lang="en-US" sz="2600" b="1" dirty="0"/>
              <a:t>58 yo: EW, chest pain, inferior NSTEMI,  SL NTG, asymptomatic</a:t>
            </a:r>
          </a:p>
          <a:p>
            <a:pPr lvl="1"/>
            <a:r>
              <a:rPr lang="en-US" sz="2200" dirty="0"/>
              <a:t>Cath: RCI 90%, culprit lesion s/p drug-eluting stent; 50% LAD, no intervention</a:t>
            </a:r>
          </a:p>
          <a:p>
            <a:r>
              <a:rPr lang="en-US" sz="2600" b="1" dirty="0"/>
              <a:t>59 yo: PCP, A1C 7.5%, dx T2D, metformin initiated, BMI 32 kg/m</a:t>
            </a:r>
            <a:r>
              <a:rPr lang="en-US" sz="2600" b="1" baseline="30000" dirty="0"/>
              <a:t>2</a:t>
            </a:r>
            <a:endParaRPr lang="en-US" sz="2600" b="1" dirty="0"/>
          </a:p>
          <a:p>
            <a:r>
              <a:rPr lang="en-US" sz="2600" b="1" dirty="0"/>
              <a:t>60 yo: Cardiology visit, asymptomatic</a:t>
            </a:r>
          </a:p>
          <a:p>
            <a:pPr lvl="1"/>
            <a:r>
              <a:rPr lang="en-US" sz="1900" dirty="0"/>
              <a:t>Atorvastatin 80 mg/d, ezetimibe 10 mg/d, lisinopril/HCTZ 20/25 mg/d, metoprolol XL 50 mg/d, ASA 81 mg/d, metformin 1000 mg BID, sitagliptin 100 mg/d</a:t>
            </a:r>
          </a:p>
          <a:p>
            <a:pPr lvl="1"/>
            <a:r>
              <a:rPr lang="en-US" sz="1900" dirty="0"/>
              <a:t>BP 124/80 mmHg, BMI 32 kg/m</a:t>
            </a:r>
            <a:r>
              <a:rPr lang="en-US" sz="1900" baseline="30000" dirty="0"/>
              <a:t>2</a:t>
            </a:r>
            <a:r>
              <a:rPr lang="en-US" sz="1900" dirty="0"/>
              <a:t>, LDL 70 mg/dL, TG 152 mg/dL, A1C 6.9%</a:t>
            </a:r>
          </a:p>
        </p:txBody>
      </p:sp>
      <p:sp>
        <p:nvSpPr>
          <p:cNvPr id="4" name="Rectangle 3">
            <a:extLst>
              <a:ext uri="{FF2B5EF4-FFF2-40B4-BE49-F238E27FC236}">
                <a16:creationId xmlns:a16="http://schemas.microsoft.com/office/drawing/2014/main" id="{70A4F302-1769-6842-2256-EE6C8E4CE475}"/>
              </a:ext>
            </a:extLst>
          </p:cNvPr>
          <p:cNvSpPr/>
          <p:nvPr/>
        </p:nvSpPr>
        <p:spPr>
          <a:xfrm>
            <a:off x="162297" y="3233854"/>
            <a:ext cx="8899928" cy="120841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312157F-69D5-45C4-5A25-8B20F8A1609D}"/>
              </a:ext>
            </a:extLst>
          </p:cNvPr>
          <p:cNvSpPr>
            <a:spLocks noGrp="1"/>
          </p:cNvSpPr>
          <p:nvPr>
            <p:ph type="title"/>
          </p:nvPr>
        </p:nvSpPr>
        <p:spPr>
          <a:xfrm>
            <a:off x="162297" y="101224"/>
            <a:ext cx="8914796" cy="686276"/>
          </a:xfrm>
        </p:spPr>
        <p:txBody>
          <a:bodyPr>
            <a:normAutofit/>
          </a:bodyPr>
          <a:lstStyle/>
          <a:p>
            <a:r>
              <a:rPr lang="en-US" sz="2800" dirty="0"/>
              <a:t>CJ: </a:t>
            </a:r>
            <a:r>
              <a:rPr lang="en-US" sz="2800" b="1" dirty="0"/>
              <a:t>60 yo </a:t>
            </a:r>
            <a:r>
              <a:rPr lang="en-US" sz="2800" dirty="0"/>
              <a:t>M, hx ASCVD, T2D, returns for </a:t>
            </a:r>
            <a:r>
              <a:rPr lang="en-US" sz="2800" b="1" dirty="0"/>
              <a:t>cardiology follow-up</a:t>
            </a:r>
          </a:p>
        </p:txBody>
      </p:sp>
    </p:spTree>
    <p:extLst>
      <p:ext uri="{BB962C8B-B14F-4D97-AF65-F5344CB8AC3E}">
        <p14:creationId xmlns:p14="http://schemas.microsoft.com/office/powerpoint/2010/main" val="1092012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Novo Nordisk 16:9">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Novo Nordisk">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E74F5A70-44BF-4AEF-9F91-978B11132E07}" vid="{565FA72A-7CC8-47B7-A269-0957194D19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3820</TotalTime>
  <Words>4890</Words>
  <Application>Microsoft Office PowerPoint</Application>
  <PresentationFormat>On-screen Show (16:9)</PresentationFormat>
  <Paragraphs>542</Paragraphs>
  <Slides>52</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Apis Black</vt:lpstr>
      <vt:lpstr>Apis For Office</vt:lpstr>
      <vt:lpstr>Arial</vt:lpstr>
      <vt:lpstr>Calibri</vt:lpstr>
      <vt:lpstr>Calibri Light</vt:lpstr>
      <vt:lpstr>Franklin Gothic Book</vt:lpstr>
      <vt:lpstr>Maitree</vt:lpstr>
      <vt:lpstr>Symbol</vt:lpstr>
      <vt:lpstr>Times New Roman</vt:lpstr>
      <vt:lpstr>Office Theme 2013 - 2022</vt:lpstr>
      <vt:lpstr>Novo Nordisk 16:9</vt:lpstr>
      <vt:lpstr>PowerPoint Presentation</vt:lpstr>
      <vt:lpstr>PowerPoint Presentation</vt:lpstr>
      <vt:lpstr>Faculty Disclosures</vt:lpstr>
      <vt:lpstr>Learning Objectives</vt:lpstr>
      <vt:lpstr>Treatment of Patients With Type 2 Diabetes</vt:lpstr>
      <vt:lpstr>CJ: 60 yo M, hx ASCVD, T2D, returns for cardiology follow-up</vt:lpstr>
      <vt:lpstr>PowerPoint Presentation</vt:lpstr>
      <vt:lpstr>CJ: 60 yo M, hx ASCVD, T2D, returns for cardiology follow-up</vt:lpstr>
      <vt:lpstr>CJ: 60 yo M, hx ASCVD, T2D, returns for cardiology follow-up</vt:lpstr>
      <vt:lpstr>PowerPoint Presentation</vt:lpstr>
      <vt:lpstr>PowerPoint Presentation</vt:lpstr>
      <vt:lpstr>SUSTAIN-6: CVOT, Semaglutide in T2D </vt:lpstr>
      <vt:lpstr>CJ: 58 yo M hx ASCVD, prediabetes, Cardiology visit post-PCI</vt:lpstr>
      <vt:lpstr>CJ: 58 yo M hx ASCVD, prediabetes, Cardiology visit post-PCI</vt:lpstr>
      <vt:lpstr>SELECT: CV Efficacy</vt:lpstr>
      <vt:lpstr>PowerPoint Presentation</vt:lpstr>
      <vt:lpstr>PowerPoint Presentation</vt:lpstr>
      <vt:lpstr>PowerPoint Presentation</vt:lpstr>
      <vt:lpstr>Cardiovascular Disease and  Risk Management:  ADA 2023</vt:lpstr>
      <vt:lpstr>PowerPoint Presentation</vt:lpstr>
      <vt:lpstr>Recommendations: Using SGLT2 Inhibitors and GLP-1 RAs; AHA/ACC in CCD 2023</vt:lpstr>
      <vt:lpstr>Recommendations for Weight Management:  AHA/ACC in CCD 2023 </vt:lpstr>
      <vt:lpstr>Clinical Questions</vt:lpstr>
      <vt:lpstr>Which pathophysiologic mechanisms of T2D do GLP-1 RAs target?</vt:lpstr>
      <vt:lpstr>T2D Pathophysiology</vt:lpstr>
      <vt:lpstr>GLP-1: Pleiotropic Physiological Effects</vt:lpstr>
      <vt:lpstr>Are there differences among the GLP-1 RAs with respect to glycemic effects?</vt:lpstr>
      <vt:lpstr>PowerPoint Presentation</vt:lpstr>
      <vt:lpstr>Are there differences among the GLP-1 RAs with respect to nonglycemic effects?</vt:lpstr>
      <vt:lpstr>PowerPoint Presentation</vt:lpstr>
      <vt:lpstr>PowerPoint Presentation</vt:lpstr>
      <vt:lpstr>Does it matter which GLP-1 RA is used in a patient with T2D and ASCVD/high risk?</vt:lpstr>
      <vt:lpstr>GLP-1 RAs With Proven CVD Benefits: FDA Indications</vt:lpstr>
      <vt:lpstr>Meta-analysis: GLP-1 RA CVOTs in T2D, High CVD Risk</vt:lpstr>
      <vt:lpstr>Does it matter which GLP-1RA is used in a patient with T2D and CKD who is not a candidate for SGLT-2i therapy? </vt:lpstr>
      <vt:lpstr>Recommended GLP-1 RAs in CKD</vt:lpstr>
      <vt:lpstr>Meta-Analysis GLP-1 RA CVOTs Composite kidney outcome including macroalbuminuria</vt:lpstr>
      <vt:lpstr>PowerPoint Presentation</vt:lpstr>
      <vt:lpstr>What education should be provided to address patient concerns related to GLP-1 RA therapy? </vt:lpstr>
      <vt:lpstr>GLP-1 RAs: Contraindications &amp; Warnings</vt:lpstr>
      <vt:lpstr>Considerations for Patient Concerns</vt:lpstr>
      <vt:lpstr>Considerations for Drug Initiation &amp; Monitoring</vt:lpstr>
      <vt:lpstr>What are common GLP-1 RA  side effects? </vt:lpstr>
      <vt:lpstr>Adverse Effects to Monitor, Anticipate for Patient</vt:lpstr>
      <vt:lpstr>What education should be provided so that patients optimize treatment with GLP-1 RA therapy? </vt:lpstr>
      <vt:lpstr>Recommendations to Minimize Occurrence + Severity of GI Adverse Effects with GLP-1 RAs</vt:lpstr>
      <vt:lpstr>Recommendations to Minimize Occurrence and Severity of GI Adverse Effects with GLP-1 RAs</vt:lpstr>
      <vt:lpstr>Does dosing need to be adjusted based on kidney function?</vt:lpstr>
      <vt:lpstr>ADA/KDIGO: GLP-1 RA Dosing for eGFR &lt;45​</vt:lpstr>
      <vt:lpstr>How might the cardiologist collaborate with the multidisciplinary, interprofessional care? </vt:lpstr>
      <vt:lpstr>2020 ACC Expert Consensus Decision Pathway on Novel Therapies for CV Risk Reduction in T2D</vt:lpstr>
      <vt:lpstr>2023 ACC/AHA CCD Guidelines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Gregory Scott</cp:lastModifiedBy>
  <cp:revision>42</cp:revision>
  <dcterms:created xsi:type="dcterms:W3CDTF">2023-01-17T16:45:55Z</dcterms:created>
  <dcterms:modified xsi:type="dcterms:W3CDTF">2024-01-30T13:29:53Z</dcterms:modified>
</cp:coreProperties>
</file>