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C68E-C815-2561-783C-656987E3A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D8475C-D177-AEDB-5FBD-400D06CF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3B7B-740C-4A09-9533-AB3F88B8A6E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65BE0-7322-8F6A-4A2B-BA5F1B92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37C47-2734-293F-1DE6-56CB95F4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705D-5BD3-47CA-B374-7FB67567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5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F3A1E0-D16E-6828-254A-455BAA635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A00B5-8FAE-D4AB-497A-57537A318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C29EF-DF32-2CD0-AB76-78A55FF14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03B7B-740C-4A09-9533-AB3F88B8A6E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80E5C-7154-F26A-8398-25DCB18A7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474E2-4209-0C84-0A83-51351159A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C705D-5BD3-47CA-B374-7FB67567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4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A21FCF-69B0-36AC-AD36-AEF9C34E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756764-00A9-0219-8B70-59D694167F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8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E37E4F-FA3A-C0F5-C19B-F3536946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Presentation of TK2d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46847B-ACA7-9492-955F-2B7A7D7644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8410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06458B-A121-0994-28BA-CD76EB58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TK2d: Clinical Manifestations at Each Stage of Onset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21E02B-53FB-8634-5B09-2CED3FF748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6130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E9A76D-6507-B291-69AD-D8EB1598C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31520"/>
            <a:r>
              <a:rPr lang="en-US"/>
              <a:t>Quinn: Early-Onset TK2d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8AE2E6-CB2E-28CF-B1B7-79757EC48B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3788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8B3B2B-A60A-F5DE-9D0A-0306D347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31520"/>
            <a:r>
              <a:rPr lang="en-US"/>
              <a:t>Cora: Childhood-Onset TK2d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5992F3-FC27-3611-F0E8-14683A0C5E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7855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BBE8DC-8A95-8615-1383-A888570D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31520"/>
            <a:r>
              <a:rPr lang="en-US"/>
              <a:t>Cora: Childhood-Onset TK2d (continued)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F90D18-2CA2-E24E-B51E-59CF730489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0953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53F3DD-FDCC-7890-7987-81850B7D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31520"/>
            <a:r>
              <a:rPr lang="en-US"/>
              <a:t>Cora: Childhood-Onset TK2d (continued)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67A1F7-8554-1E73-F49D-2FD6E089E4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386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402A79-F9D2-E8A4-F328-D4E17634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31520"/>
            <a:r>
              <a:rPr lang="en-US"/>
              <a:t>Isla: Late-Onset TK2d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B6E60-D6C8-5C06-7BBF-831E9DFC89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1306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7BAFE3-6C28-940F-70C8-12D75351F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31520"/>
            <a:r>
              <a:rPr lang="en-US"/>
              <a:t>Isla: Late-Onset TK2d (continued)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ABA2DF-8D7C-14F9-613E-3A3ABAA731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5175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5E7DD7-0C5E-4240-8606-D8540456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Diagnostic Odyssey of Mitochondrial Disease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D6739-E4BE-4BD7-1AA6-D9711A3522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7120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35727D-D314-E951-9537-3666518E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Diagnostic Odyssey of Mitochondrial Disease (continued)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E3B38C-4A07-5F0C-71FD-E108C61372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5880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2616D1-848E-683B-D0F2-B6937F27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Mitochondrial Function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2E0613-2420-4892-15F1-C7537979E8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4732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6AF0F6-17AE-20E7-068D-635FC97A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Barriers to Early Diagnosis of Mitochondrial Disease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4804D-E2E0-9F7D-4952-3AC3165097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6801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DCC21B-E868-0791-8D4C-6147C6DB2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Diagnosis of Mitochondrial Disease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7DB049-A199-032B-9540-715B40B23D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4691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E5C93B-E92A-6011-008F-E20E9C00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Diagnostic Algorithm for Suspected Mitochondrial Disease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7F8DE-9EF8-D152-0329-72B25B59D9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1605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4953DA-A7CB-8F8A-1E21-4CDBAD779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Suspicion of Mitochondrial Disease and Referral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796D22-33EE-04C2-AE77-FA43F48907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282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48653D-10A9-3B7E-4BD5-FE33A03A9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Referral to a Mitochondrial Specialist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F14D3-3388-A7DF-6855-FC1B82DDDB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4937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E293EC-D166-3DF8-A813-552BC5C19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Mitochondrial Care Network Sites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B59238-729E-9F47-3F3B-7E0562B66D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5077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8D57B1-5395-05F1-9876-758B2A0DD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TK2d Standard of Care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7BCB4-D436-D221-6DD3-10246BA16C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3923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E309E7-A61F-57C0-7542-7BEA5F5F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Unmet Needs of TK2d 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FCCCD-2B25-9703-A18D-2FD6ED9275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7680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2BB025-27A7-276F-85B1-E2078BB5E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MT1621: A New Investigational Therapy for TK2d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2A2513-90C9-AF96-6714-FD7F032C56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8428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6D7A98-3BC8-AB95-3E88-9B39842B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MT1621 Clinical Trials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C3E93-E648-8E32-F6EB-94F300FDD3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5943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B01DD9-5D52-C8A8-032C-0EBBBC117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Mitochondrial Structure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5DC7B-7470-B3D9-5531-AFB7160D4F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01791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BC7902-8836-F462-74D1-5BE07354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MT1621-101 RETRO Study Results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795F77-2118-A5FD-3F31-9D28637BBE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92215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B78BEB-A824-A8E1-33B3-4054C97C7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Takeaways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AAC8CC-4715-73EC-9593-5D68677753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7337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960203-D82B-8D5D-C6BE-04FB96DC1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381BC9-D1C8-75E4-EA20-987CCD08AF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2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A06101-021C-43BC-2071-719D9890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296D5-19C3-ACC2-17E3-A29155D408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5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7B5734-A718-B678-5747-4A1797EA3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Mitochondrial Diseases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25ED5-A351-F583-196A-DB99F8C896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0484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EC8443-9AF5-F105-40C2-DB477D699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Mitochondrial Disease: </a:t>
            </a:r>
            <a:br>
              <a:rPr lang="en-US"/>
            </a:br>
            <a:r>
              <a:rPr lang="en-US"/>
              <a:t>Organs Affected and Associated Clinical Features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C8693-F4A2-5C9E-4539-D6A14439E2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1204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292FFC-1B54-7E90-D713-C26C919C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Thymidine Kinase 2 (TK2)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AD6D5A-5364-F9DE-EDE9-99565A49F5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8376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8E4E67-08E5-59D1-A1D1-B9FF93CBE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Thymidine Kinase 2 deficiency (TK2d)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D0E20C-97F7-A40D-3581-CFD15D7CE8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071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966783-76C7-E318-DED7-F07AC9F55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 TK2 vs TK2 Deficient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61A9A9-34C1-94F2-E17E-26696652A9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9450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AF0410-7E64-EEC4-CD20-F4873E6B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Epidemiology of TK2d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884C6-69EC-959A-F5E0-92229C7BF1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242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Widescreen</PresentationFormat>
  <Paragraphs>30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Review of Mitochondrial Function</vt:lpstr>
      <vt:lpstr>Mitochondrial Structure</vt:lpstr>
      <vt:lpstr>Mitochondrial Diseases</vt:lpstr>
      <vt:lpstr>Mitochondrial Disease:  Organs Affected and Associated Clinical Features</vt:lpstr>
      <vt:lpstr>Role of Thymidine Kinase 2 (TK2)</vt:lpstr>
      <vt:lpstr>Thymidine Kinase 2 deficiency (TK2d)</vt:lpstr>
      <vt:lpstr>Normal TK2 vs TK2 Deficient</vt:lpstr>
      <vt:lpstr>Epidemiology of TK2d</vt:lpstr>
      <vt:lpstr>Presentation of TK2d</vt:lpstr>
      <vt:lpstr>TK2d: Clinical Manifestations at Each Stage of Onset</vt:lpstr>
      <vt:lpstr>Quinn: Early-Onset TK2d</vt:lpstr>
      <vt:lpstr>Cora: Childhood-Onset TK2d</vt:lpstr>
      <vt:lpstr>Cora: Childhood-Onset TK2d (continued)</vt:lpstr>
      <vt:lpstr>Cora: Childhood-Onset TK2d (continued)</vt:lpstr>
      <vt:lpstr>Isla: Late-Onset TK2d</vt:lpstr>
      <vt:lpstr>Isla: Late-Onset TK2d (continued)</vt:lpstr>
      <vt:lpstr>The Diagnostic Odyssey of Mitochondrial Disease</vt:lpstr>
      <vt:lpstr>The Diagnostic Odyssey of Mitochondrial Disease (continued)</vt:lpstr>
      <vt:lpstr>Barriers to Early Diagnosis of Mitochondrial Disease</vt:lpstr>
      <vt:lpstr>Diagnosis of Mitochondrial Disease</vt:lpstr>
      <vt:lpstr>Diagnostic Algorithm for Suspected Mitochondrial Disease</vt:lpstr>
      <vt:lpstr>Suspicion of Mitochondrial Disease and Referral</vt:lpstr>
      <vt:lpstr>Referral to a Mitochondrial Specialist</vt:lpstr>
      <vt:lpstr>Mitochondrial Care Network Sites</vt:lpstr>
      <vt:lpstr>TK2d Standard of Care</vt:lpstr>
      <vt:lpstr>Unmet Needs of TK2d Treatment</vt:lpstr>
      <vt:lpstr>MT1621: A New Investigational Therapy for TK2d</vt:lpstr>
      <vt:lpstr>MT1621 Clinical Trials</vt:lpstr>
      <vt:lpstr>MT1621-101 RETRO Study Results</vt:lpstr>
      <vt:lpstr>Key Takeaways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Gorney</dc:creator>
  <cp:lastModifiedBy>Mark Gorney</cp:lastModifiedBy>
  <cp:revision>1</cp:revision>
  <dcterms:created xsi:type="dcterms:W3CDTF">2023-10-20T21:40:27Z</dcterms:created>
  <dcterms:modified xsi:type="dcterms:W3CDTF">2023-10-20T21:40:27Z</dcterms:modified>
</cp:coreProperties>
</file>